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0" r:id="rId6"/>
    <p:sldId id="259" r:id="rId7"/>
  </p:sldIdLst>
  <p:sldSz cx="12857163" cy="8001000"/>
  <p:notesSz cx="6858000" cy="9144000"/>
  <p:defaultTextStyle>
    <a:defPPr>
      <a:defRPr lang="en-US"/>
    </a:defPPr>
    <a:lvl1pPr marL="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0"/>
    <p:restoredTop sz="94673"/>
  </p:normalViewPr>
  <p:slideViewPr>
    <p:cSldViewPr snapToGrid="0" snapToObjects="1">
      <p:cViewPr>
        <p:scale>
          <a:sx n="74" d="100"/>
          <a:sy n="74" d="100"/>
        </p:scale>
        <p:origin x="-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44EF-28E7-0A45-8901-03971ADBA9CA}" type="datetimeFigureOut">
              <a:rPr lang="en-US" smtClean="0"/>
              <a:t>2/26/17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9325" y="1143000"/>
            <a:ext cx="4959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9BA91-6D50-5A4C-81B1-BBAE84265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8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6" y="1309424"/>
            <a:ext cx="9642872" cy="2785533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146" y="4202378"/>
            <a:ext cx="9642872" cy="1931722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0907" y="425979"/>
            <a:ext cx="2772326" cy="67804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3930" y="425979"/>
            <a:ext cx="8156263" cy="67804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234" y="1994695"/>
            <a:ext cx="11089303" cy="3328193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234" y="5354374"/>
            <a:ext cx="11089303" cy="1750218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>
                    <a:tint val="75000"/>
                  </a:schemeClr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3930" y="2129896"/>
            <a:ext cx="5464294" cy="50765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939" y="2129896"/>
            <a:ext cx="5464294" cy="50765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05" y="425980"/>
            <a:ext cx="11089303" cy="15464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605" y="1961357"/>
            <a:ext cx="5439182" cy="961231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5605" y="2922588"/>
            <a:ext cx="5439182" cy="42986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8939" y="1961357"/>
            <a:ext cx="5465969" cy="961231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8939" y="2922588"/>
            <a:ext cx="5465969" cy="42986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2/26/17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2/26/17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2/26/17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05" y="533400"/>
            <a:ext cx="4146769" cy="186690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5969" y="1151996"/>
            <a:ext cx="6508939" cy="5685896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605" y="2400300"/>
            <a:ext cx="4146769" cy="4446853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05" y="533400"/>
            <a:ext cx="4146769" cy="186690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65969" y="1151996"/>
            <a:ext cx="6508939" cy="5685896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605" y="2400300"/>
            <a:ext cx="4146769" cy="4446853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3930" y="425980"/>
            <a:ext cx="11089303" cy="1546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3930" y="2129896"/>
            <a:ext cx="11089303" cy="5076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930" y="7415742"/>
            <a:ext cx="2892862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30661-F093-4B49-A715-DBEF4BE1F4CF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8935" y="7415742"/>
            <a:ext cx="4339293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0371" y="7415742"/>
            <a:ext cx="2892862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237088" y="-386060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76500" y="207645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8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76500" y="51435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7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2133" y="66675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6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3900" y="66675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5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67900" y="516255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4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67900" y="20574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3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76658" y="53846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2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1450" y="53846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1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27230" y="5391102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40494" y="819126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7482" y="3848076"/>
            <a:ext cx="6639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$-17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24541" y="5391102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$-4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9252" y="2324100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$-9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58327" y="800076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$10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92723" y="2324100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73343" y="3856279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$18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23027" y="6915126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$9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173343" y="2324100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77877" y="5372076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32616" y="6908324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$16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72976" y="6904255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$-3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92694" y="800076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$6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78760" y="3867114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$9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74724" y="3848076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782300" y="-386060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84" r="3474" b="94456"/>
          <a:stretch/>
        </p:blipFill>
        <p:spPr>
          <a:xfrm>
            <a:off x="10420350" y="16508"/>
            <a:ext cx="1162051" cy="44355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1491026" y="-92205"/>
            <a:ext cx="1252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$-1.60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404658" y="-770924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6" y="19026"/>
            <a:ext cx="2247900" cy="457200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8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38950" y="-748010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43700" y="-7622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C00000"/>
                </a:solidFill>
              </a:rPr>
              <a:t>45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6" y="19026"/>
            <a:ext cx="2247900" cy="4572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38950" y="-748010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43700" y="-762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6" y="19026"/>
            <a:ext cx="2247900" cy="457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30001" r="50397" b="50714"/>
          <a:stretch/>
        </p:blipFill>
        <p:spPr>
          <a:xfrm>
            <a:off x="-4770883" y="4527550"/>
            <a:ext cx="3572467" cy="15430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956299" y="3695911"/>
            <a:ext cx="901701" cy="723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8" t="30473" r="50455" b="50586"/>
          <a:stretch/>
        </p:blipFill>
        <p:spPr>
          <a:xfrm>
            <a:off x="-4906533" y="2135829"/>
            <a:ext cx="3581400" cy="15154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627642" y="-480793"/>
            <a:ext cx="14742683" cy="9644360"/>
          </a:xfrm>
          <a:prstGeom prst="rect">
            <a:avLst/>
          </a:prstGeom>
          <a:solidFill>
            <a:schemeClr val="tx1">
              <a:lumMod val="75000"/>
              <a:lumOff val="2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70874" y="-1186500"/>
            <a:ext cx="5308600" cy="2362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633" y="4112270"/>
            <a:ext cx="5359400" cy="3086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" r="358"/>
          <a:stretch/>
        </p:blipFill>
        <p:spPr>
          <a:xfrm>
            <a:off x="3787059" y="1906663"/>
            <a:ext cx="5307716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6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38950" y="-748010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43700" y="-7622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C00000"/>
                </a:solidFill>
              </a:rPr>
              <a:t>45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6" y="19026"/>
            <a:ext cx="2247900" cy="457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30001" r="50397" b="50714"/>
          <a:stretch/>
        </p:blipFill>
        <p:spPr>
          <a:xfrm>
            <a:off x="-4770883" y="4527550"/>
            <a:ext cx="3572467" cy="1543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8" t="30473" r="50455" b="50586"/>
          <a:stretch/>
        </p:blipFill>
        <p:spPr>
          <a:xfrm>
            <a:off x="-4852233" y="2573979"/>
            <a:ext cx="3581400" cy="151542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664733" y="-709910"/>
            <a:ext cx="14742683" cy="9644360"/>
          </a:xfrm>
          <a:prstGeom prst="rect">
            <a:avLst/>
          </a:prstGeom>
          <a:solidFill>
            <a:schemeClr val="tx1">
              <a:lumMod val="75000"/>
              <a:lumOff val="2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9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6" y="19026"/>
            <a:ext cx="2247900" cy="457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2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2360</TotalTime>
  <Words>45</Words>
  <Application>Microsoft Macintosh PowerPoint</Application>
  <PresentationFormat>Custom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Krueger</dc:creator>
  <cp:lastModifiedBy>Falk Lieder</cp:lastModifiedBy>
  <cp:revision>21</cp:revision>
  <dcterms:created xsi:type="dcterms:W3CDTF">2017-02-16T15:21:13Z</dcterms:created>
  <dcterms:modified xsi:type="dcterms:W3CDTF">2017-02-26T19:07:09Z</dcterms:modified>
</cp:coreProperties>
</file>