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/>
    <p:restoredTop sz="94653"/>
  </p:normalViewPr>
  <p:slideViewPr>
    <p:cSldViewPr snapToGrid="0" snapToObjects="1">
      <p:cViewPr varScale="1">
        <p:scale>
          <a:sx n="84" d="100"/>
          <a:sy n="8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876C-723C-844F-ACD5-510FB5645232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E8673-9786-E64A-A92C-0BDE4D06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319F-C4E8-544A-95BF-006984A86B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CEB5-B4E6-D247-AD07-740D139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216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160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0815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5818021" y="2132601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7" idx="3"/>
          </p:cNvCxnSpPr>
          <p:nvPr/>
        </p:nvCxnSpPr>
        <p:spPr>
          <a:xfrm flipH="1">
            <a:off x="4962536" y="1809436"/>
            <a:ext cx="599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7214" y="1486269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 flipV="1">
            <a:off x="6073881" y="1809435"/>
            <a:ext cx="613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28" idx="3"/>
          </p:cNvCxnSpPr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8527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34" name="Straight Arrow Connector 33"/>
          <p:cNvCxnSpPr>
            <a:stCxn id="28" idx="0"/>
            <a:endCxn id="32" idx="2"/>
          </p:cNvCxnSpPr>
          <p:nvPr/>
        </p:nvCxnSpPr>
        <p:spPr>
          <a:xfrm flipV="1">
            <a:off x="3604388" y="3240287"/>
            <a:ext cx="0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8527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3604388" y="4273791"/>
            <a:ext cx="0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7375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973750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24" idx="0"/>
            <a:endCxn id="41" idx="2"/>
          </p:cNvCxnSpPr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42" idx="0"/>
          </p:cNvCxnSpPr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160" y="578320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160" y="4675518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4" idx="2"/>
            <a:endCxn id="30" idx="0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2"/>
            <a:endCxn id="27" idx="0"/>
          </p:cNvCxnSpPr>
          <p:nvPr/>
        </p:nvCxnSpPr>
        <p:spPr>
          <a:xfrm>
            <a:off x="5818021" y="5321849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88875" y="578593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841074" y="5805812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27" idx="3"/>
            <a:endCxn id="44" idx="1"/>
          </p:cNvCxnSpPr>
          <p:nvPr/>
        </p:nvCxnSpPr>
        <p:spPr>
          <a:xfrm>
            <a:off x="6073881" y="6106370"/>
            <a:ext cx="767193" cy="22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7300" y="435677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1/3               35 sec left                   </a:t>
            </a:r>
            <a:r>
              <a:rPr lang="en-US" sz="2800" dirty="0" smtClean="0">
                <a:solidFill>
                  <a:srgbClr val="FF0000"/>
                </a:solidFill>
              </a:rPr>
              <a:t>$-0.05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54" y="4150267"/>
            <a:ext cx="364395" cy="47298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1"/>
            <a:endCxn id="39" idx="3"/>
          </p:cNvCxnSpPr>
          <p:nvPr/>
        </p:nvCxnSpPr>
        <p:spPr>
          <a:xfrm flipH="1">
            <a:off x="4900596" y="6106370"/>
            <a:ext cx="661564" cy="2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e 59"/>
          <p:cNvSpPr/>
          <p:nvPr/>
        </p:nvSpPr>
        <p:spPr>
          <a:xfrm rot="2618383">
            <a:off x="5568756" y="3752754"/>
            <a:ext cx="484740" cy="48474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5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216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160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0815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0"/>
            <a:endCxn id="7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V="1">
            <a:off x="5818021" y="2132601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9" idx="3"/>
          </p:cNvCxnSpPr>
          <p:nvPr/>
        </p:nvCxnSpPr>
        <p:spPr>
          <a:xfrm flipH="1">
            <a:off x="4962536" y="1809436"/>
            <a:ext cx="599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7214" y="1486269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8" idx="3"/>
            <a:endCxn id="22" idx="1"/>
          </p:cNvCxnSpPr>
          <p:nvPr/>
        </p:nvCxnSpPr>
        <p:spPr>
          <a:xfrm flipV="1">
            <a:off x="6073881" y="1809435"/>
            <a:ext cx="613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8527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34" idx="2"/>
          </p:cNvCxnSpPr>
          <p:nvPr/>
        </p:nvCxnSpPr>
        <p:spPr>
          <a:xfrm flipV="1">
            <a:off x="3604388" y="3240287"/>
            <a:ext cx="0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8527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endCxn id="39" idx="0"/>
          </p:cNvCxnSpPr>
          <p:nvPr/>
        </p:nvCxnSpPr>
        <p:spPr>
          <a:xfrm>
            <a:off x="3604388" y="4273791"/>
            <a:ext cx="0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375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3750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6" idx="0"/>
          </p:cNvCxnSpPr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2"/>
          </p:cNvCxnSpPr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2160" y="578320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F00"/>
                </a:solidFill>
              </a:rPr>
              <a:t>$5</a:t>
            </a:r>
            <a:endParaRPr lang="en-US" sz="2400" dirty="0">
              <a:solidFill>
                <a:srgbClr val="008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160" y="4675518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88875" y="578593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1074" y="5805812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35" name="Straight Arrow Connector 34"/>
          <p:cNvCxnSpPr>
            <a:stCxn id="29" idx="3"/>
          </p:cNvCxnSpPr>
          <p:nvPr/>
        </p:nvCxnSpPr>
        <p:spPr>
          <a:xfrm>
            <a:off x="6073881" y="6106370"/>
            <a:ext cx="767193" cy="22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5982" y="75867"/>
            <a:ext cx="51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2/3                               $1.25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1"/>
          </p:cNvCxnSpPr>
          <p:nvPr/>
        </p:nvCxnSpPr>
        <p:spPr>
          <a:xfrm flipH="1">
            <a:off x="4900596" y="6106370"/>
            <a:ext cx="661564" cy="2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29" idx="0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</p:cNvCxnSpPr>
          <p:nvPr/>
        </p:nvCxnSpPr>
        <p:spPr>
          <a:xfrm>
            <a:off x="5818021" y="5321849"/>
            <a:ext cx="8861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976884" y="2771826"/>
            <a:ext cx="5647893" cy="1938992"/>
            <a:chOff x="2484210" y="1566074"/>
            <a:chExt cx="5647893" cy="2988642"/>
          </a:xfrm>
        </p:grpSpPr>
        <p:sp>
          <p:nvSpPr>
            <p:cNvPr id="49" name="Rectangle 48"/>
            <p:cNvSpPr/>
            <p:nvPr/>
          </p:nvSpPr>
          <p:spPr>
            <a:xfrm>
              <a:off x="2855853" y="1665518"/>
              <a:ext cx="5136944" cy="2806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84210" y="1566074"/>
              <a:ext cx="5647893" cy="298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FF0000"/>
                  </a:solidFill>
                </a:rPr>
                <a:t>Too little planning!</a:t>
              </a:r>
            </a:p>
            <a:p>
              <a:pPr marL="571500" indent="-571500" algn="ctr">
                <a:buFont typeface="Wingdings" charset="2"/>
                <a:buChar char="L"/>
              </a:pPr>
              <a:r>
                <a:rPr lang="en-US" sz="4400" b="1" dirty="0" smtClean="0">
                  <a:solidFill>
                    <a:srgbClr val="FF0000"/>
                  </a:solidFill>
                </a:rPr>
                <a:t>Penalty: 15 sec </a:t>
              </a:r>
              <a:r>
                <a:rPr lang="en-US" sz="4400" b="1" dirty="0" smtClean="0">
                  <a:solidFill>
                    <a:srgbClr val="FF0000"/>
                  </a:solidFill>
                  <a:sym typeface="Wingdings"/>
                </a:rPr>
                <a:t></a:t>
              </a:r>
              <a:br>
                <a:rPr lang="en-US" sz="4400" b="1" dirty="0" smtClean="0">
                  <a:solidFill>
                    <a:srgbClr val="FF0000"/>
                  </a:solidFill>
                  <a:sym typeface="Wingdings"/>
                </a:rPr>
              </a:br>
              <a:r>
                <a:rPr lang="en-US" sz="3200" b="1" dirty="0" smtClean="0">
                  <a:solidFill>
                    <a:srgbClr val="008F00"/>
                  </a:solidFill>
                  <a:sym typeface="Wingdings"/>
                </a:rPr>
                <a:t>Information used correctly.   </a:t>
              </a:r>
              <a:endParaRPr lang="en-US" sz="3200" dirty="0"/>
            </a:p>
          </p:txBody>
        </p:sp>
      </p:grpSp>
      <p:sp>
        <p:nvSpPr>
          <p:cNvPr id="51" name="Pie 50"/>
          <p:cNvSpPr/>
          <p:nvPr/>
        </p:nvSpPr>
        <p:spPr>
          <a:xfrm rot="2618383">
            <a:off x="5559451" y="4775348"/>
            <a:ext cx="484740" cy="48474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4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216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160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0815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-3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0"/>
            <a:endCxn id="7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V="1">
            <a:off x="5818021" y="2132601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9" idx="3"/>
          </p:cNvCxnSpPr>
          <p:nvPr/>
        </p:nvCxnSpPr>
        <p:spPr>
          <a:xfrm flipH="1">
            <a:off x="4962536" y="1809436"/>
            <a:ext cx="599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7214" y="1486269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-2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8" idx="3"/>
            <a:endCxn id="22" idx="1"/>
          </p:cNvCxnSpPr>
          <p:nvPr/>
        </p:nvCxnSpPr>
        <p:spPr>
          <a:xfrm flipV="1">
            <a:off x="6073881" y="1809435"/>
            <a:ext cx="613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-5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8527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34" idx="2"/>
          </p:cNvCxnSpPr>
          <p:nvPr/>
        </p:nvCxnSpPr>
        <p:spPr>
          <a:xfrm flipV="1">
            <a:off x="3604388" y="3240287"/>
            <a:ext cx="0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8527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endCxn id="39" idx="0"/>
          </p:cNvCxnSpPr>
          <p:nvPr/>
        </p:nvCxnSpPr>
        <p:spPr>
          <a:xfrm>
            <a:off x="3604388" y="4273791"/>
            <a:ext cx="0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375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3750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6" idx="0"/>
          </p:cNvCxnSpPr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2"/>
          </p:cNvCxnSpPr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2160" y="578320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160" y="4675518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88875" y="578593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1074" y="5805812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29" idx="3"/>
          </p:cNvCxnSpPr>
          <p:nvPr/>
        </p:nvCxnSpPr>
        <p:spPr>
          <a:xfrm>
            <a:off x="6073881" y="6106370"/>
            <a:ext cx="767193" cy="22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8528" y="435677"/>
            <a:ext cx="51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2/3                               $0.75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1"/>
          </p:cNvCxnSpPr>
          <p:nvPr/>
        </p:nvCxnSpPr>
        <p:spPr>
          <a:xfrm flipH="1">
            <a:off x="4900596" y="6106370"/>
            <a:ext cx="661564" cy="2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29" idx="0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</p:cNvCxnSpPr>
          <p:nvPr/>
        </p:nvCxnSpPr>
        <p:spPr>
          <a:xfrm>
            <a:off x="5818021" y="5321849"/>
            <a:ext cx="8861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       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55" idx="0"/>
            <a:endCxn id="56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?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4388" y="3240287"/>
            <a:ext cx="0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04388" y="4273791"/>
            <a:ext cx="0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?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2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348527" y="2771826"/>
            <a:ext cx="5136944" cy="1683086"/>
            <a:chOff x="2855853" y="1566074"/>
            <a:chExt cx="5136944" cy="2594204"/>
          </a:xfrm>
        </p:grpSpPr>
        <p:sp>
          <p:nvSpPr>
            <p:cNvPr id="67" name="Rectangle 66"/>
            <p:cNvSpPr/>
            <p:nvPr/>
          </p:nvSpPr>
          <p:spPr>
            <a:xfrm>
              <a:off x="2855853" y="1665518"/>
              <a:ext cx="5136944" cy="24947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93680" y="1566074"/>
              <a:ext cx="4628960" cy="251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008F00"/>
                  </a:solidFill>
                </a:rPr>
                <a:t>Excellent Planning!</a:t>
              </a:r>
            </a:p>
            <a:p>
              <a:pPr algn="ctr"/>
              <a:r>
                <a:rPr lang="en-US" sz="2800" b="1" dirty="0" smtClean="0">
                  <a:solidFill>
                    <a:srgbClr val="008F00"/>
                  </a:solidFill>
                  <a:sym typeface="Wingdings"/>
                </a:rPr>
                <a:t>    Information used correctly. </a:t>
              </a:r>
            </a:p>
            <a:p>
              <a:pPr algn="ctr"/>
              <a:r>
                <a:rPr lang="en-US" sz="2400" b="1" dirty="0" smtClean="0">
                  <a:solidFill>
                    <a:srgbClr val="008F00"/>
                  </a:solidFill>
                  <a:sym typeface="Wingdings"/>
                </a:rPr>
                <a:t>    </a:t>
              </a:r>
              <a:r>
                <a:rPr lang="en-US" sz="2200" b="1" dirty="0" smtClean="0">
                  <a:solidFill>
                    <a:srgbClr val="008F00"/>
                  </a:solidFill>
                  <a:sym typeface="Wingdings"/>
                </a:rPr>
                <a:t>You may continue immediately! </a:t>
              </a:r>
              <a:r>
                <a:rPr lang="en-US" sz="2800" b="1" dirty="0" smtClean="0">
                  <a:solidFill>
                    <a:srgbClr val="008F00"/>
                  </a:solidFill>
                  <a:sym typeface="Wingdings"/>
                </a:rPr>
                <a:t> </a:t>
              </a:r>
              <a:endParaRPr lang="en-US" sz="2800" dirty="0"/>
            </a:p>
          </p:txBody>
        </p:sp>
      </p:grpSp>
      <p:sp>
        <p:nvSpPr>
          <p:cNvPr id="42" name="Smiley Face 41"/>
          <p:cNvSpPr/>
          <p:nvPr/>
        </p:nvSpPr>
        <p:spPr>
          <a:xfrm>
            <a:off x="7821350" y="3951936"/>
            <a:ext cx="477340" cy="477078"/>
          </a:xfrm>
          <a:prstGeom prst="smileyFace">
            <a:avLst/>
          </a:prstGeom>
          <a:noFill/>
          <a:ln w="4445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3440256" y="3932306"/>
            <a:ext cx="477340" cy="477078"/>
          </a:xfrm>
          <a:prstGeom prst="smileyFace">
            <a:avLst/>
          </a:prstGeom>
          <a:noFill/>
          <a:ln w="4445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ie 71"/>
          <p:cNvSpPr/>
          <p:nvPr/>
        </p:nvSpPr>
        <p:spPr>
          <a:xfrm rot="2618383">
            <a:off x="5559451" y="4775348"/>
            <a:ext cx="484740" cy="48474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9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216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160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0815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9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5818021" y="2132601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7" idx="3"/>
          </p:cNvCxnSpPr>
          <p:nvPr/>
        </p:nvCxnSpPr>
        <p:spPr>
          <a:xfrm flipH="1">
            <a:off x="4962536" y="1809436"/>
            <a:ext cx="599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7214" y="1486269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2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 flipV="1">
            <a:off x="6073881" y="1809435"/>
            <a:ext cx="613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6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28" idx="3"/>
          </p:cNvCxnSpPr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8527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7</a:t>
            </a:r>
            <a:endParaRPr lang="en-US" sz="2400" dirty="0"/>
          </a:p>
        </p:txBody>
      </p:sp>
      <p:cxnSp>
        <p:nvCxnSpPr>
          <p:cNvPr id="34" name="Straight Arrow Connector 33"/>
          <p:cNvCxnSpPr>
            <a:stCxn id="28" idx="0"/>
            <a:endCxn id="32" idx="2"/>
          </p:cNvCxnSpPr>
          <p:nvPr/>
        </p:nvCxnSpPr>
        <p:spPr>
          <a:xfrm flipV="1">
            <a:off x="3604388" y="3240287"/>
            <a:ext cx="0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8527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8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3604388" y="4273791"/>
            <a:ext cx="0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7375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973750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24" idx="0"/>
            <a:endCxn id="41" idx="2"/>
          </p:cNvCxnSpPr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42" idx="0"/>
          </p:cNvCxnSpPr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5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160" y="578320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160" y="4675518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4" idx="2"/>
            <a:endCxn id="30" idx="0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2"/>
            <a:endCxn id="27" idx="0"/>
          </p:cNvCxnSpPr>
          <p:nvPr/>
        </p:nvCxnSpPr>
        <p:spPr>
          <a:xfrm>
            <a:off x="5818021" y="5321849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88875" y="578593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841074" y="5805812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27" idx="3"/>
            <a:endCxn id="44" idx="1"/>
          </p:cNvCxnSpPr>
          <p:nvPr/>
        </p:nvCxnSpPr>
        <p:spPr>
          <a:xfrm>
            <a:off x="6073881" y="6106370"/>
            <a:ext cx="767193" cy="22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7300" y="435677"/>
            <a:ext cx="70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1/3               35 sec left                   </a:t>
            </a:r>
            <a:r>
              <a:rPr lang="en-US" sz="2800" dirty="0" smtClean="0">
                <a:solidFill>
                  <a:srgbClr val="FF0000"/>
                </a:solidFill>
              </a:rPr>
              <a:t>$-0.05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54" y="4150267"/>
            <a:ext cx="364395" cy="47298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1"/>
            <a:endCxn id="39" idx="3"/>
          </p:cNvCxnSpPr>
          <p:nvPr/>
        </p:nvCxnSpPr>
        <p:spPr>
          <a:xfrm flipH="1">
            <a:off x="4900596" y="6106370"/>
            <a:ext cx="661564" cy="2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e 59"/>
          <p:cNvSpPr/>
          <p:nvPr/>
        </p:nvSpPr>
        <p:spPr>
          <a:xfrm rot="2618383">
            <a:off x="5568756" y="3752754"/>
            <a:ext cx="484740" cy="48474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3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9166" y="3652458"/>
            <a:ext cx="8054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216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160" y="148627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88875" y="1486270"/>
            <a:ext cx="5736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12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5818021" y="3240287"/>
            <a:ext cx="3881" cy="4121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5818021" y="2132601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7" idx="3"/>
          </p:cNvCxnSpPr>
          <p:nvPr/>
        </p:nvCxnSpPr>
        <p:spPr>
          <a:xfrm flipH="1">
            <a:off x="4962536" y="1809436"/>
            <a:ext cx="599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7214" y="1486269"/>
            <a:ext cx="66558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13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 flipV="1">
            <a:off x="6073881" y="1809435"/>
            <a:ext cx="613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3750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8527" y="3627460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8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28" idx="3"/>
          </p:cNvCxnSpPr>
          <p:nvPr/>
        </p:nvCxnSpPr>
        <p:spPr>
          <a:xfrm flipH="1">
            <a:off x="3860248" y="3950625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61131" y="2593956"/>
            <a:ext cx="70579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14</a:t>
            </a:r>
            <a:endParaRPr lang="en-US" sz="2400" dirty="0"/>
          </a:p>
        </p:txBody>
      </p:sp>
      <p:cxnSp>
        <p:nvCxnSpPr>
          <p:cNvPr id="34" name="Straight Arrow Connector 33"/>
          <p:cNvCxnSpPr>
            <a:stCxn id="28" idx="0"/>
            <a:endCxn id="32" idx="2"/>
          </p:cNvCxnSpPr>
          <p:nvPr/>
        </p:nvCxnSpPr>
        <p:spPr>
          <a:xfrm flipV="1">
            <a:off x="3604388" y="3240287"/>
            <a:ext cx="9642" cy="387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6851" y="4670843"/>
            <a:ext cx="59911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smtClean="0"/>
              <a:t> 15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3604388" y="4273791"/>
            <a:ext cx="2022" cy="397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73750" y="2593956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973750" y="4670843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24" idx="0"/>
            <a:endCxn id="41" idx="2"/>
          </p:cNvCxnSpPr>
          <p:nvPr/>
        </p:nvCxnSpPr>
        <p:spPr>
          <a:xfrm flipV="1">
            <a:off x="8229611" y="3240287"/>
            <a:ext cx="0" cy="4057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42" idx="0"/>
          </p:cNvCxnSpPr>
          <p:nvPr/>
        </p:nvCxnSpPr>
        <p:spPr>
          <a:xfrm>
            <a:off x="8229611" y="4292372"/>
            <a:ext cx="0" cy="3784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58228" y="3640127"/>
            <a:ext cx="51396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 flipV="1">
            <a:off x="6203084" y="3963293"/>
            <a:ext cx="655144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7372189" y="3950627"/>
            <a:ext cx="588536" cy="12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88875" y="3646041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  4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160" y="578320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160" y="4675518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4" idx="2"/>
            <a:endCxn id="30" idx="0"/>
          </p:cNvCxnSpPr>
          <p:nvPr/>
        </p:nvCxnSpPr>
        <p:spPr>
          <a:xfrm flipH="1">
            <a:off x="5818021" y="4298789"/>
            <a:ext cx="3881" cy="3767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2"/>
            <a:endCxn id="27" idx="0"/>
          </p:cNvCxnSpPr>
          <p:nvPr/>
        </p:nvCxnSpPr>
        <p:spPr>
          <a:xfrm>
            <a:off x="5818021" y="5321849"/>
            <a:ext cx="0" cy="4613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88875" y="5785934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smtClean="0"/>
              <a:t>16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841074" y="5805812"/>
            <a:ext cx="5117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91440" tIns="137160" rIns="91440" bIns="137160" rtlCol="0">
            <a:spAutoFit/>
          </a:bodyPr>
          <a:lstStyle/>
          <a:p>
            <a:pPr algn="ctr"/>
            <a:r>
              <a:rPr lang="en-US" sz="2400" dirty="0" smtClean="0"/>
              <a:t>17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27" idx="3"/>
            <a:endCxn id="44" idx="1"/>
          </p:cNvCxnSpPr>
          <p:nvPr/>
        </p:nvCxnSpPr>
        <p:spPr>
          <a:xfrm>
            <a:off x="6073881" y="6106370"/>
            <a:ext cx="767193" cy="22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05850" y="3975623"/>
            <a:ext cx="50288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1"/>
            <a:endCxn id="39" idx="3"/>
          </p:cNvCxnSpPr>
          <p:nvPr/>
        </p:nvCxnSpPr>
        <p:spPr>
          <a:xfrm flipH="1">
            <a:off x="4900596" y="6106370"/>
            <a:ext cx="661564" cy="2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16487</TotalTime>
  <Words>175</Words>
  <Application>Microsoft Macintosh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 Lieder</dc:creator>
  <cp:lastModifiedBy>Falk Lieder</cp:lastModifiedBy>
  <cp:revision>25</cp:revision>
  <dcterms:created xsi:type="dcterms:W3CDTF">2017-01-21T20:26:08Z</dcterms:created>
  <dcterms:modified xsi:type="dcterms:W3CDTF">2017-03-02T04:28:25Z</dcterms:modified>
</cp:coreProperties>
</file>