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12857163" cy="8001000"/>
  <p:notesSz cx="6858000" cy="9144000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5"/>
    <p:restoredTop sz="94673"/>
  </p:normalViewPr>
  <p:slideViewPr>
    <p:cSldViewPr snapToGrid="0" snapToObjects="1">
      <p:cViewPr>
        <p:scale>
          <a:sx n="74" d="100"/>
          <a:sy n="74" d="100"/>
        </p:scale>
        <p:origin x="42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44EF-28E7-0A45-8901-03971ADBA9CA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1143000"/>
            <a:ext cx="4959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9BA91-6D50-5A4C-81B1-BBAE84265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6" y="1309424"/>
            <a:ext cx="9642872" cy="2785533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146" y="4202378"/>
            <a:ext cx="9642872" cy="1931722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0907" y="425979"/>
            <a:ext cx="2772326" cy="67804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930" y="425979"/>
            <a:ext cx="8156263" cy="67804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234" y="1994695"/>
            <a:ext cx="11089303" cy="3328193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234" y="5354374"/>
            <a:ext cx="11089303" cy="1750218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930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939" y="2129896"/>
            <a:ext cx="5464294" cy="5076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425980"/>
            <a:ext cx="11089303" cy="15464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605" y="1961357"/>
            <a:ext cx="5439182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605" y="2922588"/>
            <a:ext cx="5439182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8939" y="1961357"/>
            <a:ext cx="5465969" cy="961231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8939" y="2922588"/>
            <a:ext cx="5465969" cy="42986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969" y="1151996"/>
            <a:ext cx="6508939" cy="5685896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05" y="533400"/>
            <a:ext cx="4146769" cy="186690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5969" y="1151996"/>
            <a:ext cx="6508939" cy="5685896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605" y="2400300"/>
            <a:ext cx="4146769" cy="4446853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0661-F093-4B49-A715-DBEF4BE1F4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930" y="425980"/>
            <a:ext cx="11089303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930" y="2129896"/>
            <a:ext cx="11089303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930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0661-F093-4B49-A715-DBEF4BE1F4CF}" type="datetimeFigureOut">
              <a:rPr lang="en-US" smtClean="0"/>
              <a:t>4/4/17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935" y="7415742"/>
            <a:ext cx="4339293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0371" y="7415742"/>
            <a:ext cx="2892862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FB9E-49C5-8746-8A5A-697D916E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237088" y="-386060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76500" y="20764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8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6500" y="5143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7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2133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6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3900" y="66675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5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67900" y="516255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4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867900" y="205740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smtClean="0">
                <a:solidFill>
                  <a:srgbClr val="0070C0"/>
                </a:solidFill>
              </a:rPr>
              <a:t>3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658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2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81450" y="53846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0070C0"/>
                </a:solidFill>
              </a:rPr>
              <a:t>1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127230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40494" y="81912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7482" y="3848076"/>
            <a:ext cx="6639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$-17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24541" y="5391102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$-4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49252" y="2324100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58327" y="800076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$10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272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73343" y="3856279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23027" y="691512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73343" y="2324100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77877" y="5372076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$-7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32616" y="6908324"/>
            <a:ext cx="58381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$16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976" y="6904255"/>
            <a:ext cx="53091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$-3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92694" y="800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$6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78760" y="3867114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$9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74724" y="3848076"/>
            <a:ext cx="450764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$2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82300" y="-38606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4" r="3474" b="94456"/>
          <a:stretch/>
        </p:blipFill>
        <p:spPr>
          <a:xfrm>
            <a:off x="10420350" y="16508"/>
            <a:ext cx="1162051" cy="4435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1491026" y="-92205"/>
            <a:ext cx="1252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$-1.60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04658" y="-770924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303660" y="-49708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54580" y="-34506"/>
            <a:ext cx="8883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1 / 8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</a:rPr>
              <a:t>45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03660" y="-49708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4580" y="-34506"/>
            <a:ext cx="8883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1 / 8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8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03660" y="-49708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54580" y="-34506"/>
            <a:ext cx="8883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1 / 8</a:t>
            </a:r>
            <a:endParaRPr lang="en-US" sz="30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27642" y="-480793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" r="358"/>
          <a:stretch/>
        </p:blipFill>
        <p:spPr>
          <a:xfrm>
            <a:off x="3787059" y="1906663"/>
            <a:ext cx="530771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6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303660" y="-497080"/>
            <a:ext cx="2153812" cy="1186136"/>
            <a:chOff x="1303660" y="-497080"/>
            <a:chExt cx="2153812" cy="1186136"/>
          </a:xfrm>
        </p:grpSpPr>
        <p:sp>
          <p:nvSpPr>
            <p:cNvPr id="19" name="Rectangle 18"/>
            <p:cNvSpPr/>
            <p:nvPr/>
          </p:nvSpPr>
          <p:spPr>
            <a:xfrm>
              <a:off x="1303660" y="-497080"/>
              <a:ext cx="2153812" cy="1186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54580" y="-34506"/>
              <a:ext cx="88838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 smtClean="0">
                  <a:latin typeface="+mj-lt"/>
                </a:rPr>
                <a:t>1 / 8</a:t>
              </a:r>
              <a:endParaRPr lang="en-US" sz="3000" dirty="0">
                <a:latin typeface="+mj-lt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198416" y="-827080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787059" y="2484407"/>
            <a:ext cx="5307716" cy="1160943"/>
            <a:chOff x="3787059" y="2484407"/>
            <a:chExt cx="5307716" cy="1160943"/>
          </a:xfrm>
        </p:grpSpPr>
        <p:grpSp>
          <p:nvGrpSpPr>
            <p:cNvPr id="22" name="Group 21"/>
            <p:cNvGrpSpPr/>
            <p:nvPr/>
          </p:nvGrpSpPr>
          <p:grpSpPr>
            <a:xfrm>
              <a:off x="3787059" y="2484407"/>
              <a:ext cx="5307716" cy="1160943"/>
              <a:chOff x="3787059" y="2484407"/>
              <a:chExt cx="5307716" cy="1160943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0" t="20772" r="358" b="37487"/>
              <a:stretch/>
            </p:blipFill>
            <p:spPr>
              <a:xfrm>
                <a:off x="3787059" y="2484407"/>
                <a:ext cx="5307716" cy="1160943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4025024" y="2522475"/>
                <a:ext cx="4791171" cy="779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296621" y="2628724"/>
              <a:ext cx="23750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</a:rPr>
                <a:t>Poor planning: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956299" y="3695911"/>
            <a:ext cx="901701" cy="723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906533" y="2135829"/>
            <a:ext cx="3581400" cy="15154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70874" y="-1186500"/>
            <a:ext cx="53086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33" y="4112270"/>
            <a:ext cx="5359400" cy="30861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03660" y="-49708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54580" y="-34506"/>
            <a:ext cx="8883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latin typeface="+mj-lt"/>
              </a:rPr>
              <a:t>1 / 8</a:t>
            </a:r>
            <a:endParaRPr lang="en-US" sz="30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64733" y="-709910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87059" y="1906663"/>
            <a:ext cx="5307716" cy="2781300"/>
            <a:chOff x="3787059" y="1906663"/>
            <a:chExt cx="5307716" cy="27813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" r="358"/>
            <a:stretch/>
          </p:blipFill>
          <p:spPr>
            <a:xfrm>
              <a:off x="3787059" y="1906663"/>
              <a:ext cx="5307716" cy="27813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4868346" y="3302000"/>
              <a:ext cx="2895427" cy="349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30197" y="3242882"/>
              <a:ext cx="2553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smtClean="0"/>
                <a:t>Please wait 3.18 seconds</a:t>
              </a:r>
              <a:endParaRPr lang="en-US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83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8950" y="-748010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43700" y="-7622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C00000"/>
                </a:solidFill>
              </a:rPr>
              <a:t>45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8" t="30001" r="50397" b="50714"/>
          <a:stretch/>
        </p:blipFill>
        <p:spPr>
          <a:xfrm>
            <a:off x="-4770883" y="4527550"/>
            <a:ext cx="3572467" cy="1543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8" t="30473" r="50455" b="50586"/>
          <a:stretch/>
        </p:blipFill>
        <p:spPr>
          <a:xfrm>
            <a:off x="-4852233" y="2573979"/>
            <a:ext cx="3581400" cy="15154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64733" y="-709910"/>
            <a:ext cx="14742683" cy="9644360"/>
          </a:xfrm>
          <a:prstGeom prst="rect">
            <a:avLst/>
          </a:prstGeom>
          <a:solidFill>
            <a:schemeClr val="tx1">
              <a:lumMod val="75000"/>
              <a:lumOff val="25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3" y="-5400"/>
            <a:ext cx="12852400" cy="8001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62506" y="-376905"/>
            <a:ext cx="2153812" cy="1186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6" y="19026"/>
            <a:ext cx="2247900" cy="457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664733" y="7626825"/>
            <a:ext cx="141732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67" y="7633175"/>
            <a:ext cx="36068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651250"/>
            <a:ext cx="939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4164</TotalTime>
  <Words>69</Words>
  <Application>Microsoft Macintosh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Krueger</dc:creator>
  <cp:lastModifiedBy>Paul Krueger</cp:lastModifiedBy>
  <cp:revision>25</cp:revision>
  <dcterms:created xsi:type="dcterms:W3CDTF">2017-02-16T15:21:13Z</dcterms:created>
  <dcterms:modified xsi:type="dcterms:W3CDTF">2017-04-06T01:38:21Z</dcterms:modified>
</cp:coreProperties>
</file>