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8" r:id="rId2"/>
    <p:sldId id="256" r:id="rId3"/>
    <p:sldId id="257" r:id="rId4"/>
    <p:sldId id="261" r:id="rId5"/>
    <p:sldId id="260" r:id="rId6"/>
    <p:sldId id="259" r:id="rId7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7"/>
    <p:restoredTop sz="94673"/>
  </p:normalViewPr>
  <p:slideViewPr>
    <p:cSldViewPr snapToGrid="0" snapToObjects="1">
      <p:cViewPr>
        <p:scale>
          <a:sx n="74" d="100"/>
          <a:sy n="74" d="100"/>
        </p:scale>
        <p:origin x="195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31976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0218" y="38653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470" y="3848076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$-17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4746" y="234135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$-9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105" y="3346964"/>
            <a:ext cx="1484871" cy="148487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4" r="3474" b="94456"/>
          <a:stretch/>
        </p:blipFill>
        <p:spPr>
          <a:xfrm>
            <a:off x="10420350" y="16508"/>
            <a:ext cx="1162051" cy="4435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491026" y="-92205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$-0.30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4" r="3474" b="94456"/>
          <a:stretch/>
        </p:blipFill>
        <p:spPr>
          <a:xfrm>
            <a:off x="10420350" y="16508"/>
            <a:ext cx="1162051" cy="4435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491026" y="-92205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$-1.60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852233" y="2573979"/>
            <a:ext cx="3581400" cy="15154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64733" y="-709910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2370</TotalTime>
  <Words>53</Words>
  <Application>Microsoft Macintosh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Falk Lieder</cp:lastModifiedBy>
  <cp:revision>24</cp:revision>
  <dcterms:created xsi:type="dcterms:W3CDTF">2017-02-16T15:21:13Z</dcterms:created>
  <dcterms:modified xsi:type="dcterms:W3CDTF">2017-02-26T19:16:30Z</dcterms:modified>
</cp:coreProperties>
</file>