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  <p:sldId id="264" r:id="rId10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7"/>
    <p:restoredTop sz="94673"/>
  </p:normalViewPr>
  <p:slideViewPr>
    <p:cSldViewPr snapToGrid="0" snapToObjects="1">
      <p:cViewPr>
        <p:scale>
          <a:sx n="79" d="100"/>
          <a:sy n="79" d="100"/>
        </p:scale>
        <p:origin x="47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1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4" r="3474" b="94456"/>
          <a:stretch/>
        </p:blipFill>
        <p:spPr>
          <a:xfrm>
            <a:off x="10420350" y="16508"/>
            <a:ext cx="1162051" cy="4435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1491026" y="-92205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$-1.60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</a:rPr>
              <a:t>45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</a:rPr>
              <a:t>45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852233" y="2573979"/>
            <a:ext cx="3581400" cy="15154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64733" y="-709910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0"/>
            <a:ext cx="12852400" cy="8001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4" r="3474" b="94456"/>
          <a:stretch/>
        </p:blipFill>
        <p:spPr>
          <a:xfrm>
            <a:off x="10420350" y="16508"/>
            <a:ext cx="1162051" cy="4435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1491026" y="-92205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$-0.30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7081" y="-72541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50" y="3527864"/>
            <a:ext cx="1559195" cy="220640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797982" y="-8698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41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9" y="0"/>
            <a:ext cx="12856464" cy="8001000"/>
          </a:xfrm>
          <a:prstGeom prst="rect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42381" y="-345442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20" y="2053513"/>
            <a:ext cx="952500" cy="952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404790" y="-59420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</a:rPr>
              <a:t>$25.40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6" t="104" r="3829" b="94596"/>
          <a:stretch/>
        </p:blipFill>
        <p:spPr>
          <a:xfrm>
            <a:off x="10399988" y="18323"/>
            <a:ext cx="1035171" cy="424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081115" y="-402580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549" y="0"/>
            <a:ext cx="12856464" cy="8001000"/>
          </a:xfrm>
          <a:prstGeom prst="rect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0"/>
            <a:ext cx="12852400" cy="8001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4" r="3474" b="94456"/>
          <a:stretch/>
        </p:blipFill>
        <p:spPr>
          <a:xfrm>
            <a:off x="10420350" y="16508"/>
            <a:ext cx="1162051" cy="4435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1491026" y="-92205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$14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7081" y="-72541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797982" y="-8698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34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9" y="0"/>
            <a:ext cx="12856464" cy="8001000"/>
          </a:xfrm>
          <a:prstGeom prst="rect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80434" y="529939"/>
            <a:ext cx="7212652" cy="7096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6" t="10188" r="25951" b="8641"/>
          <a:stretch/>
        </p:blipFill>
        <p:spPr>
          <a:xfrm>
            <a:off x="3314274" y="954299"/>
            <a:ext cx="6404419" cy="6208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888" y="3014091"/>
            <a:ext cx="1559195" cy="220640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590378" y="-1236796"/>
            <a:ext cx="813816" cy="813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2420</TotalTime>
  <Words>78</Words>
  <Application>Microsoft Macintosh PowerPoint</Application>
  <PresentationFormat>Custom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33</cp:revision>
  <dcterms:created xsi:type="dcterms:W3CDTF">2017-02-16T15:21:13Z</dcterms:created>
  <dcterms:modified xsi:type="dcterms:W3CDTF">2017-03-04T23:58:05Z</dcterms:modified>
</cp:coreProperties>
</file>