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fntdata" ContentType="application/x-fontdata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82" r:id="rId10"/>
    <p:sldId id="283" r:id="rId11"/>
    <p:sldId id="285" r:id="rId12"/>
    <p:sldId id="299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84" r:id="rId27"/>
    <p:sldId id="300" r:id="rId28"/>
    <p:sldId id="267" r:id="rId29"/>
    <p:sldId id="301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E1D"/>
    <a:srgbClr val="A8007C"/>
    <a:srgbClr val="FF750D"/>
    <a:srgbClr val="253600"/>
    <a:srgbClr val="D68B1C"/>
    <a:srgbClr val="600060"/>
    <a:srgbClr val="E600AA"/>
    <a:srgbClr val="2597FF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E40DC-2A36-4755-9611-D0F7FA9A1632}" type="doc">
      <dgm:prSet loTypeId="urn:microsoft.com/office/officeart/2005/8/layout/vList4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25BA89-76F5-415C-9BB7-7A4654B75F4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316B1B0A-6407-43D3-9716-A1C0595C7A2E}" type="parTrans" cxnId="{0537EA81-7343-41B3-8447-C83E7EBB2CCF}">
      <dgm:prSet/>
      <dgm:spPr/>
      <dgm:t>
        <a:bodyPr/>
        <a:lstStyle/>
        <a:p>
          <a:endParaRPr lang="en-US"/>
        </a:p>
      </dgm:t>
    </dgm:pt>
    <dgm:pt modelId="{D7240C99-C0FF-44C9-BDE4-E101096EA3CD}" type="sibTrans" cxnId="{0537EA81-7343-41B3-8447-C83E7EBB2CCF}">
      <dgm:prSet/>
      <dgm:spPr/>
      <dgm:t>
        <a:bodyPr/>
        <a:lstStyle/>
        <a:p>
          <a:endParaRPr lang="en-US"/>
        </a:p>
      </dgm:t>
    </dgm:pt>
    <dgm:pt modelId="{6798D43F-02A1-47EA-A32D-92AB7B3A5FAE}">
      <dgm:prSet phldrT="[Text]"/>
      <dgm:spPr/>
      <dgm:t>
        <a:bodyPr/>
        <a:lstStyle/>
        <a:p>
          <a:r>
            <a:rPr lang="en-US" dirty="0"/>
            <a:t>What is cyber Security</a:t>
          </a:r>
        </a:p>
      </dgm:t>
    </dgm:pt>
    <dgm:pt modelId="{FDC332DC-581A-4552-9C96-62E61529448D}" type="parTrans" cxnId="{638BEAA2-E9D2-4E0F-8379-C3EEF80DC89E}">
      <dgm:prSet/>
      <dgm:spPr/>
      <dgm:t>
        <a:bodyPr/>
        <a:lstStyle/>
        <a:p>
          <a:endParaRPr lang="en-US"/>
        </a:p>
      </dgm:t>
    </dgm:pt>
    <dgm:pt modelId="{DBEE75EE-9A4E-4903-BECC-18FCC6D7505A}" type="sibTrans" cxnId="{638BEAA2-E9D2-4E0F-8379-C3EEF80DC89E}">
      <dgm:prSet/>
      <dgm:spPr/>
      <dgm:t>
        <a:bodyPr/>
        <a:lstStyle/>
        <a:p>
          <a:endParaRPr lang="en-US"/>
        </a:p>
      </dgm:t>
    </dgm:pt>
    <dgm:pt modelId="{FCD0F170-0209-4792-84F2-DF2DA211A061}">
      <dgm:prSet phldrT="[Text]"/>
      <dgm:spPr/>
      <dgm:t>
        <a:bodyPr/>
        <a:lstStyle/>
        <a:p>
          <a:r>
            <a:rPr lang="en-US" dirty="0"/>
            <a:t>SS7</a:t>
          </a:r>
        </a:p>
      </dgm:t>
    </dgm:pt>
    <dgm:pt modelId="{395E8242-85A2-4D35-A3D1-A666428C5A39}" type="parTrans" cxnId="{8EBC45BB-FD3D-464F-9860-56F2654DB2B3}">
      <dgm:prSet/>
      <dgm:spPr/>
      <dgm:t>
        <a:bodyPr/>
        <a:lstStyle/>
        <a:p>
          <a:endParaRPr lang="en-US"/>
        </a:p>
      </dgm:t>
    </dgm:pt>
    <dgm:pt modelId="{9334C025-E270-48D6-A86A-35BEE790BF6A}" type="sibTrans" cxnId="{8EBC45BB-FD3D-464F-9860-56F2654DB2B3}">
      <dgm:prSet/>
      <dgm:spPr/>
      <dgm:t>
        <a:bodyPr/>
        <a:lstStyle/>
        <a:p>
          <a:endParaRPr lang="en-US"/>
        </a:p>
      </dgm:t>
    </dgm:pt>
    <dgm:pt modelId="{595607A3-6E65-452E-B22C-2765D2CF5C81}">
      <dgm:prSet phldrT="[Text]"/>
      <dgm:spPr/>
      <dgm:t>
        <a:bodyPr/>
        <a:lstStyle/>
        <a:p>
          <a:r>
            <a:rPr lang="en-US" dirty="0"/>
            <a:t>SIM Cloning</a:t>
          </a:r>
        </a:p>
      </dgm:t>
    </dgm:pt>
    <dgm:pt modelId="{BE47D656-54ED-4039-9F9A-B57F7163F2AB}" type="parTrans" cxnId="{E24B9A5B-2755-4EA7-B970-D7418B2BDB15}">
      <dgm:prSet/>
      <dgm:spPr/>
      <dgm:t>
        <a:bodyPr/>
        <a:lstStyle/>
        <a:p>
          <a:endParaRPr lang="en-US"/>
        </a:p>
      </dgm:t>
    </dgm:pt>
    <dgm:pt modelId="{83B70C8F-1665-4DA5-BAFA-38D3247A370E}" type="sibTrans" cxnId="{E24B9A5B-2755-4EA7-B970-D7418B2BDB15}">
      <dgm:prSet/>
      <dgm:spPr/>
      <dgm:t>
        <a:bodyPr/>
        <a:lstStyle/>
        <a:p>
          <a:endParaRPr lang="en-US"/>
        </a:p>
      </dgm:t>
    </dgm:pt>
    <dgm:pt modelId="{19807AB0-2D69-4A53-9C39-7E1CEDA33B56}">
      <dgm:prSet phldrT="[Text]"/>
      <dgm:spPr/>
      <dgm:t>
        <a:bodyPr/>
        <a:lstStyle/>
        <a:p>
          <a:r>
            <a:rPr lang="en-US" dirty="0"/>
            <a:t>ATM Card Skimming</a:t>
          </a:r>
        </a:p>
      </dgm:t>
    </dgm:pt>
    <dgm:pt modelId="{B79129EF-010D-4626-A25C-B989BDD1AA16}" type="parTrans" cxnId="{17403828-B93D-40CA-B542-652815F16158}">
      <dgm:prSet/>
      <dgm:spPr/>
      <dgm:t>
        <a:bodyPr/>
        <a:lstStyle/>
        <a:p>
          <a:endParaRPr lang="en-US"/>
        </a:p>
      </dgm:t>
    </dgm:pt>
    <dgm:pt modelId="{2BFFD391-BC2B-4AE0-B6B0-B4F6C8A2E478}" type="sibTrans" cxnId="{17403828-B93D-40CA-B542-652815F16158}">
      <dgm:prSet/>
      <dgm:spPr/>
      <dgm:t>
        <a:bodyPr/>
        <a:lstStyle/>
        <a:p>
          <a:endParaRPr lang="en-US"/>
        </a:p>
      </dgm:t>
    </dgm:pt>
    <dgm:pt modelId="{3CCC8C04-C3FD-44D5-B098-D50FFD036986}">
      <dgm:prSet phldrT="[Text]"/>
      <dgm:spPr/>
      <dgm:t>
        <a:bodyPr/>
        <a:lstStyle/>
        <a:p>
          <a:r>
            <a:rPr lang="en-US" dirty="0"/>
            <a:t>ATM PIN Sharing</a:t>
          </a:r>
        </a:p>
      </dgm:t>
    </dgm:pt>
    <dgm:pt modelId="{F5159B98-A406-4066-BE16-6DEC31847A9E}" type="parTrans" cxnId="{D8DAF000-D813-4342-ACDC-0AFFF5BE1426}">
      <dgm:prSet/>
      <dgm:spPr/>
      <dgm:t>
        <a:bodyPr/>
        <a:lstStyle/>
        <a:p>
          <a:endParaRPr lang="en-US"/>
        </a:p>
      </dgm:t>
    </dgm:pt>
    <dgm:pt modelId="{C3F3C767-A9FB-4DB2-BC29-6C3D6AC2FF47}" type="sibTrans" cxnId="{D8DAF000-D813-4342-ACDC-0AFFF5BE1426}">
      <dgm:prSet/>
      <dgm:spPr/>
      <dgm:t>
        <a:bodyPr/>
        <a:lstStyle/>
        <a:p>
          <a:endParaRPr lang="en-US"/>
        </a:p>
      </dgm:t>
    </dgm:pt>
    <dgm:pt modelId="{1442C0FD-983C-440E-9501-148FC3B0C89E}">
      <dgm:prSet phldrT="[Text]"/>
      <dgm:spPr/>
      <dgm:t>
        <a:bodyPr/>
        <a:lstStyle/>
        <a:p>
          <a:r>
            <a:rPr lang="en-US" dirty="0" err="1"/>
            <a:t>Phraming</a:t>
          </a:r>
          <a:endParaRPr lang="en-US" dirty="0"/>
        </a:p>
      </dgm:t>
    </dgm:pt>
    <dgm:pt modelId="{16AA684D-E9BA-46EB-B8DB-02C300EC0BA3}" type="parTrans" cxnId="{1384DDB7-EF63-4FCA-951C-0E08F3DCB2C5}">
      <dgm:prSet/>
      <dgm:spPr/>
      <dgm:t>
        <a:bodyPr/>
        <a:lstStyle/>
        <a:p>
          <a:endParaRPr lang="en-US"/>
        </a:p>
      </dgm:t>
    </dgm:pt>
    <dgm:pt modelId="{0A8129A3-ABA8-406F-BED3-391AAAC7C538}" type="sibTrans" cxnId="{1384DDB7-EF63-4FCA-951C-0E08F3DCB2C5}">
      <dgm:prSet/>
      <dgm:spPr/>
      <dgm:t>
        <a:bodyPr/>
        <a:lstStyle/>
        <a:p>
          <a:endParaRPr lang="en-US"/>
        </a:p>
      </dgm:t>
    </dgm:pt>
    <dgm:pt modelId="{218AFCDD-7FDE-404F-B807-CABA011D05AA}">
      <dgm:prSet phldrT="[Text]"/>
      <dgm:spPr/>
      <dgm:t>
        <a:bodyPr/>
        <a:lstStyle/>
        <a:p>
          <a:r>
            <a:rPr lang="en-US" dirty="0"/>
            <a:t>Phishing</a:t>
          </a:r>
        </a:p>
      </dgm:t>
    </dgm:pt>
    <dgm:pt modelId="{B7434934-2E50-4A96-9ED5-28696985BF1D}" type="parTrans" cxnId="{E37AA250-3D86-4FA2-9D79-C837FC426472}">
      <dgm:prSet/>
      <dgm:spPr/>
      <dgm:t>
        <a:bodyPr/>
        <a:lstStyle/>
        <a:p>
          <a:endParaRPr lang="en-US"/>
        </a:p>
      </dgm:t>
    </dgm:pt>
    <dgm:pt modelId="{ABCC31BE-EAFE-4CEC-8DA9-A90EBA61BEF1}" type="sibTrans" cxnId="{E37AA250-3D86-4FA2-9D79-C837FC426472}">
      <dgm:prSet/>
      <dgm:spPr/>
      <dgm:t>
        <a:bodyPr/>
        <a:lstStyle/>
        <a:p>
          <a:endParaRPr lang="en-US"/>
        </a:p>
      </dgm:t>
    </dgm:pt>
    <dgm:pt modelId="{321F784E-9E33-4836-9900-4ABEEB3643C5}">
      <dgm:prSet phldrT="[Text]"/>
      <dgm:spPr/>
      <dgm:t>
        <a:bodyPr/>
        <a:lstStyle/>
        <a:p>
          <a:r>
            <a:rPr lang="en-US" dirty="0"/>
            <a:t>Fake Bank , Insurance Customer Care Executive  Call</a:t>
          </a:r>
        </a:p>
      </dgm:t>
    </dgm:pt>
    <dgm:pt modelId="{68908D87-257D-4074-813E-2C119D9B7AB2}" type="parTrans" cxnId="{2A9F1E6D-D49D-4B01-B44D-45B2E4ED7290}">
      <dgm:prSet/>
      <dgm:spPr/>
      <dgm:t>
        <a:bodyPr/>
        <a:lstStyle/>
        <a:p>
          <a:endParaRPr lang="en-US"/>
        </a:p>
      </dgm:t>
    </dgm:pt>
    <dgm:pt modelId="{2F4835E3-3A1A-4A74-8AC9-E37ED93AF6D5}" type="sibTrans" cxnId="{2A9F1E6D-D49D-4B01-B44D-45B2E4ED7290}">
      <dgm:prSet/>
      <dgm:spPr/>
      <dgm:t>
        <a:bodyPr/>
        <a:lstStyle/>
        <a:p>
          <a:endParaRPr lang="en-US"/>
        </a:p>
      </dgm:t>
    </dgm:pt>
    <dgm:pt modelId="{12DC8824-8298-495D-868C-BEC1CAA6BE3A}">
      <dgm:prSet phldrT="[Text]"/>
      <dgm:spPr/>
      <dgm:t>
        <a:bodyPr/>
        <a:lstStyle/>
        <a:p>
          <a:r>
            <a:rPr lang="en-US" dirty="0"/>
            <a:t>Fake Prize Win Email</a:t>
          </a:r>
        </a:p>
      </dgm:t>
    </dgm:pt>
    <dgm:pt modelId="{12F869DB-D03C-4427-B573-C549923C2272}" type="parTrans" cxnId="{ED223396-0CBA-477C-9A03-45F3DE306D96}">
      <dgm:prSet/>
      <dgm:spPr/>
      <dgm:t>
        <a:bodyPr/>
        <a:lstStyle/>
        <a:p>
          <a:endParaRPr lang="en-US"/>
        </a:p>
      </dgm:t>
    </dgm:pt>
    <dgm:pt modelId="{B9A859B1-502D-423E-AE5F-421A9F4B635C}" type="sibTrans" cxnId="{ED223396-0CBA-477C-9A03-45F3DE306D96}">
      <dgm:prSet/>
      <dgm:spPr/>
      <dgm:t>
        <a:bodyPr/>
        <a:lstStyle/>
        <a:p>
          <a:endParaRPr lang="en-US"/>
        </a:p>
      </dgm:t>
    </dgm:pt>
    <dgm:pt modelId="{B01B446A-A5B0-43CF-9912-5E54B97DF589}">
      <dgm:prSet phldrT="[Text]"/>
      <dgm:spPr/>
      <dgm:t>
        <a:bodyPr/>
        <a:lstStyle/>
        <a:p>
          <a:r>
            <a:rPr lang="en-US" dirty="0"/>
            <a:t>Personal Documents Use to make duplicate SIM Cards</a:t>
          </a:r>
        </a:p>
      </dgm:t>
    </dgm:pt>
    <dgm:pt modelId="{FE6F2B6E-07FE-4EFF-996B-85B42B8EF2EE}" type="parTrans" cxnId="{6A8B334C-D7EA-4A6B-813D-F140853F3119}">
      <dgm:prSet/>
      <dgm:spPr/>
      <dgm:t>
        <a:bodyPr/>
        <a:lstStyle/>
        <a:p>
          <a:endParaRPr lang="en-US"/>
        </a:p>
      </dgm:t>
    </dgm:pt>
    <dgm:pt modelId="{6341A13F-42A1-47B5-A297-71B78680FFCC}" type="sibTrans" cxnId="{6A8B334C-D7EA-4A6B-813D-F140853F3119}">
      <dgm:prSet/>
      <dgm:spPr/>
      <dgm:t>
        <a:bodyPr/>
        <a:lstStyle/>
        <a:p>
          <a:endParaRPr lang="en-US"/>
        </a:p>
      </dgm:t>
    </dgm:pt>
    <dgm:pt modelId="{A3CFB0F8-583A-43EE-8907-FC60D08A46CD}">
      <dgm:prSet phldrT="[Text]"/>
      <dgm:spPr/>
      <dgm:t>
        <a:bodyPr/>
        <a:lstStyle/>
        <a:p>
          <a:r>
            <a:rPr lang="en-US" dirty="0"/>
            <a:t>Unknown Link</a:t>
          </a:r>
        </a:p>
      </dgm:t>
    </dgm:pt>
    <dgm:pt modelId="{640C43AF-2A58-49F7-B794-2BC8D5232A99}" type="parTrans" cxnId="{62082805-20EE-4077-8CB1-F6F9A5C14078}">
      <dgm:prSet/>
      <dgm:spPr/>
      <dgm:t>
        <a:bodyPr/>
        <a:lstStyle/>
        <a:p>
          <a:endParaRPr lang="en-US"/>
        </a:p>
      </dgm:t>
    </dgm:pt>
    <dgm:pt modelId="{5B043DCC-966A-4AA8-A17D-1CD2144B3278}" type="sibTrans" cxnId="{62082805-20EE-4077-8CB1-F6F9A5C14078}">
      <dgm:prSet/>
      <dgm:spPr/>
      <dgm:t>
        <a:bodyPr/>
        <a:lstStyle/>
        <a:p>
          <a:endParaRPr lang="en-US"/>
        </a:p>
      </dgm:t>
    </dgm:pt>
    <dgm:pt modelId="{EB674D01-FAD5-44AE-B579-1A7C4B0D8889}">
      <dgm:prSet phldrT="[Text]"/>
      <dgm:spPr/>
      <dgm:t>
        <a:bodyPr/>
        <a:lstStyle/>
        <a:p>
          <a:r>
            <a:rPr lang="en-US" dirty="0"/>
            <a:t>Unverified Sites</a:t>
          </a:r>
        </a:p>
      </dgm:t>
    </dgm:pt>
    <dgm:pt modelId="{A2C5E118-5F44-4C00-A316-0B9C73CCDC4B}" type="parTrans" cxnId="{79B28B5B-E35E-4201-938B-09009FC498A0}">
      <dgm:prSet/>
      <dgm:spPr/>
      <dgm:t>
        <a:bodyPr/>
        <a:lstStyle/>
        <a:p>
          <a:endParaRPr lang="en-US"/>
        </a:p>
      </dgm:t>
    </dgm:pt>
    <dgm:pt modelId="{85A03E0A-A01C-40A5-B36E-34A9B057EE7E}" type="sibTrans" cxnId="{79B28B5B-E35E-4201-938B-09009FC498A0}">
      <dgm:prSet/>
      <dgm:spPr/>
      <dgm:t>
        <a:bodyPr/>
        <a:lstStyle/>
        <a:p>
          <a:endParaRPr lang="en-US"/>
        </a:p>
      </dgm:t>
    </dgm:pt>
    <dgm:pt modelId="{68228CB1-D6BA-4E6F-B99C-7AA44B9181A6}">
      <dgm:prSet phldrT="[Text]"/>
      <dgm:spPr/>
      <dgm:t>
        <a:bodyPr/>
        <a:lstStyle/>
        <a:p>
          <a:r>
            <a:rPr lang="en-US" dirty="0"/>
            <a:t>Public Wi-Fi</a:t>
          </a:r>
        </a:p>
      </dgm:t>
    </dgm:pt>
    <dgm:pt modelId="{D83A5A86-C2EF-4A87-99B2-E0F104DD4605}" type="parTrans" cxnId="{284ACD33-2541-4F4D-A152-9C402873E23F}">
      <dgm:prSet/>
      <dgm:spPr/>
      <dgm:t>
        <a:bodyPr/>
        <a:lstStyle/>
        <a:p>
          <a:endParaRPr lang="en-US"/>
        </a:p>
      </dgm:t>
    </dgm:pt>
    <dgm:pt modelId="{9BE4986A-D492-4E96-8A3D-51E950105D17}" type="sibTrans" cxnId="{284ACD33-2541-4F4D-A152-9C402873E23F}">
      <dgm:prSet/>
      <dgm:spPr/>
      <dgm:t>
        <a:bodyPr/>
        <a:lstStyle/>
        <a:p>
          <a:endParaRPr lang="en-US"/>
        </a:p>
      </dgm:t>
    </dgm:pt>
    <dgm:pt modelId="{DAB5A278-BDF4-44DA-A86B-8874C7DF8764}" type="pres">
      <dgm:prSet presAssocID="{B16E40DC-2A36-4755-9611-D0F7FA9A1632}" presName="linear" presStyleCnt="0">
        <dgm:presLayoutVars>
          <dgm:dir/>
          <dgm:resizeHandles val="exact"/>
        </dgm:presLayoutVars>
      </dgm:prSet>
      <dgm:spPr/>
    </dgm:pt>
    <dgm:pt modelId="{3382D41F-A2F1-4B53-A9C1-D13CCADEAF11}" type="pres">
      <dgm:prSet presAssocID="{E425BA89-76F5-415C-9BB7-7A4654B75F43}" presName="comp" presStyleCnt="0"/>
      <dgm:spPr/>
    </dgm:pt>
    <dgm:pt modelId="{EA64A016-0D44-4A23-9B86-F75F82F2732B}" type="pres">
      <dgm:prSet presAssocID="{E425BA89-76F5-415C-9BB7-7A4654B75F43}" presName="box" presStyleLbl="node1" presStyleIdx="0" presStyleCnt="14"/>
      <dgm:spPr/>
    </dgm:pt>
    <dgm:pt modelId="{456FDEA2-B3E9-4156-839C-BAF2646D2BB1}" type="pres">
      <dgm:prSet presAssocID="{E425BA89-76F5-415C-9BB7-7A4654B75F43}" presName="img" presStyleLbl="fgImgPlace1" presStyleIdx="0" presStyleCnt="14"/>
      <dgm:spPr/>
    </dgm:pt>
    <dgm:pt modelId="{69E9F479-6FC5-47A4-8990-2C76F1F21CA5}" type="pres">
      <dgm:prSet presAssocID="{E425BA89-76F5-415C-9BB7-7A4654B75F43}" presName="text" presStyleLbl="node1" presStyleIdx="0" presStyleCnt="14">
        <dgm:presLayoutVars>
          <dgm:bulletEnabled val="1"/>
        </dgm:presLayoutVars>
      </dgm:prSet>
      <dgm:spPr/>
    </dgm:pt>
    <dgm:pt modelId="{4DFFFACB-E02A-4313-A249-CE7E163F96DD}" type="pres">
      <dgm:prSet presAssocID="{D7240C99-C0FF-44C9-BDE4-E101096EA3CD}" presName="spacer" presStyleCnt="0"/>
      <dgm:spPr/>
    </dgm:pt>
    <dgm:pt modelId="{152CD4CA-BD9B-47B5-8B20-B3E2F100243B}" type="pres">
      <dgm:prSet presAssocID="{6798D43F-02A1-47EA-A32D-92AB7B3A5FAE}" presName="comp" presStyleCnt="0"/>
      <dgm:spPr/>
    </dgm:pt>
    <dgm:pt modelId="{994639A0-34A1-41CD-B19F-3D24441DB7E1}" type="pres">
      <dgm:prSet presAssocID="{6798D43F-02A1-47EA-A32D-92AB7B3A5FAE}" presName="box" presStyleLbl="node1" presStyleIdx="1" presStyleCnt="14"/>
      <dgm:spPr/>
    </dgm:pt>
    <dgm:pt modelId="{DDC24993-4330-4EC0-BE46-EDE1715F920C}" type="pres">
      <dgm:prSet presAssocID="{6798D43F-02A1-47EA-A32D-92AB7B3A5FAE}" presName="img" presStyleLbl="fgImgPlace1" presStyleIdx="1" presStyleCnt="14"/>
      <dgm:spPr/>
    </dgm:pt>
    <dgm:pt modelId="{AA4044F1-8250-48E1-9D59-CF5823EC0796}" type="pres">
      <dgm:prSet presAssocID="{6798D43F-02A1-47EA-A32D-92AB7B3A5FAE}" presName="text" presStyleLbl="node1" presStyleIdx="1" presStyleCnt="14">
        <dgm:presLayoutVars>
          <dgm:bulletEnabled val="1"/>
        </dgm:presLayoutVars>
      </dgm:prSet>
      <dgm:spPr/>
    </dgm:pt>
    <dgm:pt modelId="{C41B1980-3518-4D2B-B4D2-5D895CC231C0}" type="pres">
      <dgm:prSet presAssocID="{DBEE75EE-9A4E-4903-BECC-18FCC6D7505A}" presName="spacer" presStyleCnt="0"/>
      <dgm:spPr/>
    </dgm:pt>
    <dgm:pt modelId="{5269F6E2-E909-43CA-A4AD-FDBC987EBBC9}" type="pres">
      <dgm:prSet presAssocID="{FCD0F170-0209-4792-84F2-DF2DA211A061}" presName="comp" presStyleCnt="0"/>
      <dgm:spPr/>
    </dgm:pt>
    <dgm:pt modelId="{A40B2F97-34D4-4EC7-A6C8-6751DB55AC78}" type="pres">
      <dgm:prSet presAssocID="{FCD0F170-0209-4792-84F2-DF2DA211A061}" presName="box" presStyleLbl="node1" presStyleIdx="2" presStyleCnt="14"/>
      <dgm:spPr/>
    </dgm:pt>
    <dgm:pt modelId="{99AA8035-CD3B-4A3A-9394-081A73BFE8AE}" type="pres">
      <dgm:prSet presAssocID="{FCD0F170-0209-4792-84F2-DF2DA211A061}" presName="img" presStyleLbl="fgImgPlace1" presStyleIdx="2" presStyleCnt="14"/>
      <dgm:spPr/>
    </dgm:pt>
    <dgm:pt modelId="{EDF69381-8B58-44F0-80E4-B60C943C5BF8}" type="pres">
      <dgm:prSet presAssocID="{FCD0F170-0209-4792-84F2-DF2DA211A061}" presName="text" presStyleLbl="node1" presStyleIdx="2" presStyleCnt="14">
        <dgm:presLayoutVars>
          <dgm:bulletEnabled val="1"/>
        </dgm:presLayoutVars>
      </dgm:prSet>
      <dgm:spPr/>
    </dgm:pt>
    <dgm:pt modelId="{CF12B692-15B9-446A-9606-18EFAAA26835}" type="pres">
      <dgm:prSet presAssocID="{9334C025-E270-48D6-A86A-35BEE790BF6A}" presName="spacer" presStyleCnt="0"/>
      <dgm:spPr/>
    </dgm:pt>
    <dgm:pt modelId="{392CFABE-139F-4356-B176-12C09EB376E6}" type="pres">
      <dgm:prSet presAssocID="{595607A3-6E65-452E-B22C-2765D2CF5C81}" presName="comp" presStyleCnt="0"/>
      <dgm:spPr/>
    </dgm:pt>
    <dgm:pt modelId="{67BB73F4-D57C-4A6E-8BB8-42D2D93E3849}" type="pres">
      <dgm:prSet presAssocID="{595607A3-6E65-452E-B22C-2765D2CF5C81}" presName="box" presStyleLbl="node1" presStyleIdx="3" presStyleCnt="14"/>
      <dgm:spPr/>
    </dgm:pt>
    <dgm:pt modelId="{00D4FC1E-6DD6-468C-9B7F-64441587E6EB}" type="pres">
      <dgm:prSet presAssocID="{595607A3-6E65-452E-B22C-2765D2CF5C81}" presName="img" presStyleLbl="fgImgPlace1" presStyleIdx="3" presStyleCnt="14"/>
      <dgm:spPr/>
    </dgm:pt>
    <dgm:pt modelId="{09634F5B-0E71-48D5-9C51-A1908F900F95}" type="pres">
      <dgm:prSet presAssocID="{595607A3-6E65-452E-B22C-2765D2CF5C81}" presName="text" presStyleLbl="node1" presStyleIdx="3" presStyleCnt="14">
        <dgm:presLayoutVars>
          <dgm:bulletEnabled val="1"/>
        </dgm:presLayoutVars>
      </dgm:prSet>
      <dgm:spPr/>
    </dgm:pt>
    <dgm:pt modelId="{78875D38-D230-43A0-8F38-CB87314CB163}" type="pres">
      <dgm:prSet presAssocID="{83B70C8F-1665-4DA5-BAFA-38D3247A370E}" presName="spacer" presStyleCnt="0"/>
      <dgm:spPr/>
    </dgm:pt>
    <dgm:pt modelId="{4376D89D-66F9-4C8D-B5C2-5D2F24F0561E}" type="pres">
      <dgm:prSet presAssocID="{3CCC8C04-C3FD-44D5-B098-D50FFD036986}" presName="comp" presStyleCnt="0"/>
      <dgm:spPr/>
    </dgm:pt>
    <dgm:pt modelId="{81684363-5CB6-404B-B4B5-138180A046FC}" type="pres">
      <dgm:prSet presAssocID="{3CCC8C04-C3FD-44D5-B098-D50FFD036986}" presName="box" presStyleLbl="node1" presStyleIdx="4" presStyleCnt="14"/>
      <dgm:spPr/>
    </dgm:pt>
    <dgm:pt modelId="{78B5639E-DDFD-49FE-9CF1-5676301BCB2D}" type="pres">
      <dgm:prSet presAssocID="{3CCC8C04-C3FD-44D5-B098-D50FFD036986}" presName="img" presStyleLbl="fgImgPlace1" presStyleIdx="4" presStyleCnt="14"/>
      <dgm:spPr/>
    </dgm:pt>
    <dgm:pt modelId="{C02059A7-EF8E-46B9-B5C7-95EAF633765B}" type="pres">
      <dgm:prSet presAssocID="{3CCC8C04-C3FD-44D5-B098-D50FFD036986}" presName="text" presStyleLbl="node1" presStyleIdx="4" presStyleCnt="14">
        <dgm:presLayoutVars>
          <dgm:bulletEnabled val="1"/>
        </dgm:presLayoutVars>
      </dgm:prSet>
      <dgm:spPr/>
    </dgm:pt>
    <dgm:pt modelId="{C37883F0-82EC-4244-9F2C-6805C018C787}" type="pres">
      <dgm:prSet presAssocID="{C3F3C767-A9FB-4DB2-BC29-6C3D6AC2FF47}" presName="spacer" presStyleCnt="0"/>
      <dgm:spPr/>
    </dgm:pt>
    <dgm:pt modelId="{E89B9CCA-6F6A-4A83-A10B-79FAF54455D7}" type="pres">
      <dgm:prSet presAssocID="{19807AB0-2D69-4A53-9C39-7E1CEDA33B56}" presName="comp" presStyleCnt="0"/>
      <dgm:spPr/>
    </dgm:pt>
    <dgm:pt modelId="{85CBEA40-4D5F-4CD7-998E-219A021F546E}" type="pres">
      <dgm:prSet presAssocID="{19807AB0-2D69-4A53-9C39-7E1CEDA33B56}" presName="box" presStyleLbl="node1" presStyleIdx="5" presStyleCnt="14"/>
      <dgm:spPr/>
    </dgm:pt>
    <dgm:pt modelId="{03A03BD8-B89E-40B5-957B-C6BC624CB1D6}" type="pres">
      <dgm:prSet presAssocID="{19807AB0-2D69-4A53-9C39-7E1CEDA33B56}" presName="img" presStyleLbl="fgImgPlace1" presStyleIdx="5" presStyleCnt="14"/>
      <dgm:spPr/>
    </dgm:pt>
    <dgm:pt modelId="{FA226295-AB87-4FCC-91D8-5ACDFA4AF7F1}" type="pres">
      <dgm:prSet presAssocID="{19807AB0-2D69-4A53-9C39-7E1CEDA33B56}" presName="text" presStyleLbl="node1" presStyleIdx="5" presStyleCnt="14">
        <dgm:presLayoutVars>
          <dgm:bulletEnabled val="1"/>
        </dgm:presLayoutVars>
      </dgm:prSet>
      <dgm:spPr/>
    </dgm:pt>
    <dgm:pt modelId="{A7177EF6-0DFF-4E1E-8701-99A03AA4C4AB}" type="pres">
      <dgm:prSet presAssocID="{2BFFD391-BC2B-4AE0-B6B0-B4F6C8A2E478}" presName="spacer" presStyleCnt="0"/>
      <dgm:spPr/>
    </dgm:pt>
    <dgm:pt modelId="{3790567C-535D-43C7-85BA-834385B0C7DF}" type="pres">
      <dgm:prSet presAssocID="{1442C0FD-983C-440E-9501-148FC3B0C89E}" presName="comp" presStyleCnt="0"/>
      <dgm:spPr/>
    </dgm:pt>
    <dgm:pt modelId="{D47C488C-6BE9-48A6-947E-085BAE9958B5}" type="pres">
      <dgm:prSet presAssocID="{1442C0FD-983C-440E-9501-148FC3B0C89E}" presName="box" presStyleLbl="node1" presStyleIdx="6" presStyleCnt="14"/>
      <dgm:spPr/>
    </dgm:pt>
    <dgm:pt modelId="{BA0A4B0C-F102-4785-9551-8E39C8B0A6B7}" type="pres">
      <dgm:prSet presAssocID="{1442C0FD-983C-440E-9501-148FC3B0C89E}" presName="img" presStyleLbl="fgImgPlace1" presStyleIdx="6" presStyleCnt="14"/>
      <dgm:spPr/>
    </dgm:pt>
    <dgm:pt modelId="{17633541-5CC0-4848-BA97-6BE53E74C375}" type="pres">
      <dgm:prSet presAssocID="{1442C0FD-983C-440E-9501-148FC3B0C89E}" presName="text" presStyleLbl="node1" presStyleIdx="6" presStyleCnt="14">
        <dgm:presLayoutVars>
          <dgm:bulletEnabled val="1"/>
        </dgm:presLayoutVars>
      </dgm:prSet>
      <dgm:spPr/>
    </dgm:pt>
    <dgm:pt modelId="{0582CC84-268B-49D4-8249-7175CE3CF284}" type="pres">
      <dgm:prSet presAssocID="{0A8129A3-ABA8-406F-BED3-391AAAC7C538}" presName="spacer" presStyleCnt="0"/>
      <dgm:spPr/>
    </dgm:pt>
    <dgm:pt modelId="{DF1E6CEB-1081-4EEB-81AD-CA370D7D1F4A}" type="pres">
      <dgm:prSet presAssocID="{218AFCDD-7FDE-404F-B807-CABA011D05AA}" presName="comp" presStyleCnt="0"/>
      <dgm:spPr/>
    </dgm:pt>
    <dgm:pt modelId="{6BDE9DD0-EA92-4C83-B6C0-ACA9C0DE01CB}" type="pres">
      <dgm:prSet presAssocID="{218AFCDD-7FDE-404F-B807-CABA011D05AA}" presName="box" presStyleLbl="node1" presStyleIdx="7" presStyleCnt="14"/>
      <dgm:spPr/>
    </dgm:pt>
    <dgm:pt modelId="{60536D6E-2F34-472A-A4C8-AC463272D3F5}" type="pres">
      <dgm:prSet presAssocID="{218AFCDD-7FDE-404F-B807-CABA011D05AA}" presName="img" presStyleLbl="fgImgPlace1" presStyleIdx="7" presStyleCnt="14"/>
      <dgm:spPr/>
    </dgm:pt>
    <dgm:pt modelId="{2FD57CBE-62CF-40BE-84A5-B144D7D9825F}" type="pres">
      <dgm:prSet presAssocID="{218AFCDD-7FDE-404F-B807-CABA011D05AA}" presName="text" presStyleLbl="node1" presStyleIdx="7" presStyleCnt="14">
        <dgm:presLayoutVars>
          <dgm:bulletEnabled val="1"/>
        </dgm:presLayoutVars>
      </dgm:prSet>
      <dgm:spPr/>
    </dgm:pt>
    <dgm:pt modelId="{60EFA8CE-0669-40FD-A542-D2EEC1B51283}" type="pres">
      <dgm:prSet presAssocID="{ABCC31BE-EAFE-4CEC-8DA9-A90EBA61BEF1}" presName="spacer" presStyleCnt="0"/>
      <dgm:spPr/>
    </dgm:pt>
    <dgm:pt modelId="{AA86E56F-D4CE-4256-B169-F136B4CB5504}" type="pres">
      <dgm:prSet presAssocID="{321F784E-9E33-4836-9900-4ABEEB3643C5}" presName="comp" presStyleCnt="0"/>
      <dgm:spPr/>
    </dgm:pt>
    <dgm:pt modelId="{AC6095D4-C5F0-4CB0-A1A1-E7B107F9A4CD}" type="pres">
      <dgm:prSet presAssocID="{321F784E-9E33-4836-9900-4ABEEB3643C5}" presName="box" presStyleLbl="node1" presStyleIdx="8" presStyleCnt="14"/>
      <dgm:spPr/>
    </dgm:pt>
    <dgm:pt modelId="{BE7F942C-0280-452D-843B-B765226A9759}" type="pres">
      <dgm:prSet presAssocID="{321F784E-9E33-4836-9900-4ABEEB3643C5}" presName="img" presStyleLbl="fgImgPlace1" presStyleIdx="8" presStyleCnt="14"/>
      <dgm:spPr/>
    </dgm:pt>
    <dgm:pt modelId="{C921D430-C071-430D-BA4F-96D42E9635FE}" type="pres">
      <dgm:prSet presAssocID="{321F784E-9E33-4836-9900-4ABEEB3643C5}" presName="text" presStyleLbl="node1" presStyleIdx="8" presStyleCnt="14">
        <dgm:presLayoutVars>
          <dgm:bulletEnabled val="1"/>
        </dgm:presLayoutVars>
      </dgm:prSet>
      <dgm:spPr/>
    </dgm:pt>
    <dgm:pt modelId="{71E39C85-0815-4955-83B9-4BA3823894DD}" type="pres">
      <dgm:prSet presAssocID="{2F4835E3-3A1A-4A74-8AC9-E37ED93AF6D5}" presName="spacer" presStyleCnt="0"/>
      <dgm:spPr/>
    </dgm:pt>
    <dgm:pt modelId="{E9F5586B-DDC8-49F0-A605-99A66D335A9C}" type="pres">
      <dgm:prSet presAssocID="{B01B446A-A5B0-43CF-9912-5E54B97DF589}" presName="comp" presStyleCnt="0"/>
      <dgm:spPr/>
    </dgm:pt>
    <dgm:pt modelId="{FF88259A-905E-4E18-B7A4-9FD53A98D870}" type="pres">
      <dgm:prSet presAssocID="{B01B446A-A5B0-43CF-9912-5E54B97DF589}" presName="box" presStyleLbl="node1" presStyleIdx="9" presStyleCnt="14"/>
      <dgm:spPr/>
    </dgm:pt>
    <dgm:pt modelId="{7553B378-A160-4961-A961-036688B3BE59}" type="pres">
      <dgm:prSet presAssocID="{B01B446A-A5B0-43CF-9912-5E54B97DF589}" presName="img" presStyleLbl="fgImgPlace1" presStyleIdx="9" presStyleCnt="14"/>
      <dgm:spPr/>
    </dgm:pt>
    <dgm:pt modelId="{9F16A780-A33E-4C7C-A296-B27AD360B26E}" type="pres">
      <dgm:prSet presAssocID="{B01B446A-A5B0-43CF-9912-5E54B97DF589}" presName="text" presStyleLbl="node1" presStyleIdx="9" presStyleCnt="14">
        <dgm:presLayoutVars>
          <dgm:bulletEnabled val="1"/>
        </dgm:presLayoutVars>
      </dgm:prSet>
      <dgm:spPr/>
    </dgm:pt>
    <dgm:pt modelId="{505B204E-A948-404F-B0E4-1FC4A7A56887}" type="pres">
      <dgm:prSet presAssocID="{6341A13F-42A1-47B5-A297-71B78680FFCC}" presName="spacer" presStyleCnt="0"/>
      <dgm:spPr/>
    </dgm:pt>
    <dgm:pt modelId="{13CAE4E7-C90E-48EF-BC7B-233EA4E9354A}" type="pres">
      <dgm:prSet presAssocID="{12DC8824-8298-495D-868C-BEC1CAA6BE3A}" presName="comp" presStyleCnt="0"/>
      <dgm:spPr/>
    </dgm:pt>
    <dgm:pt modelId="{C189AA24-943A-470A-BC3C-8DEBA0BD6178}" type="pres">
      <dgm:prSet presAssocID="{12DC8824-8298-495D-868C-BEC1CAA6BE3A}" presName="box" presStyleLbl="node1" presStyleIdx="10" presStyleCnt="14"/>
      <dgm:spPr/>
    </dgm:pt>
    <dgm:pt modelId="{9C4651BF-542F-4264-B9C2-8804B8E6E0DC}" type="pres">
      <dgm:prSet presAssocID="{12DC8824-8298-495D-868C-BEC1CAA6BE3A}" presName="img" presStyleLbl="fgImgPlace1" presStyleIdx="10" presStyleCnt="14"/>
      <dgm:spPr/>
    </dgm:pt>
    <dgm:pt modelId="{1D19C8D8-8922-405F-B38C-371E8C1AE1C3}" type="pres">
      <dgm:prSet presAssocID="{12DC8824-8298-495D-868C-BEC1CAA6BE3A}" presName="text" presStyleLbl="node1" presStyleIdx="10" presStyleCnt="14">
        <dgm:presLayoutVars>
          <dgm:bulletEnabled val="1"/>
        </dgm:presLayoutVars>
      </dgm:prSet>
      <dgm:spPr/>
    </dgm:pt>
    <dgm:pt modelId="{CE8C5E9B-53C5-4875-8B98-1F3219B323B9}" type="pres">
      <dgm:prSet presAssocID="{B9A859B1-502D-423E-AE5F-421A9F4B635C}" presName="spacer" presStyleCnt="0"/>
      <dgm:spPr/>
    </dgm:pt>
    <dgm:pt modelId="{0AB543B9-BF3E-446D-878C-C23B8FC2249D}" type="pres">
      <dgm:prSet presAssocID="{A3CFB0F8-583A-43EE-8907-FC60D08A46CD}" presName="comp" presStyleCnt="0"/>
      <dgm:spPr/>
    </dgm:pt>
    <dgm:pt modelId="{8C7BAB3E-80A3-45A7-8B08-C64AD6491BE7}" type="pres">
      <dgm:prSet presAssocID="{A3CFB0F8-583A-43EE-8907-FC60D08A46CD}" presName="box" presStyleLbl="node1" presStyleIdx="11" presStyleCnt="14"/>
      <dgm:spPr/>
    </dgm:pt>
    <dgm:pt modelId="{B798A090-6C8C-4507-93D9-3BB2D2C48753}" type="pres">
      <dgm:prSet presAssocID="{A3CFB0F8-583A-43EE-8907-FC60D08A46CD}" presName="img" presStyleLbl="fgImgPlace1" presStyleIdx="11" presStyleCnt="14"/>
      <dgm:spPr/>
    </dgm:pt>
    <dgm:pt modelId="{3935B844-4BF1-4DAC-842D-570A7EEBBEBB}" type="pres">
      <dgm:prSet presAssocID="{A3CFB0F8-583A-43EE-8907-FC60D08A46CD}" presName="text" presStyleLbl="node1" presStyleIdx="11" presStyleCnt="14">
        <dgm:presLayoutVars>
          <dgm:bulletEnabled val="1"/>
        </dgm:presLayoutVars>
      </dgm:prSet>
      <dgm:spPr/>
    </dgm:pt>
    <dgm:pt modelId="{F02B0681-82BF-4598-96D2-557620B4F477}" type="pres">
      <dgm:prSet presAssocID="{5B043DCC-966A-4AA8-A17D-1CD2144B3278}" presName="spacer" presStyleCnt="0"/>
      <dgm:spPr/>
    </dgm:pt>
    <dgm:pt modelId="{147DB718-E4DD-4357-ACF3-D9C49F522AD4}" type="pres">
      <dgm:prSet presAssocID="{EB674D01-FAD5-44AE-B579-1A7C4B0D8889}" presName="comp" presStyleCnt="0"/>
      <dgm:spPr/>
    </dgm:pt>
    <dgm:pt modelId="{CDA938AF-CEA3-4C4E-82F9-FAC68CEA30C1}" type="pres">
      <dgm:prSet presAssocID="{EB674D01-FAD5-44AE-B579-1A7C4B0D8889}" presName="box" presStyleLbl="node1" presStyleIdx="12" presStyleCnt="14"/>
      <dgm:spPr/>
    </dgm:pt>
    <dgm:pt modelId="{E67DC289-9AE4-48F5-AEA2-D33BB3E57D3E}" type="pres">
      <dgm:prSet presAssocID="{EB674D01-FAD5-44AE-B579-1A7C4B0D8889}" presName="img" presStyleLbl="fgImgPlace1" presStyleIdx="12" presStyleCnt="14"/>
      <dgm:spPr/>
    </dgm:pt>
    <dgm:pt modelId="{FD765DCE-FFFC-41C7-ACBF-FA2B9C89145B}" type="pres">
      <dgm:prSet presAssocID="{EB674D01-FAD5-44AE-B579-1A7C4B0D8889}" presName="text" presStyleLbl="node1" presStyleIdx="12" presStyleCnt="14">
        <dgm:presLayoutVars>
          <dgm:bulletEnabled val="1"/>
        </dgm:presLayoutVars>
      </dgm:prSet>
      <dgm:spPr/>
    </dgm:pt>
    <dgm:pt modelId="{F464F5C1-A4DF-4AEA-AAFC-9D1E83CB29EF}" type="pres">
      <dgm:prSet presAssocID="{85A03E0A-A01C-40A5-B36E-34A9B057EE7E}" presName="spacer" presStyleCnt="0"/>
      <dgm:spPr/>
    </dgm:pt>
    <dgm:pt modelId="{39156590-6616-414C-A3DC-A244D7A0DEE0}" type="pres">
      <dgm:prSet presAssocID="{68228CB1-D6BA-4E6F-B99C-7AA44B9181A6}" presName="comp" presStyleCnt="0"/>
      <dgm:spPr/>
    </dgm:pt>
    <dgm:pt modelId="{4DB4ABCD-1B7F-41D9-98A7-685064F147FA}" type="pres">
      <dgm:prSet presAssocID="{68228CB1-D6BA-4E6F-B99C-7AA44B9181A6}" presName="box" presStyleLbl="node1" presStyleIdx="13" presStyleCnt="14"/>
      <dgm:spPr/>
    </dgm:pt>
    <dgm:pt modelId="{50B64860-06FA-4E86-8037-A81101FF73DD}" type="pres">
      <dgm:prSet presAssocID="{68228CB1-D6BA-4E6F-B99C-7AA44B9181A6}" presName="img" presStyleLbl="fgImgPlace1" presStyleIdx="13" presStyleCnt="14"/>
      <dgm:spPr/>
    </dgm:pt>
    <dgm:pt modelId="{7DA96C32-82D1-4BC5-BD75-642640E66692}" type="pres">
      <dgm:prSet presAssocID="{68228CB1-D6BA-4E6F-B99C-7AA44B9181A6}" presName="text" presStyleLbl="node1" presStyleIdx="13" presStyleCnt="14">
        <dgm:presLayoutVars>
          <dgm:bulletEnabled val="1"/>
        </dgm:presLayoutVars>
      </dgm:prSet>
      <dgm:spPr/>
    </dgm:pt>
  </dgm:ptLst>
  <dgm:cxnLst>
    <dgm:cxn modelId="{D8DAF000-D813-4342-ACDC-0AFFF5BE1426}" srcId="{B16E40DC-2A36-4755-9611-D0F7FA9A1632}" destId="{3CCC8C04-C3FD-44D5-B098-D50FFD036986}" srcOrd="4" destOrd="0" parTransId="{F5159B98-A406-4066-BE16-6DEC31847A9E}" sibTransId="{C3F3C767-A9FB-4DB2-BC29-6C3D6AC2FF47}"/>
    <dgm:cxn modelId="{62082805-20EE-4077-8CB1-F6F9A5C14078}" srcId="{B16E40DC-2A36-4755-9611-D0F7FA9A1632}" destId="{A3CFB0F8-583A-43EE-8907-FC60D08A46CD}" srcOrd="11" destOrd="0" parTransId="{640C43AF-2A58-49F7-B794-2BC8D5232A99}" sibTransId="{5B043DCC-966A-4AA8-A17D-1CD2144B3278}"/>
    <dgm:cxn modelId="{9A83DC06-AE8B-4B99-8893-D742E009FC5E}" type="presOf" srcId="{19807AB0-2D69-4A53-9C39-7E1CEDA33B56}" destId="{85CBEA40-4D5F-4CD7-998E-219A021F546E}" srcOrd="0" destOrd="0" presId="urn:microsoft.com/office/officeart/2005/8/layout/vList4"/>
    <dgm:cxn modelId="{21E23008-D40A-4416-861B-DEA138C4835C}" type="presOf" srcId="{218AFCDD-7FDE-404F-B807-CABA011D05AA}" destId="{6BDE9DD0-EA92-4C83-B6C0-ACA9C0DE01CB}" srcOrd="0" destOrd="0" presId="urn:microsoft.com/office/officeart/2005/8/layout/vList4"/>
    <dgm:cxn modelId="{078FA00C-1B96-4E1B-A80F-6BC936A75496}" type="presOf" srcId="{6798D43F-02A1-47EA-A32D-92AB7B3A5FAE}" destId="{AA4044F1-8250-48E1-9D59-CF5823EC0796}" srcOrd="1" destOrd="0" presId="urn:microsoft.com/office/officeart/2005/8/layout/vList4"/>
    <dgm:cxn modelId="{75E48E13-D3A9-4E74-BDD0-7F8135F02359}" type="presOf" srcId="{1442C0FD-983C-440E-9501-148FC3B0C89E}" destId="{17633541-5CC0-4848-BA97-6BE53E74C375}" srcOrd="1" destOrd="0" presId="urn:microsoft.com/office/officeart/2005/8/layout/vList4"/>
    <dgm:cxn modelId="{D350B918-0E69-476F-98DB-A0C2841FE922}" type="presOf" srcId="{68228CB1-D6BA-4E6F-B99C-7AA44B9181A6}" destId="{7DA96C32-82D1-4BC5-BD75-642640E66692}" srcOrd="1" destOrd="0" presId="urn:microsoft.com/office/officeart/2005/8/layout/vList4"/>
    <dgm:cxn modelId="{2D3B4F1F-891F-4E14-B5FE-DEC66EA1AE91}" type="presOf" srcId="{68228CB1-D6BA-4E6F-B99C-7AA44B9181A6}" destId="{4DB4ABCD-1B7F-41D9-98A7-685064F147FA}" srcOrd="0" destOrd="0" presId="urn:microsoft.com/office/officeart/2005/8/layout/vList4"/>
    <dgm:cxn modelId="{2D46DB21-9EC9-4CF6-9349-E75BFB3CAB80}" type="presOf" srcId="{B16E40DC-2A36-4755-9611-D0F7FA9A1632}" destId="{DAB5A278-BDF4-44DA-A86B-8874C7DF8764}" srcOrd="0" destOrd="0" presId="urn:microsoft.com/office/officeart/2005/8/layout/vList4"/>
    <dgm:cxn modelId="{17403828-B93D-40CA-B542-652815F16158}" srcId="{B16E40DC-2A36-4755-9611-D0F7FA9A1632}" destId="{19807AB0-2D69-4A53-9C39-7E1CEDA33B56}" srcOrd="5" destOrd="0" parTransId="{B79129EF-010D-4626-A25C-B989BDD1AA16}" sibTransId="{2BFFD391-BC2B-4AE0-B6B0-B4F6C8A2E478}"/>
    <dgm:cxn modelId="{D3130F2A-9872-4626-8A30-C0D304D2B7B7}" type="presOf" srcId="{EB674D01-FAD5-44AE-B579-1A7C4B0D8889}" destId="{CDA938AF-CEA3-4C4E-82F9-FAC68CEA30C1}" srcOrd="0" destOrd="0" presId="urn:microsoft.com/office/officeart/2005/8/layout/vList4"/>
    <dgm:cxn modelId="{284ACD33-2541-4F4D-A152-9C402873E23F}" srcId="{B16E40DC-2A36-4755-9611-D0F7FA9A1632}" destId="{68228CB1-D6BA-4E6F-B99C-7AA44B9181A6}" srcOrd="13" destOrd="0" parTransId="{D83A5A86-C2EF-4A87-99B2-E0F104DD4605}" sibTransId="{9BE4986A-D492-4E96-8A3D-51E950105D17}"/>
    <dgm:cxn modelId="{0210013A-EC8B-48B3-A953-A1DF0FC3B5AE}" type="presOf" srcId="{E425BA89-76F5-415C-9BB7-7A4654B75F43}" destId="{69E9F479-6FC5-47A4-8990-2C76F1F21CA5}" srcOrd="1" destOrd="0" presId="urn:microsoft.com/office/officeart/2005/8/layout/vList4"/>
    <dgm:cxn modelId="{CE9E5A3E-04DD-47B8-9667-124A370A4319}" type="presOf" srcId="{595607A3-6E65-452E-B22C-2765D2CF5C81}" destId="{67BB73F4-D57C-4A6E-8BB8-42D2D93E3849}" srcOrd="0" destOrd="0" presId="urn:microsoft.com/office/officeart/2005/8/layout/vList4"/>
    <dgm:cxn modelId="{1B01F73F-C002-48AF-9D16-A989B78D022B}" type="presOf" srcId="{6798D43F-02A1-47EA-A32D-92AB7B3A5FAE}" destId="{994639A0-34A1-41CD-B19F-3D24441DB7E1}" srcOrd="0" destOrd="0" presId="urn:microsoft.com/office/officeart/2005/8/layout/vList4"/>
    <dgm:cxn modelId="{79B28B5B-E35E-4201-938B-09009FC498A0}" srcId="{B16E40DC-2A36-4755-9611-D0F7FA9A1632}" destId="{EB674D01-FAD5-44AE-B579-1A7C4B0D8889}" srcOrd="12" destOrd="0" parTransId="{A2C5E118-5F44-4C00-A316-0B9C73CCDC4B}" sibTransId="{85A03E0A-A01C-40A5-B36E-34A9B057EE7E}"/>
    <dgm:cxn modelId="{E24B9A5B-2755-4EA7-B970-D7418B2BDB15}" srcId="{B16E40DC-2A36-4755-9611-D0F7FA9A1632}" destId="{595607A3-6E65-452E-B22C-2765D2CF5C81}" srcOrd="3" destOrd="0" parTransId="{BE47D656-54ED-4039-9F9A-B57F7163F2AB}" sibTransId="{83B70C8F-1665-4DA5-BAFA-38D3247A370E}"/>
    <dgm:cxn modelId="{49BCFA43-2771-4C2A-BDDB-D9601D5B8707}" type="presOf" srcId="{E425BA89-76F5-415C-9BB7-7A4654B75F43}" destId="{EA64A016-0D44-4A23-9B86-F75F82F2732B}" srcOrd="0" destOrd="0" presId="urn:microsoft.com/office/officeart/2005/8/layout/vList4"/>
    <dgm:cxn modelId="{6F6A714B-DD51-4CDE-9908-8EFEDCE4473A}" type="presOf" srcId="{B01B446A-A5B0-43CF-9912-5E54B97DF589}" destId="{FF88259A-905E-4E18-B7A4-9FD53A98D870}" srcOrd="0" destOrd="0" presId="urn:microsoft.com/office/officeart/2005/8/layout/vList4"/>
    <dgm:cxn modelId="{3DF4026C-4A05-4061-938D-3C856F0F1499}" type="presOf" srcId="{A3CFB0F8-583A-43EE-8907-FC60D08A46CD}" destId="{3935B844-4BF1-4DAC-842D-570A7EEBBEBB}" srcOrd="1" destOrd="0" presId="urn:microsoft.com/office/officeart/2005/8/layout/vList4"/>
    <dgm:cxn modelId="{6A8B334C-D7EA-4A6B-813D-F140853F3119}" srcId="{B16E40DC-2A36-4755-9611-D0F7FA9A1632}" destId="{B01B446A-A5B0-43CF-9912-5E54B97DF589}" srcOrd="9" destOrd="0" parTransId="{FE6F2B6E-07FE-4EFF-996B-85B42B8EF2EE}" sibTransId="{6341A13F-42A1-47B5-A297-71B78680FFCC}"/>
    <dgm:cxn modelId="{2A9F1E6D-D49D-4B01-B44D-45B2E4ED7290}" srcId="{B16E40DC-2A36-4755-9611-D0F7FA9A1632}" destId="{321F784E-9E33-4836-9900-4ABEEB3643C5}" srcOrd="8" destOrd="0" parTransId="{68908D87-257D-4074-813E-2C119D9B7AB2}" sibTransId="{2F4835E3-3A1A-4A74-8AC9-E37ED93AF6D5}"/>
    <dgm:cxn modelId="{E37AA250-3D86-4FA2-9D79-C837FC426472}" srcId="{B16E40DC-2A36-4755-9611-D0F7FA9A1632}" destId="{218AFCDD-7FDE-404F-B807-CABA011D05AA}" srcOrd="7" destOrd="0" parTransId="{B7434934-2E50-4A96-9ED5-28696985BF1D}" sibTransId="{ABCC31BE-EAFE-4CEC-8DA9-A90EBA61BEF1}"/>
    <dgm:cxn modelId="{41057679-22C1-487C-B48D-476FEE26290E}" type="presOf" srcId="{321F784E-9E33-4836-9900-4ABEEB3643C5}" destId="{AC6095D4-C5F0-4CB0-A1A1-E7B107F9A4CD}" srcOrd="0" destOrd="0" presId="urn:microsoft.com/office/officeart/2005/8/layout/vList4"/>
    <dgm:cxn modelId="{8D3B4C81-A1C9-465A-8162-85A4295098DF}" type="presOf" srcId="{FCD0F170-0209-4792-84F2-DF2DA211A061}" destId="{EDF69381-8B58-44F0-80E4-B60C943C5BF8}" srcOrd="1" destOrd="0" presId="urn:microsoft.com/office/officeart/2005/8/layout/vList4"/>
    <dgm:cxn modelId="{0537EA81-7343-41B3-8447-C83E7EBB2CCF}" srcId="{B16E40DC-2A36-4755-9611-D0F7FA9A1632}" destId="{E425BA89-76F5-415C-9BB7-7A4654B75F43}" srcOrd="0" destOrd="0" parTransId="{316B1B0A-6407-43D3-9716-A1C0595C7A2E}" sibTransId="{D7240C99-C0FF-44C9-BDE4-E101096EA3CD}"/>
    <dgm:cxn modelId="{B1E08783-D311-49E8-9054-289E94039660}" type="presOf" srcId="{B01B446A-A5B0-43CF-9912-5E54B97DF589}" destId="{9F16A780-A33E-4C7C-A296-B27AD360B26E}" srcOrd="1" destOrd="0" presId="urn:microsoft.com/office/officeart/2005/8/layout/vList4"/>
    <dgm:cxn modelId="{30FC758A-091F-436C-8ED6-01859C6B1820}" type="presOf" srcId="{595607A3-6E65-452E-B22C-2765D2CF5C81}" destId="{09634F5B-0E71-48D5-9C51-A1908F900F95}" srcOrd="1" destOrd="0" presId="urn:microsoft.com/office/officeart/2005/8/layout/vList4"/>
    <dgm:cxn modelId="{A8D36E8F-775F-47B9-B7F3-3D33380921B9}" type="presOf" srcId="{321F784E-9E33-4836-9900-4ABEEB3643C5}" destId="{C921D430-C071-430D-BA4F-96D42E9635FE}" srcOrd="1" destOrd="0" presId="urn:microsoft.com/office/officeart/2005/8/layout/vList4"/>
    <dgm:cxn modelId="{58D3AA92-E86B-4E18-A6BB-C8FEB698D781}" type="presOf" srcId="{A3CFB0F8-583A-43EE-8907-FC60D08A46CD}" destId="{8C7BAB3E-80A3-45A7-8B08-C64AD6491BE7}" srcOrd="0" destOrd="0" presId="urn:microsoft.com/office/officeart/2005/8/layout/vList4"/>
    <dgm:cxn modelId="{D09C1E93-200C-4FB2-9D2F-685D66E2E955}" type="presOf" srcId="{FCD0F170-0209-4792-84F2-DF2DA211A061}" destId="{A40B2F97-34D4-4EC7-A6C8-6751DB55AC78}" srcOrd="0" destOrd="0" presId="urn:microsoft.com/office/officeart/2005/8/layout/vList4"/>
    <dgm:cxn modelId="{ED223396-0CBA-477C-9A03-45F3DE306D96}" srcId="{B16E40DC-2A36-4755-9611-D0F7FA9A1632}" destId="{12DC8824-8298-495D-868C-BEC1CAA6BE3A}" srcOrd="10" destOrd="0" parTransId="{12F869DB-D03C-4427-B573-C549923C2272}" sibTransId="{B9A859B1-502D-423E-AE5F-421A9F4B635C}"/>
    <dgm:cxn modelId="{D38CB3A1-FECB-4621-8B45-322079B12217}" type="presOf" srcId="{1442C0FD-983C-440E-9501-148FC3B0C89E}" destId="{D47C488C-6BE9-48A6-947E-085BAE9958B5}" srcOrd="0" destOrd="0" presId="urn:microsoft.com/office/officeart/2005/8/layout/vList4"/>
    <dgm:cxn modelId="{638BEAA2-E9D2-4E0F-8379-C3EEF80DC89E}" srcId="{B16E40DC-2A36-4755-9611-D0F7FA9A1632}" destId="{6798D43F-02A1-47EA-A32D-92AB7B3A5FAE}" srcOrd="1" destOrd="0" parTransId="{FDC332DC-581A-4552-9C96-62E61529448D}" sibTransId="{DBEE75EE-9A4E-4903-BECC-18FCC6D7505A}"/>
    <dgm:cxn modelId="{1384DDB7-EF63-4FCA-951C-0E08F3DCB2C5}" srcId="{B16E40DC-2A36-4755-9611-D0F7FA9A1632}" destId="{1442C0FD-983C-440E-9501-148FC3B0C89E}" srcOrd="6" destOrd="0" parTransId="{16AA684D-E9BA-46EB-B8DB-02C300EC0BA3}" sibTransId="{0A8129A3-ABA8-406F-BED3-391AAAC7C538}"/>
    <dgm:cxn modelId="{8EBC45BB-FD3D-464F-9860-56F2654DB2B3}" srcId="{B16E40DC-2A36-4755-9611-D0F7FA9A1632}" destId="{FCD0F170-0209-4792-84F2-DF2DA211A061}" srcOrd="2" destOrd="0" parTransId="{395E8242-85A2-4D35-A3D1-A666428C5A39}" sibTransId="{9334C025-E270-48D6-A86A-35BEE790BF6A}"/>
    <dgm:cxn modelId="{F38576C0-AB20-479F-9F7E-2705524A9718}" type="presOf" srcId="{12DC8824-8298-495D-868C-BEC1CAA6BE3A}" destId="{C189AA24-943A-470A-BC3C-8DEBA0BD6178}" srcOrd="0" destOrd="0" presId="urn:microsoft.com/office/officeart/2005/8/layout/vList4"/>
    <dgm:cxn modelId="{FB69A4C9-32A6-4FF8-8EEA-6854E71401D7}" type="presOf" srcId="{12DC8824-8298-495D-868C-BEC1CAA6BE3A}" destId="{1D19C8D8-8922-405F-B38C-371E8C1AE1C3}" srcOrd="1" destOrd="0" presId="urn:microsoft.com/office/officeart/2005/8/layout/vList4"/>
    <dgm:cxn modelId="{F191AED4-A105-4698-82B9-42FEA0D4ACE3}" type="presOf" srcId="{218AFCDD-7FDE-404F-B807-CABA011D05AA}" destId="{2FD57CBE-62CF-40BE-84A5-B144D7D9825F}" srcOrd="1" destOrd="0" presId="urn:microsoft.com/office/officeart/2005/8/layout/vList4"/>
    <dgm:cxn modelId="{458CCDD7-05B3-428A-9C30-85477F32C3D7}" type="presOf" srcId="{19807AB0-2D69-4A53-9C39-7E1CEDA33B56}" destId="{FA226295-AB87-4FCC-91D8-5ACDFA4AF7F1}" srcOrd="1" destOrd="0" presId="urn:microsoft.com/office/officeart/2005/8/layout/vList4"/>
    <dgm:cxn modelId="{C57C3EDD-1ADE-48C1-9642-004438924608}" type="presOf" srcId="{EB674D01-FAD5-44AE-B579-1A7C4B0D8889}" destId="{FD765DCE-FFFC-41C7-ACBF-FA2B9C89145B}" srcOrd="1" destOrd="0" presId="urn:microsoft.com/office/officeart/2005/8/layout/vList4"/>
    <dgm:cxn modelId="{12F89BF4-B9F0-42B6-AFBD-1A2F4C280E97}" type="presOf" srcId="{3CCC8C04-C3FD-44D5-B098-D50FFD036986}" destId="{81684363-5CB6-404B-B4B5-138180A046FC}" srcOrd="0" destOrd="0" presId="urn:microsoft.com/office/officeart/2005/8/layout/vList4"/>
    <dgm:cxn modelId="{0E7753FF-C41E-47E0-B7DF-D35222A24B05}" type="presOf" srcId="{3CCC8C04-C3FD-44D5-B098-D50FFD036986}" destId="{C02059A7-EF8E-46B9-B5C7-95EAF633765B}" srcOrd="1" destOrd="0" presId="urn:microsoft.com/office/officeart/2005/8/layout/vList4"/>
    <dgm:cxn modelId="{4836B621-376D-48B7-BEAE-B4B04757053D}" type="presParOf" srcId="{DAB5A278-BDF4-44DA-A86B-8874C7DF8764}" destId="{3382D41F-A2F1-4B53-A9C1-D13CCADEAF11}" srcOrd="0" destOrd="0" presId="urn:microsoft.com/office/officeart/2005/8/layout/vList4"/>
    <dgm:cxn modelId="{B539D8C7-6FCC-422F-80CC-935E777AFF43}" type="presParOf" srcId="{3382D41F-A2F1-4B53-A9C1-D13CCADEAF11}" destId="{EA64A016-0D44-4A23-9B86-F75F82F2732B}" srcOrd="0" destOrd="0" presId="urn:microsoft.com/office/officeart/2005/8/layout/vList4"/>
    <dgm:cxn modelId="{E084B7AE-B432-4247-ACE1-7DCF3131F090}" type="presParOf" srcId="{3382D41F-A2F1-4B53-A9C1-D13CCADEAF11}" destId="{456FDEA2-B3E9-4156-839C-BAF2646D2BB1}" srcOrd="1" destOrd="0" presId="urn:microsoft.com/office/officeart/2005/8/layout/vList4"/>
    <dgm:cxn modelId="{A1830D12-EC38-4CAE-8DE7-D4764861960B}" type="presParOf" srcId="{3382D41F-A2F1-4B53-A9C1-D13CCADEAF11}" destId="{69E9F479-6FC5-47A4-8990-2C76F1F21CA5}" srcOrd="2" destOrd="0" presId="urn:microsoft.com/office/officeart/2005/8/layout/vList4"/>
    <dgm:cxn modelId="{9F427CBF-5977-4D42-B7FC-293B932D402E}" type="presParOf" srcId="{DAB5A278-BDF4-44DA-A86B-8874C7DF8764}" destId="{4DFFFACB-E02A-4313-A249-CE7E163F96DD}" srcOrd="1" destOrd="0" presId="urn:microsoft.com/office/officeart/2005/8/layout/vList4"/>
    <dgm:cxn modelId="{E70B3F61-0952-406C-B6D5-0EF182774955}" type="presParOf" srcId="{DAB5A278-BDF4-44DA-A86B-8874C7DF8764}" destId="{152CD4CA-BD9B-47B5-8B20-B3E2F100243B}" srcOrd="2" destOrd="0" presId="urn:microsoft.com/office/officeart/2005/8/layout/vList4"/>
    <dgm:cxn modelId="{31429630-C46A-4FAB-B8F9-DAB97FD4EA08}" type="presParOf" srcId="{152CD4CA-BD9B-47B5-8B20-B3E2F100243B}" destId="{994639A0-34A1-41CD-B19F-3D24441DB7E1}" srcOrd="0" destOrd="0" presId="urn:microsoft.com/office/officeart/2005/8/layout/vList4"/>
    <dgm:cxn modelId="{0D8F6BA9-9E79-4D27-912D-37FEF3B640F2}" type="presParOf" srcId="{152CD4CA-BD9B-47B5-8B20-B3E2F100243B}" destId="{DDC24993-4330-4EC0-BE46-EDE1715F920C}" srcOrd="1" destOrd="0" presId="urn:microsoft.com/office/officeart/2005/8/layout/vList4"/>
    <dgm:cxn modelId="{ECE50399-5222-4246-A8CF-5C2E920CB235}" type="presParOf" srcId="{152CD4CA-BD9B-47B5-8B20-B3E2F100243B}" destId="{AA4044F1-8250-48E1-9D59-CF5823EC0796}" srcOrd="2" destOrd="0" presId="urn:microsoft.com/office/officeart/2005/8/layout/vList4"/>
    <dgm:cxn modelId="{74755CF6-90CB-4BD6-B8C4-B0480662F780}" type="presParOf" srcId="{DAB5A278-BDF4-44DA-A86B-8874C7DF8764}" destId="{C41B1980-3518-4D2B-B4D2-5D895CC231C0}" srcOrd="3" destOrd="0" presId="urn:microsoft.com/office/officeart/2005/8/layout/vList4"/>
    <dgm:cxn modelId="{C1D51EC6-7AC9-4AE3-9F05-476111C6CBA0}" type="presParOf" srcId="{DAB5A278-BDF4-44DA-A86B-8874C7DF8764}" destId="{5269F6E2-E909-43CA-A4AD-FDBC987EBBC9}" srcOrd="4" destOrd="0" presId="urn:microsoft.com/office/officeart/2005/8/layout/vList4"/>
    <dgm:cxn modelId="{8DB8B989-4E1E-4F9C-B354-FADCA6A29697}" type="presParOf" srcId="{5269F6E2-E909-43CA-A4AD-FDBC987EBBC9}" destId="{A40B2F97-34D4-4EC7-A6C8-6751DB55AC78}" srcOrd="0" destOrd="0" presId="urn:microsoft.com/office/officeart/2005/8/layout/vList4"/>
    <dgm:cxn modelId="{B48DA453-7FC5-49FB-BBA5-3B160D768D94}" type="presParOf" srcId="{5269F6E2-E909-43CA-A4AD-FDBC987EBBC9}" destId="{99AA8035-CD3B-4A3A-9394-081A73BFE8AE}" srcOrd="1" destOrd="0" presId="urn:microsoft.com/office/officeart/2005/8/layout/vList4"/>
    <dgm:cxn modelId="{22CC317B-8668-4EE3-90B6-332F5A7B071C}" type="presParOf" srcId="{5269F6E2-E909-43CA-A4AD-FDBC987EBBC9}" destId="{EDF69381-8B58-44F0-80E4-B60C943C5BF8}" srcOrd="2" destOrd="0" presId="urn:microsoft.com/office/officeart/2005/8/layout/vList4"/>
    <dgm:cxn modelId="{480D2558-62A0-4589-BA32-1677A5F51C19}" type="presParOf" srcId="{DAB5A278-BDF4-44DA-A86B-8874C7DF8764}" destId="{CF12B692-15B9-446A-9606-18EFAAA26835}" srcOrd="5" destOrd="0" presId="urn:microsoft.com/office/officeart/2005/8/layout/vList4"/>
    <dgm:cxn modelId="{95AD84AF-FBB7-41FF-A22C-B0B06FA4EA14}" type="presParOf" srcId="{DAB5A278-BDF4-44DA-A86B-8874C7DF8764}" destId="{392CFABE-139F-4356-B176-12C09EB376E6}" srcOrd="6" destOrd="0" presId="urn:microsoft.com/office/officeart/2005/8/layout/vList4"/>
    <dgm:cxn modelId="{9D2ACB92-5271-4E7C-AFB6-95F84F1621AB}" type="presParOf" srcId="{392CFABE-139F-4356-B176-12C09EB376E6}" destId="{67BB73F4-D57C-4A6E-8BB8-42D2D93E3849}" srcOrd="0" destOrd="0" presId="urn:microsoft.com/office/officeart/2005/8/layout/vList4"/>
    <dgm:cxn modelId="{DBC79F77-1599-4DD0-A671-EF5367ED4B65}" type="presParOf" srcId="{392CFABE-139F-4356-B176-12C09EB376E6}" destId="{00D4FC1E-6DD6-468C-9B7F-64441587E6EB}" srcOrd="1" destOrd="0" presId="urn:microsoft.com/office/officeart/2005/8/layout/vList4"/>
    <dgm:cxn modelId="{E9F69FFA-5092-4E00-9FDB-6083FC115631}" type="presParOf" srcId="{392CFABE-139F-4356-B176-12C09EB376E6}" destId="{09634F5B-0E71-48D5-9C51-A1908F900F95}" srcOrd="2" destOrd="0" presId="urn:microsoft.com/office/officeart/2005/8/layout/vList4"/>
    <dgm:cxn modelId="{74DAACF0-76A0-4A70-A935-599DFDEA6B5B}" type="presParOf" srcId="{DAB5A278-BDF4-44DA-A86B-8874C7DF8764}" destId="{78875D38-D230-43A0-8F38-CB87314CB163}" srcOrd="7" destOrd="0" presId="urn:microsoft.com/office/officeart/2005/8/layout/vList4"/>
    <dgm:cxn modelId="{10B744FE-2326-4CE7-A0B4-FE0D56D49D8F}" type="presParOf" srcId="{DAB5A278-BDF4-44DA-A86B-8874C7DF8764}" destId="{4376D89D-66F9-4C8D-B5C2-5D2F24F0561E}" srcOrd="8" destOrd="0" presId="urn:microsoft.com/office/officeart/2005/8/layout/vList4"/>
    <dgm:cxn modelId="{3510FD16-5464-4F64-94F0-F10D47BA65EF}" type="presParOf" srcId="{4376D89D-66F9-4C8D-B5C2-5D2F24F0561E}" destId="{81684363-5CB6-404B-B4B5-138180A046FC}" srcOrd="0" destOrd="0" presId="urn:microsoft.com/office/officeart/2005/8/layout/vList4"/>
    <dgm:cxn modelId="{B92AF112-3C26-4958-A54E-EF9CF44F2F26}" type="presParOf" srcId="{4376D89D-66F9-4C8D-B5C2-5D2F24F0561E}" destId="{78B5639E-DDFD-49FE-9CF1-5676301BCB2D}" srcOrd="1" destOrd="0" presId="urn:microsoft.com/office/officeart/2005/8/layout/vList4"/>
    <dgm:cxn modelId="{65BB82DC-27B6-453C-8D92-EFF41D2F3856}" type="presParOf" srcId="{4376D89D-66F9-4C8D-B5C2-5D2F24F0561E}" destId="{C02059A7-EF8E-46B9-B5C7-95EAF633765B}" srcOrd="2" destOrd="0" presId="urn:microsoft.com/office/officeart/2005/8/layout/vList4"/>
    <dgm:cxn modelId="{1CB605E4-18F2-4ADD-A391-70410595D3DB}" type="presParOf" srcId="{DAB5A278-BDF4-44DA-A86B-8874C7DF8764}" destId="{C37883F0-82EC-4244-9F2C-6805C018C787}" srcOrd="9" destOrd="0" presId="urn:microsoft.com/office/officeart/2005/8/layout/vList4"/>
    <dgm:cxn modelId="{87F2FC97-768D-4CD4-936E-B57C3795FFC2}" type="presParOf" srcId="{DAB5A278-BDF4-44DA-A86B-8874C7DF8764}" destId="{E89B9CCA-6F6A-4A83-A10B-79FAF54455D7}" srcOrd="10" destOrd="0" presId="urn:microsoft.com/office/officeart/2005/8/layout/vList4"/>
    <dgm:cxn modelId="{C4B1CD15-F7D9-46DD-AA5B-1C641DBE932D}" type="presParOf" srcId="{E89B9CCA-6F6A-4A83-A10B-79FAF54455D7}" destId="{85CBEA40-4D5F-4CD7-998E-219A021F546E}" srcOrd="0" destOrd="0" presId="urn:microsoft.com/office/officeart/2005/8/layout/vList4"/>
    <dgm:cxn modelId="{F102E3F0-51BB-4805-9A71-2E57034F9E76}" type="presParOf" srcId="{E89B9CCA-6F6A-4A83-A10B-79FAF54455D7}" destId="{03A03BD8-B89E-40B5-957B-C6BC624CB1D6}" srcOrd="1" destOrd="0" presId="urn:microsoft.com/office/officeart/2005/8/layout/vList4"/>
    <dgm:cxn modelId="{FC74EEED-15EF-4111-BA11-3DD425F62BF8}" type="presParOf" srcId="{E89B9CCA-6F6A-4A83-A10B-79FAF54455D7}" destId="{FA226295-AB87-4FCC-91D8-5ACDFA4AF7F1}" srcOrd="2" destOrd="0" presId="urn:microsoft.com/office/officeart/2005/8/layout/vList4"/>
    <dgm:cxn modelId="{EA47B9D8-BDF5-4D59-AA9A-B7D10056ECF7}" type="presParOf" srcId="{DAB5A278-BDF4-44DA-A86B-8874C7DF8764}" destId="{A7177EF6-0DFF-4E1E-8701-99A03AA4C4AB}" srcOrd="11" destOrd="0" presId="urn:microsoft.com/office/officeart/2005/8/layout/vList4"/>
    <dgm:cxn modelId="{D6043F24-C945-4690-BB99-4FEDF6C1A793}" type="presParOf" srcId="{DAB5A278-BDF4-44DA-A86B-8874C7DF8764}" destId="{3790567C-535D-43C7-85BA-834385B0C7DF}" srcOrd="12" destOrd="0" presId="urn:microsoft.com/office/officeart/2005/8/layout/vList4"/>
    <dgm:cxn modelId="{6C955404-AD84-440B-ABA8-32A334ACB719}" type="presParOf" srcId="{3790567C-535D-43C7-85BA-834385B0C7DF}" destId="{D47C488C-6BE9-48A6-947E-085BAE9958B5}" srcOrd="0" destOrd="0" presId="urn:microsoft.com/office/officeart/2005/8/layout/vList4"/>
    <dgm:cxn modelId="{13F3805F-396D-4F6B-B21E-8AD40FFE1778}" type="presParOf" srcId="{3790567C-535D-43C7-85BA-834385B0C7DF}" destId="{BA0A4B0C-F102-4785-9551-8E39C8B0A6B7}" srcOrd="1" destOrd="0" presId="urn:microsoft.com/office/officeart/2005/8/layout/vList4"/>
    <dgm:cxn modelId="{6623931B-B0F2-4E77-AD03-E2C179FE9900}" type="presParOf" srcId="{3790567C-535D-43C7-85BA-834385B0C7DF}" destId="{17633541-5CC0-4848-BA97-6BE53E74C375}" srcOrd="2" destOrd="0" presId="urn:microsoft.com/office/officeart/2005/8/layout/vList4"/>
    <dgm:cxn modelId="{75FFDD66-471A-4EA8-8C58-50D109E62D08}" type="presParOf" srcId="{DAB5A278-BDF4-44DA-A86B-8874C7DF8764}" destId="{0582CC84-268B-49D4-8249-7175CE3CF284}" srcOrd="13" destOrd="0" presId="urn:microsoft.com/office/officeart/2005/8/layout/vList4"/>
    <dgm:cxn modelId="{CD2DE425-AE04-4979-8655-79544F505865}" type="presParOf" srcId="{DAB5A278-BDF4-44DA-A86B-8874C7DF8764}" destId="{DF1E6CEB-1081-4EEB-81AD-CA370D7D1F4A}" srcOrd="14" destOrd="0" presId="urn:microsoft.com/office/officeart/2005/8/layout/vList4"/>
    <dgm:cxn modelId="{888E1862-F679-49BE-B91F-47F6F2052918}" type="presParOf" srcId="{DF1E6CEB-1081-4EEB-81AD-CA370D7D1F4A}" destId="{6BDE9DD0-EA92-4C83-B6C0-ACA9C0DE01CB}" srcOrd="0" destOrd="0" presId="urn:microsoft.com/office/officeart/2005/8/layout/vList4"/>
    <dgm:cxn modelId="{ED62D281-7B15-453C-B96D-D30BA709067E}" type="presParOf" srcId="{DF1E6CEB-1081-4EEB-81AD-CA370D7D1F4A}" destId="{60536D6E-2F34-472A-A4C8-AC463272D3F5}" srcOrd="1" destOrd="0" presId="urn:microsoft.com/office/officeart/2005/8/layout/vList4"/>
    <dgm:cxn modelId="{A0D975EB-1F1D-4D8D-996C-A99851DD730C}" type="presParOf" srcId="{DF1E6CEB-1081-4EEB-81AD-CA370D7D1F4A}" destId="{2FD57CBE-62CF-40BE-84A5-B144D7D9825F}" srcOrd="2" destOrd="0" presId="urn:microsoft.com/office/officeart/2005/8/layout/vList4"/>
    <dgm:cxn modelId="{246BF1A5-0F26-4B10-9536-33EE98603855}" type="presParOf" srcId="{DAB5A278-BDF4-44DA-A86B-8874C7DF8764}" destId="{60EFA8CE-0669-40FD-A542-D2EEC1B51283}" srcOrd="15" destOrd="0" presId="urn:microsoft.com/office/officeart/2005/8/layout/vList4"/>
    <dgm:cxn modelId="{7A554F67-FE44-48EA-A5F1-945755B45305}" type="presParOf" srcId="{DAB5A278-BDF4-44DA-A86B-8874C7DF8764}" destId="{AA86E56F-D4CE-4256-B169-F136B4CB5504}" srcOrd="16" destOrd="0" presId="urn:microsoft.com/office/officeart/2005/8/layout/vList4"/>
    <dgm:cxn modelId="{A0957FE0-3C96-4531-B9FE-D2EFADA165BB}" type="presParOf" srcId="{AA86E56F-D4CE-4256-B169-F136B4CB5504}" destId="{AC6095D4-C5F0-4CB0-A1A1-E7B107F9A4CD}" srcOrd="0" destOrd="0" presId="urn:microsoft.com/office/officeart/2005/8/layout/vList4"/>
    <dgm:cxn modelId="{B59334C7-FFBD-4D7E-AFBC-257C45F52DC2}" type="presParOf" srcId="{AA86E56F-D4CE-4256-B169-F136B4CB5504}" destId="{BE7F942C-0280-452D-843B-B765226A9759}" srcOrd="1" destOrd="0" presId="urn:microsoft.com/office/officeart/2005/8/layout/vList4"/>
    <dgm:cxn modelId="{95320886-7E53-42CC-904C-521F3DFA0995}" type="presParOf" srcId="{AA86E56F-D4CE-4256-B169-F136B4CB5504}" destId="{C921D430-C071-430D-BA4F-96D42E9635FE}" srcOrd="2" destOrd="0" presId="urn:microsoft.com/office/officeart/2005/8/layout/vList4"/>
    <dgm:cxn modelId="{006930CF-66AD-444C-A058-618EB5D3AE25}" type="presParOf" srcId="{DAB5A278-BDF4-44DA-A86B-8874C7DF8764}" destId="{71E39C85-0815-4955-83B9-4BA3823894DD}" srcOrd="17" destOrd="0" presId="urn:microsoft.com/office/officeart/2005/8/layout/vList4"/>
    <dgm:cxn modelId="{5206715D-F1FF-43D0-B9FA-412627BADF92}" type="presParOf" srcId="{DAB5A278-BDF4-44DA-A86B-8874C7DF8764}" destId="{E9F5586B-DDC8-49F0-A605-99A66D335A9C}" srcOrd="18" destOrd="0" presId="urn:microsoft.com/office/officeart/2005/8/layout/vList4"/>
    <dgm:cxn modelId="{3CB4F4FB-9ECE-4C67-B57E-FA8A33DFEF29}" type="presParOf" srcId="{E9F5586B-DDC8-49F0-A605-99A66D335A9C}" destId="{FF88259A-905E-4E18-B7A4-9FD53A98D870}" srcOrd="0" destOrd="0" presId="urn:microsoft.com/office/officeart/2005/8/layout/vList4"/>
    <dgm:cxn modelId="{3F88B2CA-E4CB-4926-9AA4-29D01AADF025}" type="presParOf" srcId="{E9F5586B-DDC8-49F0-A605-99A66D335A9C}" destId="{7553B378-A160-4961-A961-036688B3BE59}" srcOrd="1" destOrd="0" presId="urn:microsoft.com/office/officeart/2005/8/layout/vList4"/>
    <dgm:cxn modelId="{2EBB86C4-EF4B-43ED-BE0C-A581E8F5661D}" type="presParOf" srcId="{E9F5586B-DDC8-49F0-A605-99A66D335A9C}" destId="{9F16A780-A33E-4C7C-A296-B27AD360B26E}" srcOrd="2" destOrd="0" presId="urn:microsoft.com/office/officeart/2005/8/layout/vList4"/>
    <dgm:cxn modelId="{19AF1D9E-6517-4CE8-9AA9-F44FFE7E4E87}" type="presParOf" srcId="{DAB5A278-BDF4-44DA-A86B-8874C7DF8764}" destId="{505B204E-A948-404F-B0E4-1FC4A7A56887}" srcOrd="19" destOrd="0" presId="urn:microsoft.com/office/officeart/2005/8/layout/vList4"/>
    <dgm:cxn modelId="{4D003C3C-AF68-4B0E-852F-C23B9A81951B}" type="presParOf" srcId="{DAB5A278-BDF4-44DA-A86B-8874C7DF8764}" destId="{13CAE4E7-C90E-48EF-BC7B-233EA4E9354A}" srcOrd="20" destOrd="0" presId="urn:microsoft.com/office/officeart/2005/8/layout/vList4"/>
    <dgm:cxn modelId="{53DA7433-EA33-43C1-9CE9-41E41735DD52}" type="presParOf" srcId="{13CAE4E7-C90E-48EF-BC7B-233EA4E9354A}" destId="{C189AA24-943A-470A-BC3C-8DEBA0BD6178}" srcOrd="0" destOrd="0" presId="urn:microsoft.com/office/officeart/2005/8/layout/vList4"/>
    <dgm:cxn modelId="{36959A08-1E49-4672-AA20-7CECA093522E}" type="presParOf" srcId="{13CAE4E7-C90E-48EF-BC7B-233EA4E9354A}" destId="{9C4651BF-542F-4264-B9C2-8804B8E6E0DC}" srcOrd="1" destOrd="0" presId="urn:microsoft.com/office/officeart/2005/8/layout/vList4"/>
    <dgm:cxn modelId="{2C7B3D09-F01E-475B-BC0F-CBF13EDB662A}" type="presParOf" srcId="{13CAE4E7-C90E-48EF-BC7B-233EA4E9354A}" destId="{1D19C8D8-8922-405F-B38C-371E8C1AE1C3}" srcOrd="2" destOrd="0" presId="urn:microsoft.com/office/officeart/2005/8/layout/vList4"/>
    <dgm:cxn modelId="{07CA58E5-01C2-4094-9C67-6285100564F8}" type="presParOf" srcId="{DAB5A278-BDF4-44DA-A86B-8874C7DF8764}" destId="{CE8C5E9B-53C5-4875-8B98-1F3219B323B9}" srcOrd="21" destOrd="0" presId="urn:microsoft.com/office/officeart/2005/8/layout/vList4"/>
    <dgm:cxn modelId="{2798218F-9556-429C-9910-62035B3AD47C}" type="presParOf" srcId="{DAB5A278-BDF4-44DA-A86B-8874C7DF8764}" destId="{0AB543B9-BF3E-446D-878C-C23B8FC2249D}" srcOrd="22" destOrd="0" presId="urn:microsoft.com/office/officeart/2005/8/layout/vList4"/>
    <dgm:cxn modelId="{92F3BD2A-ABEA-493E-826D-12F6BADE9003}" type="presParOf" srcId="{0AB543B9-BF3E-446D-878C-C23B8FC2249D}" destId="{8C7BAB3E-80A3-45A7-8B08-C64AD6491BE7}" srcOrd="0" destOrd="0" presId="urn:microsoft.com/office/officeart/2005/8/layout/vList4"/>
    <dgm:cxn modelId="{38B5071E-8AF4-4D4D-9FCC-AEA4214BFB5B}" type="presParOf" srcId="{0AB543B9-BF3E-446D-878C-C23B8FC2249D}" destId="{B798A090-6C8C-4507-93D9-3BB2D2C48753}" srcOrd="1" destOrd="0" presId="urn:microsoft.com/office/officeart/2005/8/layout/vList4"/>
    <dgm:cxn modelId="{FB9E65CF-907D-44D0-88CD-31A61D859D66}" type="presParOf" srcId="{0AB543B9-BF3E-446D-878C-C23B8FC2249D}" destId="{3935B844-4BF1-4DAC-842D-570A7EEBBEBB}" srcOrd="2" destOrd="0" presId="urn:microsoft.com/office/officeart/2005/8/layout/vList4"/>
    <dgm:cxn modelId="{D6699007-2A40-4800-8111-AA77E6B7C49B}" type="presParOf" srcId="{DAB5A278-BDF4-44DA-A86B-8874C7DF8764}" destId="{F02B0681-82BF-4598-96D2-557620B4F477}" srcOrd="23" destOrd="0" presId="urn:microsoft.com/office/officeart/2005/8/layout/vList4"/>
    <dgm:cxn modelId="{DC867BBD-160D-4E1F-9D35-27D3CA4EEF70}" type="presParOf" srcId="{DAB5A278-BDF4-44DA-A86B-8874C7DF8764}" destId="{147DB718-E4DD-4357-ACF3-D9C49F522AD4}" srcOrd="24" destOrd="0" presId="urn:microsoft.com/office/officeart/2005/8/layout/vList4"/>
    <dgm:cxn modelId="{3D2E37D8-6608-4564-A823-F739A4F8C36D}" type="presParOf" srcId="{147DB718-E4DD-4357-ACF3-D9C49F522AD4}" destId="{CDA938AF-CEA3-4C4E-82F9-FAC68CEA30C1}" srcOrd="0" destOrd="0" presId="urn:microsoft.com/office/officeart/2005/8/layout/vList4"/>
    <dgm:cxn modelId="{CEDB0814-EEA0-4900-B0A2-C556668CADF6}" type="presParOf" srcId="{147DB718-E4DD-4357-ACF3-D9C49F522AD4}" destId="{E67DC289-9AE4-48F5-AEA2-D33BB3E57D3E}" srcOrd="1" destOrd="0" presId="urn:microsoft.com/office/officeart/2005/8/layout/vList4"/>
    <dgm:cxn modelId="{26AA2BA8-2F8C-4635-963A-718FC44F3DA0}" type="presParOf" srcId="{147DB718-E4DD-4357-ACF3-D9C49F522AD4}" destId="{FD765DCE-FFFC-41C7-ACBF-FA2B9C89145B}" srcOrd="2" destOrd="0" presId="urn:microsoft.com/office/officeart/2005/8/layout/vList4"/>
    <dgm:cxn modelId="{C5045A18-E5B7-4485-BCF9-36A426C956CA}" type="presParOf" srcId="{DAB5A278-BDF4-44DA-A86B-8874C7DF8764}" destId="{F464F5C1-A4DF-4AEA-AAFC-9D1E83CB29EF}" srcOrd="25" destOrd="0" presId="urn:microsoft.com/office/officeart/2005/8/layout/vList4"/>
    <dgm:cxn modelId="{94277E8F-3F5B-42F4-ADA7-33EB480F96FA}" type="presParOf" srcId="{DAB5A278-BDF4-44DA-A86B-8874C7DF8764}" destId="{39156590-6616-414C-A3DC-A244D7A0DEE0}" srcOrd="26" destOrd="0" presId="urn:microsoft.com/office/officeart/2005/8/layout/vList4"/>
    <dgm:cxn modelId="{F0388B2B-DBF7-4E9C-A6A0-7C5D828F0C92}" type="presParOf" srcId="{39156590-6616-414C-A3DC-A244D7A0DEE0}" destId="{4DB4ABCD-1B7F-41D9-98A7-685064F147FA}" srcOrd="0" destOrd="0" presId="urn:microsoft.com/office/officeart/2005/8/layout/vList4"/>
    <dgm:cxn modelId="{E9188330-77F8-45B1-8815-868CFFFE386B}" type="presParOf" srcId="{39156590-6616-414C-A3DC-A244D7A0DEE0}" destId="{50B64860-06FA-4E86-8037-A81101FF73DD}" srcOrd="1" destOrd="0" presId="urn:microsoft.com/office/officeart/2005/8/layout/vList4"/>
    <dgm:cxn modelId="{80D86B68-81DC-4E22-ACEC-7818138E60C5}" type="presParOf" srcId="{39156590-6616-414C-A3DC-A244D7A0DEE0}" destId="{7DA96C32-82D1-4BC5-BD75-642640E6669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20476F-E155-470B-A753-97697BFAEC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7B0804-14C4-4D0E-B1A1-C999563D461C}">
      <dgm:prSet phldrT="[Text]"/>
      <dgm:spPr/>
      <dgm:t>
        <a:bodyPr/>
        <a:lstStyle/>
        <a:p>
          <a:r>
            <a:rPr lang="en-US" dirty="0"/>
            <a:t>Become a Good Listener</a:t>
          </a:r>
        </a:p>
      </dgm:t>
    </dgm:pt>
    <dgm:pt modelId="{FF729691-BDDD-4771-8249-40C65F2C1F0B}" type="parTrans" cxnId="{E5574D93-AFB7-4EA7-A461-6FDEBEEDAC5F}">
      <dgm:prSet/>
      <dgm:spPr/>
      <dgm:t>
        <a:bodyPr/>
        <a:lstStyle/>
        <a:p>
          <a:endParaRPr lang="en-US"/>
        </a:p>
      </dgm:t>
    </dgm:pt>
    <dgm:pt modelId="{D7290FF8-35F1-4025-8758-A8F8205BEAFB}" type="sibTrans" cxnId="{E5574D93-AFB7-4EA7-A461-6FDEBEEDAC5F}">
      <dgm:prSet/>
      <dgm:spPr/>
      <dgm:t>
        <a:bodyPr/>
        <a:lstStyle/>
        <a:p>
          <a:endParaRPr lang="en-US"/>
        </a:p>
      </dgm:t>
    </dgm:pt>
    <dgm:pt modelId="{0675C0E0-4D2E-46AE-A99B-C698C99FA71C}">
      <dgm:prSet phldrT="[Text]"/>
      <dgm:spPr/>
      <dgm:t>
        <a:bodyPr/>
        <a:lstStyle/>
        <a:p>
          <a:r>
            <a:rPr lang="en-US" b="0" i="0" dirty="0"/>
            <a:t>Acknowledge that everyone has something valuable to say</a:t>
          </a:r>
          <a:endParaRPr lang="en-US" dirty="0"/>
        </a:p>
      </dgm:t>
    </dgm:pt>
    <dgm:pt modelId="{FDA3BB4A-D492-4CE4-9416-6205BF3DE34B}" type="parTrans" cxnId="{F08BA92C-9ABA-46B1-B874-5F7EDC7A23C9}">
      <dgm:prSet/>
      <dgm:spPr/>
      <dgm:t>
        <a:bodyPr/>
        <a:lstStyle/>
        <a:p>
          <a:endParaRPr lang="en-US"/>
        </a:p>
      </dgm:t>
    </dgm:pt>
    <dgm:pt modelId="{FEFFB7E7-3A16-4A26-910E-563F0EDE62AD}" type="sibTrans" cxnId="{F08BA92C-9ABA-46B1-B874-5F7EDC7A23C9}">
      <dgm:prSet/>
      <dgm:spPr/>
      <dgm:t>
        <a:bodyPr/>
        <a:lstStyle/>
        <a:p>
          <a:endParaRPr lang="en-US"/>
        </a:p>
      </dgm:t>
    </dgm:pt>
    <dgm:pt modelId="{063874FF-AAD8-4996-99A6-CCB662FA35EF}">
      <dgm:prSet phldrT="[Text]"/>
      <dgm:spPr/>
      <dgm:t>
        <a:bodyPr/>
        <a:lstStyle/>
        <a:p>
          <a:r>
            <a:rPr lang="en-US" b="0" i="0" dirty="0"/>
            <a:t>Writing essays on a variety of topics is good practice developing thought structure.</a:t>
          </a:r>
          <a:endParaRPr lang="en-US" dirty="0"/>
        </a:p>
      </dgm:t>
    </dgm:pt>
    <dgm:pt modelId="{FC5A5DC0-6816-4A38-A13C-4EFB0867F6A5}" type="parTrans" cxnId="{17D3F13A-B831-4E6B-9F35-8CE33FFA9B66}">
      <dgm:prSet/>
      <dgm:spPr/>
      <dgm:t>
        <a:bodyPr/>
        <a:lstStyle/>
        <a:p>
          <a:endParaRPr lang="en-US"/>
        </a:p>
      </dgm:t>
    </dgm:pt>
    <dgm:pt modelId="{A8F25B9C-EC22-415F-914A-ACD2B34866F2}" type="sibTrans" cxnId="{17D3F13A-B831-4E6B-9F35-8CE33FFA9B66}">
      <dgm:prSet/>
      <dgm:spPr/>
      <dgm:t>
        <a:bodyPr/>
        <a:lstStyle/>
        <a:p>
          <a:endParaRPr lang="en-US"/>
        </a:p>
      </dgm:t>
    </dgm:pt>
    <dgm:pt modelId="{B99F7815-7E40-47B5-A724-28AA99D3AB11}">
      <dgm:prSet phldrT="[Text]"/>
      <dgm:spPr/>
      <dgm:t>
        <a:bodyPr/>
        <a:lstStyle/>
        <a:p>
          <a:r>
            <a:rPr lang="en-US" b="0" i="0" dirty="0"/>
            <a:t>Learn to respect others for what they are.</a:t>
          </a:r>
          <a:endParaRPr lang="en-US" dirty="0"/>
        </a:p>
      </dgm:t>
    </dgm:pt>
    <dgm:pt modelId="{DD988CC6-77CB-425C-8FE3-8D9011AEA0C9}" type="parTrans" cxnId="{C848FCEB-9AD1-402E-9BD1-E14EE660E8B9}">
      <dgm:prSet/>
      <dgm:spPr/>
      <dgm:t>
        <a:bodyPr/>
        <a:lstStyle/>
        <a:p>
          <a:endParaRPr lang="en-US"/>
        </a:p>
      </dgm:t>
    </dgm:pt>
    <dgm:pt modelId="{1677927F-70EF-4781-93F9-AE68E9B53858}" type="sibTrans" cxnId="{C848FCEB-9AD1-402E-9BD1-E14EE660E8B9}">
      <dgm:prSet/>
      <dgm:spPr/>
      <dgm:t>
        <a:bodyPr/>
        <a:lstStyle/>
        <a:p>
          <a:endParaRPr lang="en-US"/>
        </a:p>
      </dgm:t>
    </dgm:pt>
    <dgm:pt modelId="{B06828EC-52A5-4CC4-9444-48A952EC8BEE}">
      <dgm:prSet phldrT="[Text]"/>
      <dgm:spPr/>
      <dgm:t>
        <a:bodyPr/>
        <a:lstStyle/>
        <a:p>
          <a:r>
            <a:rPr lang="en-US" b="0" i="0" dirty="0"/>
            <a:t>Train your mind to think analytically.</a:t>
          </a:r>
          <a:endParaRPr lang="en-US" dirty="0"/>
        </a:p>
      </dgm:t>
    </dgm:pt>
    <dgm:pt modelId="{A2DE4FBB-2C1A-4097-B295-B0C0BF1515B7}" type="parTrans" cxnId="{6B576A96-4C9E-42BB-96F1-73C70602AAEB}">
      <dgm:prSet/>
      <dgm:spPr/>
      <dgm:t>
        <a:bodyPr/>
        <a:lstStyle/>
        <a:p>
          <a:endParaRPr lang="en-US"/>
        </a:p>
      </dgm:t>
    </dgm:pt>
    <dgm:pt modelId="{E92F5CB1-64C6-44E2-9260-7468EFCDA64C}" type="sibTrans" cxnId="{6B576A96-4C9E-42BB-96F1-73C70602AAEB}">
      <dgm:prSet/>
      <dgm:spPr/>
      <dgm:t>
        <a:bodyPr/>
        <a:lstStyle/>
        <a:p>
          <a:endParaRPr lang="en-US"/>
        </a:p>
      </dgm:t>
    </dgm:pt>
    <dgm:pt modelId="{190C8F35-6E65-437F-AFFE-978EE1DB6AC9}">
      <dgm:prSet phldrT="[Text]"/>
      <dgm:spPr/>
      <dgm:t>
        <a:bodyPr/>
        <a:lstStyle/>
        <a:p>
          <a:r>
            <a:rPr lang="en-US" b="0" i="0" dirty="0"/>
            <a:t>Seek opportunities to discuss these in groups.</a:t>
          </a:r>
          <a:endParaRPr lang="en-US" dirty="0"/>
        </a:p>
      </dgm:t>
    </dgm:pt>
    <dgm:pt modelId="{94CA240D-C653-4B2E-8365-BFE29A127E45}" type="parTrans" cxnId="{DC357F3B-1FB7-445C-B3C8-9E7F36D891D7}">
      <dgm:prSet/>
      <dgm:spPr/>
      <dgm:t>
        <a:bodyPr/>
        <a:lstStyle/>
        <a:p>
          <a:endParaRPr lang="en-US"/>
        </a:p>
      </dgm:t>
    </dgm:pt>
    <dgm:pt modelId="{AD051561-FC62-497C-B334-DA91207BF1F6}" type="sibTrans" cxnId="{DC357F3B-1FB7-445C-B3C8-9E7F36D891D7}">
      <dgm:prSet/>
      <dgm:spPr/>
      <dgm:t>
        <a:bodyPr/>
        <a:lstStyle/>
        <a:p>
          <a:endParaRPr lang="en-US"/>
        </a:p>
      </dgm:t>
    </dgm:pt>
    <dgm:pt modelId="{330AD6F6-5964-43AC-9D62-CEF97130534B}">
      <dgm:prSet phldrT="[Text]"/>
      <dgm:spPr/>
      <dgm:t>
        <a:bodyPr/>
        <a:lstStyle/>
        <a:p>
          <a:r>
            <a:rPr lang="en-US" b="0" i="0"/>
            <a:t>Learn to be open-minded and recognize the fact that people think differently about issues.</a:t>
          </a:r>
          <a:endParaRPr lang="en-US" dirty="0"/>
        </a:p>
      </dgm:t>
    </dgm:pt>
    <dgm:pt modelId="{11F46485-975A-4AE6-8763-1FFAC0933EEC}" type="parTrans" cxnId="{486F1B12-F118-4CFC-ADCE-68F9EF9C014E}">
      <dgm:prSet/>
      <dgm:spPr/>
      <dgm:t>
        <a:bodyPr/>
        <a:lstStyle/>
        <a:p>
          <a:endParaRPr lang="en-US"/>
        </a:p>
      </dgm:t>
    </dgm:pt>
    <dgm:pt modelId="{B122EE7B-6621-42C6-9673-75263A170226}" type="sibTrans" cxnId="{486F1B12-F118-4CFC-ADCE-68F9EF9C014E}">
      <dgm:prSet/>
      <dgm:spPr/>
      <dgm:t>
        <a:bodyPr/>
        <a:lstStyle/>
        <a:p>
          <a:endParaRPr lang="en-US"/>
        </a:p>
      </dgm:t>
    </dgm:pt>
    <dgm:pt modelId="{2C847F7D-DFA8-4281-AD6E-7B26AE3DA3D1}">
      <dgm:prSet phldrT="[Text]"/>
      <dgm:spPr/>
      <dgm:t>
        <a:bodyPr/>
        <a:lstStyle/>
        <a:p>
          <a:r>
            <a:rPr lang="en-US" b="0" i="0" dirty="0"/>
            <a:t>When speaking in a GD, your job is to articulate your point of view in a way that is easy for others to comprehend</a:t>
          </a:r>
          <a:endParaRPr lang="en-US" dirty="0"/>
        </a:p>
      </dgm:t>
    </dgm:pt>
    <dgm:pt modelId="{81D0631A-4F70-4BCF-8911-809330398677}" type="parTrans" cxnId="{B8B4852D-0629-4B0A-82B1-6AD825CBC614}">
      <dgm:prSet/>
      <dgm:spPr/>
      <dgm:t>
        <a:bodyPr/>
        <a:lstStyle/>
        <a:p>
          <a:endParaRPr lang="en-US"/>
        </a:p>
      </dgm:t>
    </dgm:pt>
    <dgm:pt modelId="{A362CAB5-E81F-477E-A493-C8D57E4AB0D6}" type="sibTrans" cxnId="{B8B4852D-0629-4B0A-82B1-6AD825CBC614}">
      <dgm:prSet/>
      <dgm:spPr/>
      <dgm:t>
        <a:bodyPr/>
        <a:lstStyle/>
        <a:p>
          <a:endParaRPr lang="en-US"/>
        </a:p>
      </dgm:t>
    </dgm:pt>
    <dgm:pt modelId="{1B9F1E29-E728-496F-858F-97DC329B7A0C}">
      <dgm:prSet phldrT="[Text]"/>
      <dgm:spPr/>
      <dgm:t>
        <a:bodyPr/>
        <a:lstStyle/>
        <a:p>
          <a:r>
            <a:rPr lang="en-US" b="0" i="0"/>
            <a:t>Train your mind to think analytically.</a:t>
          </a:r>
          <a:endParaRPr lang="en-US" dirty="0"/>
        </a:p>
      </dgm:t>
    </dgm:pt>
    <dgm:pt modelId="{83251D83-8FBB-45B8-8583-C4EDB059BCC4}" type="parTrans" cxnId="{EE093530-54B4-42A8-B739-A9CD506E1B75}">
      <dgm:prSet/>
      <dgm:spPr/>
      <dgm:t>
        <a:bodyPr/>
        <a:lstStyle/>
        <a:p>
          <a:endParaRPr lang="en-US"/>
        </a:p>
      </dgm:t>
    </dgm:pt>
    <dgm:pt modelId="{71B94747-DDA6-40A2-BE2D-09D47E62A718}" type="sibTrans" cxnId="{EE093530-54B4-42A8-B739-A9CD506E1B75}">
      <dgm:prSet/>
      <dgm:spPr/>
      <dgm:t>
        <a:bodyPr/>
        <a:lstStyle/>
        <a:p>
          <a:endParaRPr lang="en-US"/>
        </a:p>
      </dgm:t>
    </dgm:pt>
    <dgm:pt modelId="{B40D9A44-4D90-4803-A08D-25B8FEEC9AD9}" type="pres">
      <dgm:prSet presAssocID="{6920476F-E155-470B-A753-97697BFAEC59}" presName="diagram" presStyleCnt="0">
        <dgm:presLayoutVars>
          <dgm:dir/>
          <dgm:resizeHandles val="exact"/>
        </dgm:presLayoutVars>
      </dgm:prSet>
      <dgm:spPr/>
    </dgm:pt>
    <dgm:pt modelId="{EE824F78-A4C4-4D77-97E9-426E4945EDCD}" type="pres">
      <dgm:prSet presAssocID="{0B7B0804-14C4-4D0E-B1A1-C999563D461C}" presName="node" presStyleLbl="node1" presStyleIdx="0" presStyleCnt="9">
        <dgm:presLayoutVars>
          <dgm:bulletEnabled val="1"/>
        </dgm:presLayoutVars>
      </dgm:prSet>
      <dgm:spPr/>
    </dgm:pt>
    <dgm:pt modelId="{0A13BE43-F0F1-40F9-923E-878796BAAF0C}" type="pres">
      <dgm:prSet presAssocID="{D7290FF8-35F1-4025-8758-A8F8205BEAFB}" presName="sibTrans" presStyleCnt="0"/>
      <dgm:spPr/>
    </dgm:pt>
    <dgm:pt modelId="{6C3D8F47-C737-4C61-BEAB-D9C6D85C452C}" type="pres">
      <dgm:prSet presAssocID="{0675C0E0-4D2E-46AE-A99B-C698C99FA71C}" presName="node" presStyleLbl="node1" presStyleIdx="1" presStyleCnt="9">
        <dgm:presLayoutVars>
          <dgm:bulletEnabled val="1"/>
        </dgm:presLayoutVars>
      </dgm:prSet>
      <dgm:spPr/>
    </dgm:pt>
    <dgm:pt modelId="{9DC7E658-F7A0-4D45-97A8-98D8032E9639}" type="pres">
      <dgm:prSet presAssocID="{FEFFB7E7-3A16-4A26-910E-563F0EDE62AD}" presName="sibTrans" presStyleCnt="0"/>
      <dgm:spPr/>
    </dgm:pt>
    <dgm:pt modelId="{57B0B8E6-41E5-4F32-A45C-8E717CEA9963}" type="pres">
      <dgm:prSet presAssocID="{063874FF-AAD8-4996-99A6-CCB662FA35EF}" presName="node" presStyleLbl="node1" presStyleIdx="2" presStyleCnt="9">
        <dgm:presLayoutVars>
          <dgm:bulletEnabled val="1"/>
        </dgm:presLayoutVars>
      </dgm:prSet>
      <dgm:spPr/>
    </dgm:pt>
    <dgm:pt modelId="{9AF26E91-8E6B-4B0A-9C6A-8C693125DCA4}" type="pres">
      <dgm:prSet presAssocID="{A8F25B9C-EC22-415F-914A-ACD2B34866F2}" presName="sibTrans" presStyleCnt="0"/>
      <dgm:spPr/>
    </dgm:pt>
    <dgm:pt modelId="{E73C3E08-2491-4ACD-BE8D-38926ABA814D}" type="pres">
      <dgm:prSet presAssocID="{B99F7815-7E40-47B5-A724-28AA99D3AB11}" presName="node" presStyleLbl="node1" presStyleIdx="3" presStyleCnt="9">
        <dgm:presLayoutVars>
          <dgm:bulletEnabled val="1"/>
        </dgm:presLayoutVars>
      </dgm:prSet>
      <dgm:spPr/>
    </dgm:pt>
    <dgm:pt modelId="{58B83FF3-5A0C-479E-9BFD-DC46E7632CF3}" type="pres">
      <dgm:prSet presAssocID="{1677927F-70EF-4781-93F9-AE68E9B53858}" presName="sibTrans" presStyleCnt="0"/>
      <dgm:spPr/>
    </dgm:pt>
    <dgm:pt modelId="{F7998D41-E4CE-4882-8596-EE7BA453107B}" type="pres">
      <dgm:prSet presAssocID="{B06828EC-52A5-4CC4-9444-48A952EC8BEE}" presName="node" presStyleLbl="node1" presStyleIdx="4" presStyleCnt="9">
        <dgm:presLayoutVars>
          <dgm:bulletEnabled val="1"/>
        </dgm:presLayoutVars>
      </dgm:prSet>
      <dgm:spPr/>
    </dgm:pt>
    <dgm:pt modelId="{30194C0F-2323-4745-B29C-D037F224D338}" type="pres">
      <dgm:prSet presAssocID="{E92F5CB1-64C6-44E2-9260-7468EFCDA64C}" presName="sibTrans" presStyleCnt="0"/>
      <dgm:spPr/>
    </dgm:pt>
    <dgm:pt modelId="{E2755ED7-43A7-47B9-89B2-EF555E06C529}" type="pres">
      <dgm:prSet presAssocID="{190C8F35-6E65-437F-AFFE-978EE1DB6AC9}" presName="node" presStyleLbl="node1" presStyleIdx="5" presStyleCnt="9">
        <dgm:presLayoutVars>
          <dgm:bulletEnabled val="1"/>
        </dgm:presLayoutVars>
      </dgm:prSet>
      <dgm:spPr/>
    </dgm:pt>
    <dgm:pt modelId="{22330B1C-38D1-474D-973A-4852CED82441}" type="pres">
      <dgm:prSet presAssocID="{AD051561-FC62-497C-B334-DA91207BF1F6}" presName="sibTrans" presStyleCnt="0"/>
      <dgm:spPr/>
    </dgm:pt>
    <dgm:pt modelId="{AD281940-9C73-44CF-A411-A2F67813902E}" type="pres">
      <dgm:prSet presAssocID="{330AD6F6-5964-43AC-9D62-CEF97130534B}" presName="node" presStyleLbl="node1" presStyleIdx="6" presStyleCnt="9">
        <dgm:presLayoutVars>
          <dgm:bulletEnabled val="1"/>
        </dgm:presLayoutVars>
      </dgm:prSet>
      <dgm:spPr/>
    </dgm:pt>
    <dgm:pt modelId="{466C9126-AE13-40FC-AB20-EE380FE100D1}" type="pres">
      <dgm:prSet presAssocID="{B122EE7B-6621-42C6-9673-75263A170226}" presName="sibTrans" presStyleCnt="0"/>
      <dgm:spPr/>
    </dgm:pt>
    <dgm:pt modelId="{07CEE7C4-3AC5-45EB-AFF2-C9B774277978}" type="pres">
      <dgm:prSet presAssocID="{2C847F7D-DFA8-4281-AD6E-7B26AE3DA3D1}" presName="node" presStyleLbl="node1" presStyleIdx="7" presStyleCnt="9">
        <dgm:presLayoutVars>
          <dgm:bulletEnabled val="1"/>
        </dgm:presLayoutVars>
      </dgm:prSet>
      <dgm:spPr/>
    </dgm:pt>
    <dgm:pt modelId="{DE834965-4C26-44B8-B06E-956B83F1A062}" type="pres">
      <dgm:prSet presAssocID="{A362CAB5-E81F-477E-A493-C8D57E4AB0D6}" presName="sibTrans" presStyleCnt="0"/>
      <dgm:spPr/>
    </dgm:pt>
    <dgm:pt modelId="{4AD92C44-970A-4621-8FB7-6834BBC243EF}" type="pres">
      <dgm:prSet presAssocID="{1B9F1E29-E728-496F-858F-97DC329B7A0C}" presName="node" presStyleLbl="node1" presStyleIdx="8" presStyleCnt="9">
        <dgm:presLayoutVars>
          <dgm:bulletEnabled val="1"/>
        </dgm:presLayoutVars>
      </dgm:prSet>
      <dgm:spPr/>
    </dgm:pt>
  </dgm:ptLst>
  <dgm:cxnLst>
    <dgm:cxn modelId="{B3D4DF0D-FD51-4CA8-86E3-B047385825D9}" type="presOf" srcId="{190C8F35-6E65-437F-AFFE-978EE1DB6AC9}" destId="{E2755ED7-43A7-47B9-89B2-EF555E06C529}" srcOrd="0" destOrd="0" presId="urn:microsoft.com/office/officeart/2005/8/layout/default"/>
    <dgm:cxn modelId="{486F1B12-F118-4CFC-ADCE-68F9EF9C014E}" srcId="{6920476F-E155-470B-A753-97697BFAEC59}" destId="{330AD6F6-5964-43AC-9D62-CEF97130534B}" srcOrd="6" destOrd="0" parTransId="{11F46485-975A-4AE6-8763-1FFAC0933EEC}" sibTransId="{B122EE7B-6621-42C6-9673-75263A170226}"/>
    <dgm:cxn modelId="{B32B4628-FE76-4E20-A032-098B51C7A33D}" type="presOf" srcId="{1B9F1E29-E728-496F-858F-97DC329B7A0C}" destId="{4AD92C44-970A-4621-8FB7-6834BBC243EF}" srcOrd="0" destOrd="0" presId="urn:microsoft.com/office/officeart/2005/8/layout/default"/>
    <dgm:cxn modelId="{F08BA92C-9ABA-46B1-B874-5F7EDC7A23C9}" srcId="{6920476F-E155-470B-A753-97697BFAEC59}" destId="{0675C0E0-4D2E-46AE-A99B-C698C99FA71C}" srcOrd="1" destOrd="0" parTransId="{FDA3BB4A-D492-4CE4-9416-6205BF3DE34B}" sibTransId="{FEFFB7E7-3A16-4A26-910E-563F0EDE62AD}"/>
    <dgm:cxn modelId="{B8B4852D-0629-4B0A-82B1-6AD825CBC614}" srcId="{6920476F-E155-470B-A753-97697BFAEC59}" destId="{2C847F7D-DFA8-4281-AD6E-7B26AE3DA3D1}" srcOrd="7" destOrd="0" parTransId="{81D0631A-4F70-4BCF-8911-809330398677}" sibTransId="{A362CAB5-E81F-477E-A493-C8D57E4AB0D6}"/>
    <dgm:cxn modelId="{EE093530-54B4-42A8-B739-A9CD506E1B75}" srcId="{6920476F-E155-470B-A753-97697BFAEC59}" destId="{1B9F1E29-E728-496F-858F-97DC329B7A0C}" srcOrd="8" destOrd="0" parTransId="{83251D83-8FBB-45B8-8583-C4EDB059BCC4}" sibTransId="{71B94747-DDA6-40A2-BE2D-09D47E62A718}"/>
    <dgm:cxn modelId="{17D3F13A-B831-4E6B-9F35-8CE33FFA9B66}" srcId="{6920476F-E155-470B-A753-97697BFAEC59}" destId="{063874FF-AAD8-4996-99A6-CCB662FA35EF}" srcOrd="2" destOrd="0" parTransId="{FC5A5DC0-6816-4A38-A13C-4EFB0867F6A5}" sibTransId="{A8F25B9C-EC22-415F-914A-ACD2B34866F2}"/>
    <dgm:cxn modelId="{DC357F3B-1FB7-445C-B3C8-9E7F36D891D7}" srcId="{6920476F-E155-470B-A753-97697BFAEC59}" destId="{190C8F35-6E65-437F-AFFE-978EE1DB6AC9}" srcOrd="5" destOrd="0" parTransId="{94CA240D-C653-4B2E-8365-BFE29A127E45}" sibTransId="{AD051561-FC62-497C-B334-DA91207BF1F6}"/>
    <dgm:cxn modelId="{6D849E41-9C72-4F84-8BA4-F9767F95B737}" type="presOf" srcId="{6920476F-E155-470B-A753-97697BFAEC59}" destId="{B40D9A44-4D90-4803-A08D-25B8FEEC9AD9}" srcOrd="0" destOrd="0" presId="urn:microsoft.com/office/officeart/2005/8/layout/default"/>
    <dgm:cxn modelId="{78AABA6C-4120-4B35-8567-52BB65C6B6D2}" type="presOf" srcId="{B99F7815-7E40-47B5-A724-28AA99D3AB11}" destId="{E73C3E08-2491-4ACD-BE8D-38926ABA814D}" srcOrd="0" destOrd="0" presId="urn:microsoft.com/office/officeart/2005/8/layout/default"/>
    <dgm:cxn modelId="{93736C6F-7DC4-461F-8FD4-7854A61BD1A9}" type="presOf" srcId="{0B7B0804-14C4-4D0E-B1A1-C999563D461C}" destId="{EE824F78-A4C4-4D77-97E9-426E4945EDCD}" srcOrd="0" destOrd="0" presId="urn:microsoft.com/office/officeart/2005/8/layout/default"/>
    <dgm:cxn modelId="{E5574D93-AFB7-4EA7-A461-6FDEBEEDAC5F}" srcId="{6920476F-E155-470B-A753-97697BFAEC59}" destId="{0B7B0804-14C4-4D0E-B1A1-C999563D461C}" srcOrd="0" destOrd="0" parTransId="{FF729691-BDDD-4771-8249-40C65F2C1F0B}" sibTransId="{D7290FF8-35F1-4025-8758-A8F8205BEAFB}"/>
    <dgm:cxn modelId="{6B576A96-4C9E-42BB-96F1-73C70602AAEB}" srcId="{6920476F-E155-470B-A753-97697BFAEC59}" destId="{B06828EC-52A5-4CC4-9444-48A952EC8BEE}" srcOrd="4" destOrd="0" parTransId="{A2DE4FBB-2C1A-4097-B295-B0C0BF1515B7}" sibTransId="{E92F5CB1-64C6-44E2-9260-7468EFCDA64C}"/>
    <dgm:cxn modelId="{05AE1A9D-D597-4798-8C78-ECDC7B3B4BA6}" type="presOf" srcId="{0675C0E0-4D2E-46AE-A99B-C698C99FA71C}" destId="{6C3D8F47-C737-4C61-BEAB-D9C6D85C452C}" srcOrd="0" destOrd="0" presId="urn:microsoft.com/office/officeart/2005/8/layout/default"/>
    <dgm:cxn modelId="{CDD648A2-891C-4630-B395-04153E79B475}" type="presOf" srcId="{B06828EC-52A5-4CC4-9444-48A952EC8BEE}" destId="{F7998D41-E4CE-4882-8596-EE7BA453107B}" srcOrd="0" destOrd="0" presId="urn:microsoft.com/office/officeart/2005/8/layout/default"/>
    <dgm:cxn modelId="{54B525D9-FE18-47ED-A8F7-37869F1E393F}" type="presOf" srcId="{063874FF-AAD8-4996-99A6-CCB662FA35EF}" destId="{57B0B8E6-41E5-4F32-A45C-8E717CEA9963}" srcOrd="0" destOrd="0" presId="urn:microsoft.com/office/officeart/2005/8/layout/default"/>
    <dgm:cxn modelId="{C848FCEB-9AD1-402E-9BD1-E14EE660E8B9}" srcId="{6920476F-E155-470B-A753-97697BFAEC59}" destId="{B99F7815-7E40-47B5-A724-28AA99D3AB11}" srcOrd="3" destOrd="0" parTransId="{DD988CC6-77CB-425C-8FE3-8D9011AEA0C9}" sibTransId="{1677927F-70EF-4781-93F9-AE68E9B53858}"/>
    <dgm:cxn modelId="{8CB643F3-028C-44A5-A048-61A001FF7789}" type="presOf" srcId="{330AD6F6-5964-43AC-9D62-CEF97130534B}" destId="{AD281940-9C73-44CF-A411-A2F67813902E}" srcOrd="0" destOrd="0" presId="urn:microsoft.com/office/officeart/2005/8/layout/default"/>
    <dgm:cxn modelId="{6C6635FA-B369-4554-A7C5-A8858F930987}" type="presOf" srcId="{2C847F7D-DFA8-4281-AD6E-7B26AE3DA3D1}" destId="{07CEE7C4-3AC5-45EB-AFF2-C9B774277978}" srcOrd="0" destOrd="0" presId="urn:microsoft.com/office/officeart/2005/8/layout/default"/>
    <dgm:cxn modelId="{BAC504EE-3A84-4385-8250-B96EE729C01B}" type="presParOf" srcId="{B40D9A44-4D90-4803-A08D-25B8FEEC9AD9}" destId="{EE824F78-A4C4-4D77-97E9-426E4945EDCD}" srcOrd="0" destOrd="0" presId="urn:microsoft.com/office/officeart/2005/8/layout/default"/>
    <dgm:cxn modelId="{2C3CEB02-BC43-424B-B119-08CDB28AFF28}" type="presParOf" srcId="{B40D9A44-4D90-4803-A08D-25B8FEEC9AD9}" destId="{0A13BE43-F0F1-40F9-923E-878796BAAF0C}" srcOrd="1" destOrd="0" presId="urn:microsoft.com/office/officeart/2005/8/layout/default"/>
    <dgm:cxn modelId="{D78B371C-AB4B-4337-B8A5-8703CBFD2E2E}" type="presParOf" srcId="{B40D9A44-4D90-4803-A08D-25B8FEEC9AD9}" destId="{6C3D8F47-C737-4C61-BEAB-D9C6D85C452C}" srcOrd="2" destOrd="0" presId="urn:microsoft.com/office/officeart/2005/8/layout/default"/>
    <dgm:cxn modelId="{826E4130-1F43-4B4E-BFFB-1A74867EE41B}" type="presParOf" srcId="{B40D9A44-4D90-4803-A08D-25B8FEEC9AD9}" destId="{9DC7E658-F7A0-4D45-97A8-98D8032E9639}" srcOrd="3" destOrd="0" presId="urn:microsoft.com/office/officeart/2005/8/layout/default"/>
    <dgm:cxn modelId="{04CE0B0A-22AB-4F54-B7F4-21DC4FEDF524}" type="presParOf" srcId="{B40D9A44-4D90-4803-A08D-25B8FEEC9AD9}" destId="{57B0B8E6-41E5-4F32-A45C-8E717CEA9963}" srcOrd="4" destOrd="0" presId="urn:microsoft.com/office/officeart/2005/8/layout/default"/>
    <dgm:cxn modelId="{EEF33211-BC25-4E61-BADD-BC80BE6BCD4B}" type="presParOf" srcId="{B40D9A44-4D90-4803-A08D-25B8FEEC9AD9}" destId="{9AF26E91-8E6B-4B0A-9C6A-8C693125DCA4}" srcOrd="5" destOrd="0" presId="urn:microsoft.com/office/officeart/2005/8/layout/default"/>
    <dgm:cxn modelId="{EA3EACCB-4201-4B88-9936-61B61D29812C}" type="presParOf" srcId="{B40D9A44-4D90-4803-A08D-25B8FEEC9AD9}" destId="{E73C3E08-2491-4ACD-BE8D-38926ABA814D}" srcOrd="6" destOrd="0" presId="urn:microsoft.com/office/officeart/2005/8/layout/default"/>
    <dgm:cxn modelId="{79B1F32B-6387-4BB3-BCF2-6B3EBE881B8B}" type="presParOf" srcId="{B40D9A44-4D90-4803-A08D-25B8FEEC9AD9}" destId="{58B83FF3-5A0C-479E-9BFD-DC46E7632CF3}" srcOrd="7" destOrd="0" presId="urn:microsoft.com/office/officeart/2005/8/layout/default"/>
    <dgm:cxn modelId="{83C96114-5799-47D7-9B9F-CACDC19FEB4E}" type="presParOf" srcId="{B40D9A44-4D90-4803-A08D-25B8FEEC9AD9}" destId="{F7998D41-E4CE-4882-8596-EE7BA453107B}" srcOrd="8" destOrd="0" presId="urn:microsoft.com/office/officeart/2005/8/layout/default"/>
    <dgm:cxn modelId="{AE7B8075-621E-442C-9A69-CB0EC65EE99D}" type="presParOf" srcId="{B40D9A44-4D90-4803-A08D-25B8FEEC9AD9}" destId="{30194C0F-2323-4745-B29C-D037F224D338}" srcOrd="9" destOrd="0" presId="urn:microsoft.com/office/officeart/2005/8/layout/default"/>
    <dgm:cxn modelId="{E8D054D5-703A-4007-8E00-AFEF950B83E3}" type="presParOf" srcId="{B40D9A44-4D90-4803-A08D-25B8FEEC9AD9}" destId="{E2755ED7-43A7-47B9-89B2-EF555E06C529}" srcOrd="10" destOrd="0" presId="urn:microsoft.com/office/officeart/2005/8/layout/default"/>
    <dgm:cxn modelId="{FD7C0F3E-3673-4FB1-99F3-60EE044293D6}" type="presParOf" srcId="{B40D9A44-4D90-4803-A08D-25B8FEEC9AD9}" destId="{22330B1C-38D1-474D-973A-4852CED82441}" srcOrd="11" destOrd="0" presId="urn:microsoft.com/office/officeart/2005/8/layout/default"/>
    <dgm:cxn modelId="{0F3B892B-9F0F-48B8-9CA0-ADE5037387AE}" type="presParOf" srcId="{B40D9A44-4D90-4803-A08D-25B8FEEC9AD9}" destId="{AD281940-9C73-44CF-A411-A2F67813902E}" srcOrd="12" destOrd="0" presId="urn:microsoft.com/office/officeart/2005/8/layout/default"/>
    <dgm:cxn modelId="{995F98C6-B9D5-4EC2-8882-4983C0AC8EA3}" type="presParOf" srcId="{B40D9A44-4D90-4803-A08D-25B8FEEC9AD9}" destId="{466C9126-AE13-40FC-AB20-EE380FE100D1}" srcOrd="13" destOrd="0" presId="urn:microsoft.com/office/officeart/2005/8/layout/default"/>
    <dgm:cxn modelId="{B5836CB9-6832-476E-AEE8-3F20F1C79812}" type="presParOf" srcId="{B40D9A44-4D90-4803-A08D-25B8FEEC9AD9}" destId="{07CEE7C4-3AC5-45EB-AFF2-C9B774277978}" srcOrd="14" destOrd="0" presId="urn:microsoft.com/office/officeart/2005/8/layout/default"/>
    <dgm:cxn modelId="{F9955F97-44F0-4803-9CB4-912D758469DB}" type="presParOf" srcId="{B40D9A44-4D90-4803-A08D-25B8FEEC9AD9}" destId="{DE834965-4C26-44B8-B06E-956B83F1A062}" srcOrd="15" destOrd="0" presId="urn:microsoft.com/office/officeart/2005/8/layout/default"/>
    <dgm:cxn modelId="{94D92DA3-A0DA-44F1-B744-EDD749DFE300}" type="presParOf" srcId="{B40D9A44-4D90-4803-A08D-25B8FEEC9AD9}" destId="{4AD92C44-970A-4621-8FB7-6834BBC243E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61E057-9D77-4762-B253-170B995B6EB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CBC02C-3E45-4A30-8297-FCC97BCBEA39}">
      <dgm:prSet phldrT="[Text]"/>
      <dgm:spPr/>
      <dgm:t>
        <a:bodyPr/>
        <a:lstStyle/>
        <a:p>
          <a:r>
            <a:rPr lang="en-US" dirty="0"/>
            <a:t>Clothing</a:t>
          </a:r>
        </a:p>
      </dgm:t>
    </dgm:pt>
    <dgm:pt modelId="{C0C23D72-C1A0-4082-9EEB-8B35AE58A37D}" type="parTrans" cxnId="{9902A384-31CF-4239-A7A1-09F75A97641E}">
      <dgm:prSet/>
      <dgm:spPr/>
      <dgm:t>
        <a:bodyPr/>
        <a:lstStyle/>
        <a:p>
          <a:endParaRPr lang="en-US"/>
        </a:p>
      </dgm:t>
    </dgm:pt>
    <dgm:pt modelId="{10BB4233-5895-4EC0-8898-D7A77DC90D29}" type="sibTrans" cxnId="{9902A384-31CF-4239-A7A1-09F75A97641E}">
      <dgm:prSet/>
      <dgm:spPr/>
      <dgm:t>
        <a:bodyPr/>
        <a:lstStyle/>
        <a:p>
          <a:endParaRPr lang="en-US"/>
        </a:p>
      </dgm:t>
    </dgm:pt>
    <dgm:pt modelId="{830BA09B-CFE8-4D99-B2EE-A0C791EE7ACB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E6EC9E75-ECB7-452C-AD44-CD717C2A2A83}" type="parTrans" cxnId="{E855481B-FE60-4261-94AB-7C75AFD3C2E8}">
      <dgm:prSet/>
      <dgm:spPr/>
      <dgm:t>
        <a:bodyPr/>
        <a:lstStyle/>
        <a:p>
          <a:endParaRPr lang="en-US"/>
        </a:p>
      </dgm:t>
    </dgm:pt>
    <dgm:pt modelId="{7B2C0F24-8143-41F1-B648-314EDEC1D04B}" type="sibTrans" cxnId="{E855481B-FE60-4261-94AB-7C75AFD3C2E8}">
      <dgm:prSet/>
      <dgm:spPr/>
      <dgm:t>
        <a:bodyPr/>
        <a:lstStyle/>
        <a:p>
          <a:endParaRPr lang="en-US"/>
        </a:p>
      </dgm:t>
    </dgm:pt>
    <dgm:pt modelId="{009B23C5-DBE8-421D-91DE-D0F93E102713}">
      <dgm:prSet phldrT="[Text]"/>
      <dgm:spPr/>
      <dgm:t>
        <a:bodyPr/>
        <a:lstStyle/>
        <a:p>
          <a:r>
            <a:rPr lang="en-US" dirty="0"/>
            <a:t>Make up</a:t>
          </a:r>
        </a:p>
      </dgm:t>
    </dgm:pt>
    <dgm:pt modelId="{5392C80B-9522-4F70-B8E6-4525656736C7}" type="parTrans" cxnId="{6B941DBA-D147-4BF0-8DE3-05ED92D9D395}">
      <dgm:prSet/>
      <dgm:spPr/>
      <dgm:t>
        <a:bodyPr/>
        <a:lstStyle/>
        <a:p>
          <a:endParaRPr lang="en-US"/>
        </a:p>
      </dgm:t>
    </dgm:pt>
    <dgm:pt modelId="{EB7F31B1-9E1B-47E9-B0AB-66800A390094}" type="sibTrans" cxnId="{6B941DBA-D147-4BF0-8DE3-05ED92D9D395}">
      <dgm:prSet/>
      <dgm:spPr/>
      <dgm:t>
        <a:bodyPr/>
        <a:lstStyle/>
        <a:p>
          <a:endParaRPr lang="en-US"/>
        </a:p>
      </dgm:t>
    </dgm:pt>
    <dgm:pt modelId="{6E504A34-86A6-494A-9C16-6E9951FA6FD7}">
      <dgm:prSet phldrT="[Text]"/>
      <dgm:spPr/>
      <dgm:t>
        <a:bodyPr/>
        <a:lstStyle/>
        <a:p>
          <a:r>
            <a:rPr lang="en-US" dirty="0"/>
            <a:t>Footwear</a:t>
          </a:r>
        </a:p>
      </dgm:t>
    </dgm:pt>
    <dgm:pt modelId="{584547C5-7B97-4CE5-944D-9FB76771558B}" type="parTrans" cxnId="{647F4868-D259-4257-95E2-F697932D7387}">
      <dgm:prSet/>
      <dgm:spPr/>
      <dgm:t>
        <a:bodyPr/>
        <a:lstStyle/>
        <a:p>
          <a:endParaRPr lang="en-US"/>
        </a:p>
      </dgm:t>
    </dgm:pt>
    <dgm:pt modelId="{D76DD84D-515F-4737-91D2-F8AD9D3F6DF7}" type="sibTrans" cxnId="{647F4868-D259-4257-95E2-F697932D7387}">
      <dgm:prSet/>
      <dgm:spPr/>
      <dgm:t>
        <a:bodyPr/>
        <a:lstStyle/>
        <a:p>
          <a:endParaRPr lang="en-US"/>
        </a:p>
      </dgm:t>
    </dgm:pt>
    <dgm:pt modelId="{7F5BFB93-6744-46E7-A963-DB5EE7058246}">
      <dgm:prSet phldrT="[Text]"/>
      <dgm:spPr/>
      <dgm:t>
        <a:bodyPr/>
        <a:lstStyle/>
        <a:p>
          <a:r>
            <a:rPr lang="en-US" dirty="0"/>
            <a:t>Jewelry</a:t>
          </a:r>
        </a:p>
      </dgm:t>
    </dgm:pt>
    <dgm:pt modelId="{B1EF3008-9606-49C4-8BE6-64C2FC3089E5}" type="parTrans" cxnId="{D88DC8FD-ECBA-4355-8752-E9B886585C8A}">
      <dgm:prSet/>
      <dgm:spPr/>
      <dgm:t>
        <a:bodyPr/>
        <a:lstStyle/>
        <a:p>
          <a:endParaRPr lang="en-US"/>
        </a:p>
      </dgm:t>
    </dgm:pt>
    <dgm:pt modelId="{4C340B13-1F17-4DF8-8ACC-F87DB6EC4415}" type="sibTrans" cxnId="{D88DC8FD-ECBA-4355-8752-E9B886585C8A}">
      <dgm:prSet/>
      <dgm:spPr/>
      <dgm:t>
        <a:bodyPr/>
        <a:lstStyle/>
        <a:p>
          <a:endParaRPr lang="en-US"/>
        </a:p>
      </dgm:t>
    </dgm:pt>
    <dgm:pt modelId="{862C3679-5132-49B6-BE70-BA52FAD2F0E0}">
      <dgm:prSet phldrT="[Text]"/>
      <dgm:spPr/>
      <dgm:t>
        <a:bodyPr/>
        <a:lstStyle/>
        <a:p>
          <a:r>
            <a:rPr lang="en-US" dirty="0"/>
            <a:t>Watch</a:t>
          </a:r>
        </a:p>
      </dgm:t>
    </dgm:pt>
    <dgm:pt modelId="{3713326D-AE12-482A-A92F-5E107DC4A9A0}" type="parTrans" cxnId="{8EBDAB56-8378-4579-8CAD-344032A3A488}">
      <dgm:prSet/>
      <dgm:spPr/>
      <dgm:t>
        <a:bodyPr/>
        <a:lstStyle/>
        <a:p>
          <a:endParaRPr lang="en-US"/>
        </a:p>
      </dgm:t>
    </dgm:pt>
    <dgm:pt modelId="{F107BFA4-411C-4A24-9B87-AACEC03AB010}" type="sibTrans" cxnId="{8EBDAB56-8378-4579-8CAD-344032A3A488}">
      <dgm:prSet/>
      <dgm:spPr/>
      <dgm:t>
        <a:bodyPr/>
        <a:lstStyle/>
        <a:p>
          <a:endParaRPr lang="en-US"/>
        </a:p>
      </dgm:t>
    </dgm:pt>
    <dgm:pt modelId="{D65F8E87-8696-49A0-8121-390E7CD372E5}" type="pres">
      <dgm:prSet presAssocID="{5461E057-9D77-4762-B253-170B995B6EBA}" presName="diagram" presStyleCnt="0">
        <dgm:presLayoutVars>
          <dgm:dir/>
          <dgm:resizeHandles val="exact"/>
        </dgm:presLayoutVars>
      </dgm:prSet>
      <dgm:spPr/>
    </dgm:pt>
    <dgm:pt modelId="{68E917B0-EC31-47E8-9338-E931F4A85B72}" type="pres">
      <dgm:prSet presAssocID="{2DCBC02C-3E45-4A30-8297-FCC97BCBEA39}" presName="node" presStyleLbl="node1" presStyleIdx="0" presStyleCnt="6">
        <dgm:presLayoutVars>
          <dgm:bulletEnabled val="1"/>
        </dgm:presLayoutVars>
      </dgm:prSet>
      <dgm:spPr/>
    </dgm:pt>
    <dgm:pt modelId="{7F792BED-BD5F-49D1-926C-9010777B3418}" type="pres">
      <dgm:prSet presAssocID="{10BB4233-5895-4EC0-8898-D7A77DC90D29}" presName="sibTrans" presStyleCnt="0"/>
      <dgm:spPr/>
    </dgm:pt>
    <dgm:pt modelId="{E78D3450-0CBF-4FAB-B64B-4595AF84FB18}" type="pres">
      <dgm:prSet presAssocID="{830BA09B-CFE8-4D99-B2EE-A0C791EE7ACB}" presName="node" presStyleLbl="node1" presStyleIdx="1" presStyleCnt="6">
        <dgm:presLayoutVars>
          <dgm:bulletEnabled val="1"/>
        </dgm:presLayoutVars>
      </dgm:prSet>
      <dgm:spPr/>
    </dgm:pt>
    <dgm:pt modelId="{305543B2-383F-49E8-909B-5E0297F27BD7}" type="pres">
      <dgm:prSet presAssocID="{7B2C0F24-8143-41F1-B648-314EDEC1D04B}" presName="sibTrans" presStyleCnt="0"/>
      <dgm:spPr/>
    </dgm:pt>
    <dgm:pt modelId="{7C6F4C7B-4B9B-466D-999A-1148C5201CB4}" type="pres">
      <dgm:prSet presAssocID="{009B23C5-DBE8-421D-91DE-D0F93E102713}" presName="node" presStyleLbl="node1" presStyleIdx="2" presStyleCnt="6">
        <dgm:presLayoutVars>
          <dgm:bulletEnabled val="1"/>
        </dgm:presLayoutVars>
      </dgm:prSet>
      <dgm:spPr/>
    </dgm:pt>
    <dgm:pt modelId="{4C455642-0B0E-4637-B9D8-5A632ED40E75}" type="pres">
      <dgm:prSet presAssocID="{EB7F31B1-9E1B-47E9-B0AB-66800A390094}" presName="sibTrans" presStyleCnt="0"/>
      <dgm:spPr/>
    </dgm:pt>
    <dgm:pt modelId="{4D717F2D-024F-4550-B1CE-153478F6F351}" type="pres">
      <dgm:prSet presAssocID="{6E504A34-86A6-494A-9C16-6E9951FA6FD7}" presName="node" presStyleLbl="node1" presStyleIdx="3" presStyleCnt="6">
        <dgm:presLayoutVars>
          <dgm:bulletEnabled val="1"/>
        </dgm:presLayoutVars>
      </dgm:prSet>
      <dgm:spPr/>
    </dgm:pt>
    <dgm:pt modelId="{14D5F5C9-BAE2-438E-9161-146C5D7BDA15}" type="pres">
      <dgm:prSet presAssocID="{D76DD84D-515F-4737-91D2-F8AD9D3F6DF7}" presName="sibTrans" presStyleCnt="0"/>
      <dgm:spPr/>
    </dgm:pt>
    <dgm:pt modelId="{40BB2D40-3140-4F7F-91BA-C97CD9D111D2}" type="pres">
      <dgm:prSet presAssocID="{7F5BFB93-6744-46E7-A963-DB5EE7058246}" presName="node" presStyleLbl="node1" presStyleIdx="4" presStyleCnt="6">
        <dgm:presLayoutVars>
          <dgm:bulletEnabled val="1"/>
        </dgm:presLayoutVars>
      </dgm:prSet>
      <dgm:spPr/>
    </dgm:pt>
    <dgm:pt modelId="{B1CF8EE6-6A39-4902-ADE5-32EFF9783AC9}" type="pres">
      <dgm:prSet presAssocID="{4C340B13-1F17-4DF8-8ACC-F87DB6EC4415}" presName="sibTrans" presStyleCnt="0"/>
      <dgm:spPr/>
    </dgm:pt>
    <dgm:pt modelId="{B03113B7-BDC4-4A37-BC6B-D7235E5A0F44}" type="pres">
      <dgm:prSet presAssocID="{862C3679-5132-49B6-BE70-BA52FAD2F0E0}" presName="node" presStyleLbl="node1" presStyleIdx="5" presStyleCnt="6">
        <dgm:presLayoutVars>
          <dgm:bulletEnabled val="1"/>
        </dgm:presLayoutVars>
      </dgm:prSet>
      <dgm:spPr/>
    </dgm:pt>
  </dgm:ptLst>
  <dgm:cxnLst>
    <dgm:cxn modelId="{11C0FD02-42DD-42FF-A8B0-E35B777CC0BB}" type="presOf" srcId="{2DCBC02C-3E45-4A30-8297-FCC97BCBEA39}" destId="{68E917B0-EC31-47E8-9338-E931F4A85B72}" srcOrd="0" destOrd="0" presId="urn:microsoft.com/office/officeart/2005/8/layout/default"/>
    <dgm:cxn modelId="{CC1B7B0D-5D6C-4113-AA77-B7F29C73C102}" type="presOf" srcId="{5461E057-9D77-4762-B253-170B995B6EBA}" destId="{D65F8E87-8696-49A0-8121-390E7CD372E5}" srcOrd="0" destOrd="0" presId="urn:microsoft.com/office/officeart/2005/8/layout/default"/>
    <dgm:cxn modelId="{E855481B-FE60-4261-94AB-7C75AFD3C2E8}" srcId="{5461E057-9D77-4762-B253-170B995B6EBA}" destId="{830BA09B-CFE8-4D99-B2EE-A0C791EE7ACB}" srcOrd="1" destOrd="0" parTransId="{E6EC9E75-ECB7-452C-AD44-CD717C2A2A83}" sibTransId="{7B2C0F24-8143-41F1-B648-314EDEC1D04B}"/>
    <dgm:cxn modelId="{217E825F-72D9-43F0-B286-52A48E767E76}" type="presOf" srcId="{7F5BFB93-6744-46E7-A963-DB5EE7058246}" destId="{40BB2D40-3140-4F7F-91BA-C97CD9D111D2}" srcOrd="0" destOrd="0" presId="urn:microsoft.com/office/officeart/2005/8/layout/default"/>
    <dgm:cxn modelId="{647F4868-D259-4257-95E2-F697932D7387}" srcId="{5461E057-9D77-4762-B253-170B995B6EBA}" destId="{6E504A34-86A6-494A-9C16-6E9951FA6FD7}" srcOrd="3" destOrd="0" parTransId="{584547C5-7B97-4CE5-944D-9FB76771558B}" sibTransId="{D76DD84D-515F-4737-91D2-F8AD9D3F6DF7}"/>
    <dgm:cxn modelId="{8EBDAB56-8378-4579-8CAD-344032A3A488}" srcId="{5461E057-9D77-4762-B253-170B995B6EBA}" destId="{862C3679-5132-49B6-BE70-BA52FAD2F0E0}" srcOrd="5" destOrd="0" parTransId="{3713326D-AE12-482A-A92F-5E107DC4A9A0}" sibTransId="{F107BFA4-411C-4A24-9B87-AACEC03AB010}"/>
    <dgm:cxn modelId="{9902A384-31CF-4239-A7A1-09F75A97641E}" srcId="{5461E057-9D77-4762-B253-170B995B6EBA}" destId="{2DCBC02C-3E45-4A30-8297-FCC97BCBEA39}" srcOrd="0" destOrd="0" parTransId="{C0C23D72-C1A0-4082-9EEB-8B35AE58A37D}" sibTransId="{10BB4233-5895-4EC0-8898-D7A77DC90D29}"/>
    <dgm:cxn modelId="{AE80FA97-B2A4-4CA0-AA31-2F04DA3FAF69}" type="presOf" srcId="{862C3679-5132-49B6-BE70-BA52FAD2F0E0}" destId="{B03113B7-BDC4-4A37-BC6B-D7235E5A0F44}" srcOrd="0" destOrd="0" presId="urn:microsoft.com/office/officeart/2005/8/layout/default"/>
    <dgm:cxn modelId="{20D17CA3-0BC8-41CD-90AA-A84038A8BC8A}" type="presOf" srcId="{009B23C5-DBE8-421D-91DE-D0F93E102713}" destId="{7C6F4C7B-4B9B-466D-999A-1148C5201CB4}" srcOrd="0" destOrd="0" presId="urn:microsoft.com/office/officeart/2005/8/layout/default"/>
    <dgm:cxn modelId="{A8A179B5-7946-4133-B581-12F58AE9A04C}" type="presOf" srcId="{6E504A34-86A6-494A-9C16-6E9951FA6FD7}" destId="{4D717F2D-024F-4550-B1CE-153478F6F351}" srcOrd="0" destOrd="0" presId="urn:microsoft.com/office/officeart/2005/8/layout/default"/>
    <dgm:cxn modelId="{81E0F8B8-7743-40A3-B13C-07B463CC61B4}" type="presOf" srcId="{830BA09B-CFE8-4D99-B2EE-A0C791EE7ACB}" destId="{E78D3450-0CBF-4FAB-B64B-4595AF84FB18}" srcOrd="0" destOrd="0" presId="urn:microsoft.com/office/officeart/2005/8/layout/default"/>
    <dgm:cxn modelId="{6B941DBA-D147-4BF0-8DE3-05ED92D9D395}" srcId="{5461E057-9D77-4762-B253-170B995B6EBA}" destId="{009B23C5-DBE8-421D-91DE-D0F93E102713}" srcOrd="2" destOrd="0" parTransId="{5392C80B-9522-4F70-B8E6-4525656736C7}" sibTransId="{EB7F31B1-9E1B-47E9-B0AB-66800A390094}"/>
    <dgm:cxn modelId="{D88DC8FD-ECBA-4355-8752-E9B886585C8A}" srcId="{5461E057-9D77-4762-B253-170B995B6EBA}" destId="{7F5BFB93-6744-46E7-A963-DB5EE7058246}" srcOrd="4" destOrd="0" parTransId="{B1EF3008-9606-49C4-8BE6-64C2FC3089E5}" sibTransId="{4C340B13-1F17-4DF8-8ACC-F87DB6EC4415}"/>
    <dgm:cxn modelId="{D5E5B6DF-50C8-4A04-A885-D5ADE0611314}" type="presParOf" srcId="{D65F8E87-8696-49A0-8121-390E7CD372E5}" destId="{68E917B0-EC31-47E8-9338-E931F4A85B72}" srcOrd="0" destOrd="0" presId="urn:microsoft.com/office/officeart/2005/8/layout/default"/>
    <dgm:cxn modelId="{FA062874-A696-44CB-8673-886108F59DEB}" type="presParOf" srcId="{D65F8E87-8696-49A0-8121-390E7CD372E5}" destId="{7F792BED-BD5F-49D1-926C-9010777B3418}" srcOrd="1" destOrd="0" presId="urn:microsoft.com/office/officeart/2005/8/layout/default"/>
    <dgm:cxn modelId="{1FE9DF42-7751-4CCC-9ECB-699D2F69AFCA}" type="presParOf" srcId="{D65F8E87-8696-49A0-8121-390E7CD372E5}" destId="{E78D3450-0CBF-4FAB-B64B-4595AF84FB18}" srcOrd="2" destOrd="0" presId="urn:microsoft.com/office/officeart/2005/8/layout/default"/>
    <dgm:cxn modelId="{5413D773-EE9A-4F0A-B0CF-1397141EF9BB}" type="presParOf" srcId="{D65F8E87-8696-49A0-8121-390E7CD372E5}" destId="{305543B2-383F-49E8-909B-5E0297F27BD7}" srcOrd="3" destOrd="0" presId="urn:microsoft.com/office/officeart/2005/8/layout/default"/>
    <dgm:cxn modelId="{95DD3528-61EC-4211-A740-5B5C4F812D70}" type="presParOf" srcId="{D65F8E87-8696-49A0-8121-390E7CD372E5}" destId="{7C6F4C7B-4B9B-466D-999A-1148C5201CB4}" srcOrd="4" destOrd="0" presId="urn:microsoft.com/office/officeart/2005/8/layout/default"/>
    <dgm:cxn modelId="{857901DC-5391-4B45-8030-B6B3D3154EA9}" type="presParOf" srcId="{D65F8E87-8696-49A0-8121-390E7CD372E5}" destId="{4C455642-0B0E-4637-B9D8-5A632ED40E75}" srcOrd="5" destOrd="0" presId="urn:microsoft.com/office/officeart/2005/8/layout/default"/>
    <dgm:cxn modelId="{96E74FE0-92C0-414A-A420-E7E353329317}" type="presParOf" srcId="{D65F8E87-8696-49A0-8121-390E7CD372E5}" destId="{4D717F2D-024F-4550-B1CE-153478F6F351}" srcOrd="6" destOrd="0" presId="urn:microsoft.com/office/officeart/2005/8/layout/default"/>
    <dgm:cxn modelId="{AB0BD62C-FA5D-48A6-9B50-F0454DF0C4C2}" type="presParOf" srcId="{D65F8E87-8696-49A0-8121-390E7CD372E5}" destId="{14D5F5C9-BAE2-438E-9161-146C5D7BDA15}" srcOrd="7" destOrd="0" presId="urn:microsoft.com/office/officeart/2005/8/layout/default"/>
    <dgm:cxn modelId="{DD31C8AE-9D3F-4C90-AFC5-6B662FC143EF}" type="presParOf" srcId="{D65F8E87-8696-49A0-8121-390E7CD372E5}" destId="{40BB2D40-3140-4F7F-91BA-C97CD9D111D2}" srcOrd="8" destOrd="0" presId="urn:microsoft.com/office/officeart/2005/8/layout/default"/>
    <dgm:cxn modelId="{CA17AFE9-ABAE-4F00-907F-0016A0E6E41A}" type="presParOf" srcId="{D65F8E87-8696-49A0-8121-390E7CD372E5}" destId="{B1CF8EE6-6A39-4902-ADE5-32EFF9783AC9}" srcOrd="9" destOrd="0" presId="urn:microsoft.com/office/officeart/2005/8/layout/default"/>
    <dgm:cxn modelId="{7E0804DD-577E-4880-9FF6-51540DEB8489}" type="presParOf" srcId="{D65F8E87-8696-49A0-8121-390E7CD372E5}" destId="{B03113B7-BDC4-4A37-BC6B-D7235E5A0F4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/>
            <a:t>Light color shirt 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/>
            <a:t>Deep color pant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/>
            <a:t>Matching Tie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Suit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071BB36F-F8B1-4603-B232-7E701375C87E}" type="presOf" srcId="{EADEA337-5DC4-4948-8332-A5FE5A1F79CB}" destId="{E6518BBF-DBA7-4774-952E-E1A81D0E8B62}" srcOrd="0" destOrd="0" presId="urn:microsoft.com/office/officeart/2005/8/layout/default"/>
    <dgm:cxn modelId="{EC605DA0-9364-41CC-B74F-DD28867BF617}" type="presOf" srcId="{19EC28AF-8CB4-4D0B-8FB0-4049D392C128}" destId="{B56DE26B-2CD3-4CE7-9E25-C8095E5B5F5E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08DE1EE6-F321-458A-B8F9-30976DF7CE6F}" type="presOf" srcId="{51CF3AB1-90FF-4357-A964-3DC49214756C}" destId="{CA5251CC-EC96-464C-8500-BA9052E11EED}" srcOrd="0" destOrd="0" presId="urn:microsoft.com/office/officeart/2005/8/layout/default"/>
    <dgm:cxn modelId="{4B1E18F0-1ECF-4AD0-965F-D74D0E946B4B}" type="presOf" srcId="{7512CFC3-7D80-48D2-8D4D-082C98305B98}" destId="{D5B8D3D9-A471-4C77-AF84-6AE40B8DC31B}" srcOrd="0" destOrd="0" presId="urn:microsoft.com/office/officeart/2005/8/layout/default"/>
    <dgm:cxn modelId="{C9A0B5F4-FB4F-4E34-887D-1C2C6FB4B402}" type="presOf" srcId="{BC8D4EBA-1218-4CEB-B5FC-BD5E55E0A052}" destId="{DDD4762C-6990-495D-80F3-627D262D6F22}" srcOrd="0" destOrd="0" presId="urn:microsoft.com/office/officeart/2005/8/layout/default"/>
    <dgm:cxn modelId="{88DF06AA-73E4-4877-B75A-9343D2D085A0}" type="presParOf" srcId="{B56DE26B-2CD3-4CE7-9E25-C8095E5B5F5E}" destId="{CA5251CC-EC96-464C-8500-BA9052E11EED}" srcOrd="0" destOrd="0" presId="urn:microsoft.com/office/officeart/2005/8/layout/default"/>
    <dgm:cxn modelId="{8B8FB16C-8B34-47C4-BDCD-DC5EF59C2FA2}" type="presParOf" srcId="{B56DE26B-2CD3-4CE7-9E25-C8095E5B5F5E}" destId="{A1804102-6085-4043-BBA8-67840DCCCD78}" srcOrd="1" destOrd="0" presId="urn:microsoft.com/office/officeart/2005/8/layout/default"/>
    <dgm:cxn modelId="{0D07B508-3782-4E35-B449-64C1D635768B}" type="presParOf" srcId="{B56DE26B-2CD3-4CE7-9E25-C8095E5B5F5E}" destId="{D5B8D3D9-A471-4C77-AF84-6AE40B8DC31B}" srcOrd="2" destOrd="0" presId="urn:microsoft.com/office/officeart/2005/8/layout/default"/>
    <dgm:cxn modelId="{AA7FC947-A49F-4213-B191-72AC7AE908BB}" type="presParOf" srcId="{B56DE26B-2CD3-4CE7-9E25-C8095E5B5F5E}" destId="{57C6537E-6D91-471C-936D-28670B8355B7}" srcOrd="3" destOrd="0" presId="urn:microsoft.com/office/officeart/2005/8/layout/default"/>
    <dgm:cxn modelId="{04D69E7E-9983-4666-9F4E-5C123E02D0FF}" type="presParOf" srcId="{B56DE26B-2CD3-4CE7-9E25-C8095E5B5F5E}" destId="{E6518BBF-DBA7-4774-952E-E1A81D0E8B62}" srcOrd="4" destOrd="0" presId="urn:microsoft.com/office/officeart/2005/8/layout/default"/>
    <dgm:cxn modelId="{A36EEE56-79DC-4628-8D9E-DD435813A9D4}" type="presParOf" srcId="{B56DE26B-2CD3-4CE7-9E25-C8095E5B5F5E}" destId="{B40E06CC-9A70-4BDF-B690-D75C3183FA7C}" srcOrd="5" destOrd="0" presId="urn:microsoft.com/office/officeart/2005/8/layout/default"/>
    <dgm:cxn modelId="{133ACF05-FD30-4AAB-B197-D60078EB05BA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Skirt or Pant</a:t>
          </a:r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/>
            <a:t>Light Color Shirt </a:t>
          </a:r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Leggings and </a:t>
          </a:r>
          <a:r>
            <a:rPr lang="en-US" dirty="0" err="1"/>
            <a:t>Kurti</a:t>
          </a:r>
          <a:r>
            <a:rPr lang="en-US" dirty="0"/>
            <a:t> with </a:t>
          </a:r>
          <a:r>
            <a:rPr lang="en-US" dirty="0" err="1"/>
            <a:t>Dupatta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Gentle Color </a:t>
          </a:r>
          <a:r>
            <a:rPr lang="en-US" dirty="0" err="1"/>
            <a:t>Salwar</a:t>
          </a:r>
          <a:r>
            <a:rPr lang="en-US" dirty="0"/>
            <a:t> </a:t>
          </a:r>
          <a:r>
            <a:rPr lang="en-US" dirty="0" err="1"/>
            <a:t>Kameez</a:t>
          </a:r>
          <a:endParaRPr lang="en-US" dirty="0"/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DBC37983-3E38-4B72-851E-89EA549426D1}" type="presOf" srcId="{19EC28AF-8CB4-4D0B-8FB0-4049D392C128}" destId="{B56DE26B-2CD3-4CE7-9E25-C8095E5B5F5E}" srcOrd="0" destOrd="0" presId="urn:microsoft.com/office/officeart/2005/8/layout/default"/>
    <dgm:cxn modelId="{46A8CD94-4E88-4A7E-8067-B144A697D3F7}" type="presOf" srcId="{7512CFC3-7D80-48D2-8D4D-082C98305B98}" destId="{D5B8D3D9-A471-4C77-AF84-6AE40B8DC31B}" srcOrd="0" destOrd="0" presId="urn:microsoft.com/office/officeart/2005/8/layout/default"/>
    <dgm:cxn modelId="{20FA189E-D808-4C6D-AC74-5025791E2856}" type="presOf" srcId="{EADEA337-5DC4-4948-8332-A5FE5A1F79CB}" destId="{E6518BBF-DBA7-4774-952E-E1A81D0E8B6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C812EFCA-6458-40EE-B621-74E666389C16}" type="presOf" srcId="{51CF3AB1-90FF-4357-A964-3DC49214756C}" destId="{CA5251CC-EC96-464C-8500-BA9052E11EED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4A206FE1-F1E8-4F76-A667-57ADE4630AF0}" type="presOf" srcId="{BC8D4EBA-1218-4CEB-B5FC-BD5E55E0A052}" destId="{DDD4762C-6990-495D-80F3-627D262D6F22}" srcOrd="0" destOrd="0" presId="urn:microsoft.com/office/officeart/2005/8/layout/default"/>
    <dgm:cxn modelId="{6DC22096-E289-42A5-B743-77026F54DB79}" type="presParOf" srcId="{B56DE26B-2CD3-4CE7-9E25-C8095E5B5F5E}" destId="{CA5251CC-EC96-464C-8500-BA9052E11EED}" srcOrd="0" destOrd="0" presId="urn:microsoft.com/office/officeart/2005/8/layout/default"/>
    <dgm:cxn modelId="{F8658E92-2157-47CF-86DD-8B7CF930747D}" type="presParOf" srcId="{B56DE26B-2CD3-4CE7-9E25-C8095E5B5F5E}" destId="{A1804102-6085-4043-BBA8-67840DCCCD78}" srcOrd="1" destOrd="0" presId="urn:microsoft.com/office/officeart/2005/8/layout/default"/>
    <dgm:cxn modelId="{F75E03E7-A073-49AE-80EA-34A89F41A953}" type="presParOf" srcId="{B56DE26B-2CD3-4CE7-9E25-C8095E5B5F5E}" destId="{D5B8D3D9-A471-4C77-AF84-6AE40B8DC31B}" srcOrd="2" destOrd="0" presId="urn:microsoft.com/office/officeart/2005/8/layout/default"/>
    <dgm:cxn modelId="{2CCADA6D-603A-4870-9545-39925993292E}" type="presParOf" srcId="{B56DE26B-2CD3-4CE7-9E25-C8095E5B5F5E}" destId="{57C6537E-6D91-471C-936D-28670B8355B7}" srcOrd="3" destOrd="0" presId="urn:microsoft.com/office/officeart/2005/8/layout/default"/>
    <dgm:cxn modelId="{358C38D7-3A1E-496F-987F-53C18F074085}" type="presParOf" srcId="{B56DE26B-2CD3-4CE7-9E25-C8095E5B5F5E}" destId="{E6518BBF-DBA7-4774-952E-E1A81D0E8B62}" srcOrd="4" destOrd="0" presId="urn:microsoft.com/office/officeart/2005/8/layout/default"/>
    <dgm:cxn modelId="{CD605DE8-583E-4DB2-A40E-316D4802328E}" type="presParOf" srcId="{B56DE26B-2CD3-4CE7-9E25-C8095E5B5F5E}" destId="{B40E06CC-9A70-4BDF-B690-D75C3183FA7C}" srcOrd="5" destOrd="0" presId="urn:microsoft.com/office/officeart/2005/8/layout/default"/>
    <dgm:cxn modelId="{15294169-46A3-4B85-9D76-184F1DA1848A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Pair of Black Shoes</a:t>
          </a:r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/>
            <a:t>Socks </a:t>
          </a:r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Well Polished</a:t>
          </a:r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Socks should dark in color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1377874B-3463-43CE-85A3-D3C377D8F1A3}" type="presOf" srcId="{7512CFC3-7D80-48D2-8D4D-082C98305B98}" destId="{D5B8D3D9-A471-4C77-AF84-6AE40B8DC31B}" srcOrd="0" destOrd="0" presId="urn:microsoft.com/office/officeart/2005/8/layout/default"/>
    <dgm:cxn modelId="{76AAFE7D-C7AC-416D-902F-D049A0896D2D}" type="presOf" srcId="{BC8D4EBA-1218-4CEB-B5FC-BD5E55E0A052}" destId="{DDD4762C-6990-495D-80F3-627D262D6F22}" srcOrd="0" destOrd="0" presId="urn:microsoft.com/office/officeart/2005/8/layout/default"/>
    <dgm:cxn modelId="{9ED88CA5-8F09-493F-97C5-F4800026EFCA}" type="presOf" srcId="{EADEA337-5DC4-4948-8332-A5FE5A1F79CB}" destId="{E6518BBF-DBA7-4774-952E-E1A81D0E8B6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888CE1E6-467C-454D-BA10-5A90C9785DB6}" type="presOf" srcId="{51CF3AB1-90FF-4357-A964-3DC49214756C}" destId="{CA5251CC-EC96-464C-8500-BA9052E11EED}" srcOrd="0" destOrd="0" presId="urn:microsoft.com/office/officeart/2005/8/layout/default"/>
    <dgm:cxn modelId="{ABB2CDFF-77FA-4B43-A298-0DDFB9DCD5AF}" type="presOf" srcId="{19EC28AF-8CB4-4D0B-8FB0-4049D392C128}" destId="{B56DE26B-2CD3-4CE7-9E25-C8095E5B5F5E}" srcOrd="0" destOrd="0" presId="urn:microsoft.com/office/officeart/2005/8/layout/default"/>
    <dgm:cxn modelId="{50AC1A1F-778D-4D2F-B84E-8C24459889E2}" type="presParOf" srcId="{B56DE26B-2CD3-4CE7-9E25-C8095E5B5F5E}" destId="{CA5251CC-EC96-464C-8500-BA9052E11EED}" srcOrd="0" destOrd="0" presId="urn:microsoft.com/office/officeart/2005/8/layout/default"/>
    <dgm:cxn modelId="{5BDA5060-DDD2-413B-BFCA-A86DC7361552}" type="presParOf" srcId="{B56DE26B-2CD3-4CE7-9E25-C8095E5B5F5E}" destId="{A1804102-6085-4043-BBA8-67840DCCCD78}" srcOrd="1" destOrd="0" presId="urn:microsoft.com/office/officeart/2005/8/layout/default"/>
    <dgm:cxn modelId="{D08C36C0-5A80-48E7-AB14-FCA8EDB09DF5}" type="presParOf" srcId="{B56DE26B-2CD3-4CE7-9E25-C8095E5B5F5E}" destId="{D5B8D3D9-A471-4C77-AF84-6AE40B8DC31B}" srcOrd="2" destOrd="0" presId="urn:microsoft.com/office/officeart/2005/8/layout/default"/>
    <dgm:cxn modelId="{4058E70D-E61E-4A70-AE1C-AC2FC39F157F}" type="presParOf" srcId="{B56DE26B-2CD3-4CE7-9E25-C8095E5B5F5E}" destId="{57C6537E-6D91-471C-936D-28670B8355B7}" srcOrd="3" destOrd="0" presId="urn:microsoft.com/office/officeart/2005/8/layout/default"/>
    <dgm:cxn modelId="{E8E6D1D1-E438-4953-B25A-9E51A0018496}" type="presParOf" srcId="{B56DE26B-2CD3-4CE7-9E25-C8095E5B5F5E}" destId="{E6518BBF-DBA7-4774-952E-E1A81D0E8B62}" srcOrd="4" destOrd="0" presId="urn:microsoft.com/office/officeart/2005/8/layout/default"/>
    <dgm:cxn modelId="{10B21714-2CB8-4256-B273-1D62E8FEBE5B}" type="presParOf" srcId="{B56DE26B-2CD3-4CE7-9E25-C8095E5B5F5E}" destId="{B40E06CC-9A70-4BDF-B690-D75C3183FA7C}" srcOrd="5" destOrd="0" presId="urn:microsoft.com/office/officeart/2005/8/layout/default"/>
    <dgm:cxn modelId="{E0536ED1-A76F-4632-B76A-CB1E89D168BD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Pair of heels</a:t>
          </a:r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/>
            <a:t>No high heels </a:t>
          </a:r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Pair of half shoes</a:t>
          </a:r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Without socks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1A260E21-774A-4FE2-B170-71ABD7D4AD78}" type="presOf" srcId="{BC8D4EBA-1218-4CEB-B5FC-BD5E55E0A052}" destId="{DDD4762C-6990-495D-80F3-627D262D6F22}" srcOrd="0" destOrd="0" presId="urn:microsoft.com/office/officeart/2005/8/layout/default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B67FB05C-76DB-4180-ADE5-D446CF30EB31}" type="presOf" srcId="{7512CFC3-7D80-48D2-8D4D-082C98305B98}" destId="{D5B8D3D9-A471-4C77-AF84-6AE40B8DC31B}" srcOrd="0" destOrd="0" presId="urn:microsoft.com/office/officeart/2005/8/layout/default"/>
    <dgm:cxn modelId="{AFAA1977-14EE-4EA2-836B-6EBAE9609D32}" type="presOf" srcId="{EADEA337-5DC4-4948-8332-A5FE5A1F79CB}" destId="{E6518BBF-DBA7-4774-952E-E1A81D0E8B62}" srcOrd="0" destOrd="0" presId="urn:microsoft.com/office/officeart/2005/8/layout/default"/>
    <dgm:cxn modelId="{5041BF79-5D70-4DF5-8FE3-613E820E4CC8}" type="presOf" srcId="{51CF3AB1-90FF-4357-A964-3DC49214756C}" destId="{CA5251CC-EC96-464C-8500-BA9052E11EED}" srcOrd="0" destOrd="0" presId="urn:microsoft.com/office/officeart/2005/8/layout/default"/>
    <dgm:cxn modelId="{BEE6F297-4530-40A7-80F4-E0235E0F0D8F}" type="presOf" srcId="{19EC28AF-8CB4-4D0B-8FB0-4049D392C128}" destId="{B56DE26B-2CD3-4CE7-9E25-C8095E5B5F5E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72D4E9BA-555E-44EA-BD6D-6595AC636062}" type="presParOf" srcId="{B56DE26B-2CD3-4CE7-9E25-C8095E5B5F5E}" destId="{CA5251CC-EC96-464C-8500-BA9052E11EED}" srcOrd="0" destOrd="0" presId="urn:microsoft.com/office/officeart/2005/8/layout/default"/>
    <dgm:cxn modelId="{042C4BB3-806E-44DC-9552-9C024777D39B}" type="presParOf" srcId="{B56DE26B-2CD3-4CE7-9E25-C8095E5B5F5E}" destId="{A1804102-6085-4043-BBA8-67840DCCCD78}" srcOrd="1" destOrd="0" presId="urn:microsoft.com/office/officeart/2005/8/layout/default"/>
    <dgm:cxn modelId="{CB8D0BBF-9A1E-4D4C-97EB-D5BCB054EBF6}" type="presParOf" srcId="{B56DE26B-2CD3-4CE7-9E25-C8095E5B5F5E}" destId="{D5B8D3D9-A471-4C77-AF84-6AE40B8DC31B}" srcOrd="2" destOrd="0" presId="urn:microsoft.com/office/officeart/2005/8/layout/default"/>
    <dgm:cxn modelId="{470141BF-6438-412A-9869-E29EB7732096}" type="presParOf" srcId="{B56DE26B-2CD3-4CE7-9E25-C8095E5B5F5E}" destId="{57C6537E-6D91-471C-936D-28670B8355B7}" srcOrd="3" destOrd="0" presId="urn:microsoft.com/office/officeart/2005/8/layout/default"/>
    <dgm:cxn modelId="{A2D1B34E-88F4-4B00-93AB-C648D4B39740}" type="presParOf" srcId="{B56DE26B-2CD3-4CE7-9E25-C8095E5B5F5E}" destId="{E6518BBF-DBA7-4774-952E-E1A81D0E8B62}" srcOrd="4" destOrd="0" presId="urn:microsoft.com/office/officeart/2005/8/layout/default"/>
    <dgm:cxn modelId="{8B2C471B-E200-405F-8416-FB96ED203D1B}" type="presParOf" srcId="{B56DE26B-2CD3-4CE7-9E25-C8095E5B5F5E}" destId="{B40E06CC-9A70-4BDF-B690-D75C3183FA7C}" srcOrd="5" destOrd="0" presId="urn:microsoft.com/office/officeart/2005/8/layout/default"/>
    <dgm:cxn modelId="{022C0850-B976-4EA1-912E-EB44F20290F8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Hair: Simple and well combed</a:t>
          </a:r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dirty="0"/>
            <a:t>Use Light Fragrance. No Strong Scent or Deodorant </a:t>
          </a:r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Clean your Nail &amp; make it Short</a:t>
          </a:r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Avoid Sweat smelling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A346BE22-7F51-4504-8CDF-695C9B6DF9B0}" type="presOf" srcId="{19EC28AF-8CB4-4D0B-8FB0-4049D392C128}" destId="{B56DE26B-2CD3-4CE7-9E25-C8095E5B5F5E}" srcOrd="0" destOrd="0" presId="urn:microsoft.com/office/officeart/2005/8/layout/default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448B1636-BF86-4FC4-9056-2D5C3CE93C9A}" type="presOf" srcId="{BC8D4EBA-1218-4CEB-B5FC-BD5E55E0A052}" destId="{DDD4762C-6990-495D-80F3-627D262D6F2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21268CE8-AD26-49A5-BD24-DF1557F76B47}" type="presOf" srcId="{EADEA337-5DC4-4948-8332-A5FE5A1F79CB}" destId="{E6518BBF-DBA7-4774-952E-E1A81D0E8B62}" srcOrd="0" destOrd="0" presId="urn:microsoft.com/office/officeart/2005/8/layout/default"/>
    <dgm:cxn modelId="{87909FE8-D94C-4F97-B85E-CFBA1E8B01FB}" type="presOf" srcId="{51CF3AB1-90FF-4357-A964-3DC49214756C}" destId="{CA5251CC-EC96-464C-8500-BA9052E11EED}" srcOrd="0" destOrd="0" presId="urn:microsoft.com/office/officeart/2005/8/layout/default"/>
    <dgm:cxn modelId="{26A90EFE-8843-4B94-B741-96C1DD20E586}" type="presOf" srcId="{7512CFC3-7D80-48D2-8D4D-082C98305B98}" destId="{D5B8D3D9-A471-4C77-AF84-6AE40B8DC31B}" srcOrd="0" destOrd="0" presId="urn:microsoft.com/office/officeart/2005/8/layout/default"/>
    <dgm:cxn modelId="{50C98093-8B50-4A3F-9DF1-6CF6AF1C0DB5}" type="presParOf" srcId="{B56DE26B-2CD3-4CE7-9E25-C8095E5B5F5E}" destId="{CA5251CC-EC96-464C-8500-BA9052E11EED}" srcOrd="0" destOrd="0" presId="urn:microsoft.com/office/officeart/2005/8/layout/default"/>
    <dgm:cxn modelId="{14666D36-FBEC-4557-89F7-8645140F0C9F}" type="presParOf" srcId="{B56DE26B-2CD3-4CE7-9E25-C8095E5B5F5E}" destId="{A1804102-6085-4043-BBA8-67840DCCCD78}" srcOrd="1" destOrd="0" presId="urn:microsoft.com/office/officeart/2005/8/layout/default"/>
    <dgm:cxn modelId="{A945F1A0-A51C-4FAB-A50E-458A6EBB1802}" type="presParOf" srcId="{B56DE26B-2CD3-4CE7-9E25-C8095E5B5F5E}" destId="{D5B8D3D9-A471-4C77-AF84-6AE40B8DC31B}" srcOrd="2" destOrd="0" presId="urn:microsoft.com/office/officeart/2005/8/layout/default"/>
    <dgm:cxn modelId="{90FE74E2-9219-40D1-B4D2-D9871388A326}" type="presParOf" srcId="{B56DE26B-2CD3-4CE7-9E25-C8095E5B5F5E}" destId="{57C6537E-6D91-471C-936D-28670B8355B7}" srcOrd="3" destOrd="0" presId="urn:microsoft.com/office/officeart/2005/8/layout/default"/>
    <dgm:cxn modelId="{11D196A9-AC50-4A01-8B44-4F3A674691D3}" type="presParOf" srcId="{B56DE26B-2CD3-4CE7-9E25-C8095E5B5F5E}" destId="{E6518BBF-DBA7-4774-952E-E1A81D0E8B62}" srcOrd="4" destOrd="0" presId="urn:microsoft.com/office/officeart/2005/8/layout/default"/>
    <dgm:cxn modelId="{1B492B55-B5C8-41BB-B099-440910389DF0}" type="presParOf" srcId="{B56DE26B-2CD3-4CE7-9E25-C8095E5B5F5E}" destId="{B40E06CC-9A70-4BDF-B690-D75C3183FA7C}" srcOrd="5" destOrd="0" presId="urn:microsoft.com/office/officeart/2005/8/layout/default"/>
    <dgm:cxn modelId="{19745EA3-BEC9-411C-8BAB-7DABFDB5544B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Hair: Simple and well combed</a:t>
          </a:r>
        </a:p>
        <a:p>
          <a:r>
            <a:rPr lang="en-US" dirty="0"/>
            <a:t>No </a:t>
          </a:r>
          <a:r>
            <a:rPr lang="en-US" b="0" i="0" dirty="0"/>
            <a:t>flashy hair accessories</a:t>
          </a:r>
        </a:p>
        <a:p>
          <a:r>
            <a:rPr lang="en-US" b="0" i="0" dirty="0"/>
            <a:t>Keep your hair out of your face at all costs.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b="0" i="0" dirty="0"/>
            <a:t>Wear lipstick, not lip gloss</a:t>
          </a:r>
          <a:endParaRPr lang="en-US" dirty="0"/>
        </a:p>
        <a:p>
          <a:r>
            <a:rPr lang="en-US" dirty="0"/>
            <a:t>Use Light Fragrance. No Strong Scent or Deodorant </a:t>
          </a:r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Clean your Nail &amp; make it Short better </a:t>
          </a:r>
          <a:r>
            <a:rPr lang="en-US" b="0" i="0" dirty="0"/>
            <a:t>get a manicure</a:t>
          </a:r>
          <a:endParaRPr lang="en-US" dirty="0"/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Avoid Sweat smelling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C8229B07-86DD-417D-ABBD-0E0A2D7FCF92}" type="presOf" srcId="{EADEA337-5DC4-4948-8332-A5FE5A1F79CB}" destId="{E6518BBF-DBA7-4774-952E-E1A81D0E8B62}" srcOrd="0" destOrd="0" presId="urn:microsoft.com/office/officeart/2005/8/layout/default"/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7D94DB27-EB13-4D4E-8F92-BE680E042691}" type="presOf" srcId="{51CF3AB1-90FF-4357-A964-3DC49214756C}" destId="{CA5251CC-EC96-464C-8500-BA9052E11EED}" srcOrd="0" destOrd="0" presId="urn:microsoft.com/office/officeart/2005/8/layout/default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DD1B9E53-2B9E-424F-A6FB-D8F9495FDE81}" type="presOf" srcId="{19EC28AF-8CB4-4D0B-8FB0-4049D392C128}" destId="{B56DE26B-2CD3-4CE7-9E25-C8095E5B5F5E}" srcOrd="0" destOrd="0" presId="urn:microsoft.com/office/officeart/2005/8/layout/default"/>
    <dgm:cxn modelId="{CC334792-B5A1-4837-94C8-9098CC28BA0F}" type="presOf" srcId="{7512CFC3-7D80-48D2-8D4D-082C98305B98}" destId="{D5B8D3D9-A471-4C77-AF84-6AE40B8DC31B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7B6A8AE5-7B43-4FEB-8D29-93BAF3C5D777}" type="presOf" srcId="{BC8D4EBA-1218-4CEB-B5FC-BD5E55E0A052}" destId="{DDD4762C-6990-495D-80F3-627D262D6F22}" srcOrd="0" destOrd="0" presId="urn:microsoft.com/office/officeart/2005/8/layout/default"/>
    <dgm:cxn modelId="{95FA8CAE-F00E-4257-A469-DDBEF4E78F06}" type="presParOf" srcId="{B56DE26B-2CD3-4CE7-9E25-C8095E5B5F5E}" destId="{CA5251CC-EC96-464C-8500-BA9052E11EED}" srcOrd="0" destOrd="0" presId="urn:microsoft.com/office/officeart/2005/8/layout/default"/>
    <dgm:cxn modelId="{078901CE-FBCF-4DAF-B940-FC07CD4156BB}" type="presParOf" srcId="{B56DE26B-2CD3-4CE7-9E25-C8095E5B5F5E}" destId="{A1804102-6085-4043-BBA8-67840DCCCD78}" srcOrd="1" destOrd="0" presId="urn:microsoft.com/office/officeart/2005/8/layout/default"/>
    <dgm:cxn modelId="{2FB44C89-0D70-4005-B195-7940600E1078}" type="presParOf" srcId="{B56DE26B-2CD3-4CE7-9E25-C8095E5B5F5E}" destId="{D5B8D3D9-A471-4C77-AF84-6AE40B8DC31B}" srcOrd="2" destOrd="0" presId="urn:microsoft.com/office/officeart/2005/8/layout/default"/>
    <dgm:cxn modelId="{FAD6E8CA-61A3-492B-9BEF-7A847CF8FD64}" type="presParOf" srcId="{B56DE26B-2CD3-4CE7-9E25-C8095E5B5F5E}" destId="{57C6537E-6D91-471C-936D-28670B8355B7}" srcOrd="3" destOrd="0" presId="urn:microsoft.com/office/officeart/2005/8/layout/default"/>
    <dgm:cxn modelId="{623E53EF-4A67-4662-BF4D-356E9FB29192}" type="presParOf" srcId="{B56DE26B-2CD3-4CE7-9E25-C8095E5B5F5E}" destId="{E6518BBF-DBA7-4774-952E-E1A81D0E8B62}" srcOrd="4" destOrd="0" presId="urn:microsoft.com/office/officeart/2005/8/layout/default"/>
    <dgm:cxn modelId="{AD343591-8165-418F-AAC7-5C8AE0DA7D3A}" type="presParOf" srcId="{B56DE26B-2CD3-4CE7-9E25-C8095E5B5F5E}" destId="{B40E06CC-9A70-4BDF-B690-D75C3183FA7C}" srcOrd="5" destOrd="0" presId="urn:microsoft.com/office/officeart/2005/8/layout/default"/>
    <dgm:cxn modelId="{41D0B273-4603-463A-B801-6ED7B0A022E8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Don’t wear  Heavy metal chain , Bracelets </a:t>
          </a:r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b="0" i="0" dirty="0"/>
            <a:t>Don’t show your Gold chain  expensive jewelry to impress  Interviewer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Wear Simple Men watch</a:t>
          </a:r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Avoid Sports Watches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769F7F88-24BC-4CDC-B176-E9689F62CA68}" type="presOf" srcId="{19EC28AF-8CB4-4D0B-8FB0-4049D392C128}" destId="{B56DE26B-2CD3-4CE7-9E25-C8095E5B5F5E}" srcOrd="0" destOrd="0" presId="urn:microsoft.com/office/officeart/2005/8/layout/default"/>
    <dgm:cxn modelId="{D26CCF95-6C4E-4939-AF5F-5DE15E9579BF}" type="presOf" srcId="{51CF3AB1-90FF-4357-A964-3DC49214756C}" destId="{CA5251CC-EC96-464C-8500-BA9052E11EED}" srcOrd="0" destOrd="0" presId="urn:microsoft.com/office/officeart/2005/8/layout/default"/>
    <dgm:cxn modelId="{A532DBAA-0211-4C6E-855E-96AF31022E4F}" type="presOf" srcId="{7512CFC3-7D80-48D2-8D4D-082C98305B98}" destId="{D5B8D3D9-A471-4C77-AF84-6AE40B8DC31B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D39587E4-3ED6-4BC3-B0F8-0D35DD318CAB}" type="presOf" srcId="{BC8D4EBA-1218-4CEB-B5FC-BD5E55E0A052}" destId="{DDD4762C-6990-495D-80F3-627D262D6F22}" srcOrd="0" destOrd="0" presId="urn:microsoft.com/office/officeart/2005/8/layout/default"/>
    <dgm:cxn modelId="{380525EF-3A5E-41D2-81A9-14B580333144}" type="presOf" srcId="{EADEA337-5DC4-4948-8332-A5FE5A1F79CB}" destId="{E6518BBF-DBA7-4774-952E-E1A81D0E8B62}" srcOrd="0" destOrd="0" presId="urn:microsoft.com/office/officeart/2005/8/layout/default"/>
    <dgm:cxn modelId="{0C01F818-5C2A-43BA-BE05-C208AA3B4003}" type="presParOf" srcId="{B56DE26B-2CD3-4CE7-9E25-C8095E5B5F5E}" destId="{CA5251CC-EC96-464C-8500-BA9052E11EED}" srcOrd="0" destOrd="0" presId="urn:microsoft.com/office/officeart/2005/8/layout/default"/>
    <dgm:cxn modelId="{077BC803-6CE3-4073-AD51-33FE228831D1}" type="presParOf" srcId="{B56DE26B-2CD3-4CE7-9E25-C8095E5B5F5E}" destId="{A1804102-6085-4043-BBA8-67840DCCCD78}" srcOrd="1" destOrd="0" presId="urn:microsoft.com/office/officeart/2005/8/layout/default"/>
    <dgm:cxn modelId="{6F0FB722-BF8E-435C-BE71-FEA1DB7295D0}" type="presParOf" srcId="{B56DE26B-2CD3-4CE7-9E25-C8095E5B5F5E}" destId="{D5B8D3D9-A471-4C77-AF84-6AE40B8DC31B}" srcOrd="2" destOrd="0" presId="urn:microsoft.com/office/officeart/2005/8/layout/default"/>
    <dgm:cxn modelId="{ED04544A-1E8D-4095-847A-55AABEAD806E}" type="presParOf" srcId="{B56DE26B-2CD3-4CE7-9E25-C8095E5B5F5E}" destId="{57C6537E-6D91-471C-936D-28670B8355B7}" srcOrd="3" destOrd="0" presId="urn:microsoft.com/office/officeart/2005/8/layout/default"/>
    <dgm:cxn modelId="{62D3320F-B197-4166-A6D7-B3AF2D0EA209}" type="presParOf" srcId="{B56DE26B-2CD3-4CE7-9E25-C8095E5B5F5E}" destId="{E6518BBF-DBA7-4774-952E-E1A81D0E8B62}" srcOrd="4" destOrd="0" presId="urn:microsoft.com/office/officeart/2005/8/layout/default"/>
    <dgm:cxn modelId="{45627DFE-8D4F-44B5-8E82-DE1F5907C131}" type="presParOf" srcId="{B56DE26B-2CD3-4CE7-9E25-C8095E5B5F5E}" destId="{B40E06CC-9A70-4BDF-B690-D75C3183FA7C}" srcOrd="5" destOrd="0" presId="urn:microsoft.com/office/officeart/2005/8/layout/default"/>
    <dgm:cxn modelId="{FEC71522-C047-4C83-8246-83E8BF79940A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9EC28AF-8CB4-4D0B-8FB0-4049D392C1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F3AB1-90FF-4357-A964-3DC49214756C}">
      <dgm:prSet phldrT="[Text]"/>
      <dgm:spPr/>
      <dgm:t>
        <a:bodyPr/>
        <a:lstStyle/>
        <a:p>
          <a:r>
            <a:rPr lang="en-US" dirty="0"/>
            <a:t>Don’t wear  Heavy metal chain , Bracelets or any other fashion </a:t>
          </a:r>
          <a:r>
            <a:rPr lang="en-US" dirty="0" err="1"/>
            <a:t>jewellery</a:t>
          </a:r>
          <a:endParaRPr lang="en-US" dirty="0"/>
        </a:p>
      </dgm:t>
    </dgm:pt>
    <dgm:pt modelId="{EC71387F-416A-43A1-B036-F01FCD469438}" type="parTrans" cxnId="{AF16FF1A-86B9-48FE-A415-6AE909B5F9B6}">
      <dgm:prSet/>
      <dgm:spPr/>
      <dgm:t>
        <a:bodyPr/>
        <a:lstStyle/>
        <a:p>
          <a:endParaRPr lang="en-US"/>
        </a:p>
      </dgm:t>
    </dgm:pt>
    <dgm:pt modelId="{33A1552A-3AC8-43E8-922A-F9B2416D30E1}" type="sibTrans" cxnId="{AF16FF1A-86B9-48FE-A415-6AE909B5F9B6}">
      <dgm:prSet/>
      <dgm:spPr/>
      <dgm:t>
        <a:bodyPr/>
        <a:lstStyle/>
        <a:p>
          <a:endParaRPr lang="en-US"/>
        </a:p>
      </dgm:t>
    </dgm:pt>
    <dgm:pt modelId="{7512CFC3-7D80-48D2-8D4D-082C98305B98}">
      <dgm:prSet phldrT="[Text]"/>
      <dgm:spPr/>
      <dgm:t>
        <a:bodyPr/>
        <a:lstStyle/>
        <a:p>
          <a:r>
            <a:rPr lang="en-US" b="0" i="0" dirty="0"/>
            <a:t>Don’t show your Gold chain  expensive </a:t>
          </a:r>
          <a:r>
            <a:rPr lang="en-US" dirty="0" err="1"/>
            <a:t>jewellery</a:t>
          </a:r>
          <a:r>
            <a:rPr lang="en-US" dirty="0"/>
            <a:t> </a:t>
          </a:r>
          <a:r>
            <a:rPr lang="en-US" b="0" i="0" dirty="0"/>
            <a:t>to impress  Interviewer</a:t>
          </a:r>
          <a:endParaRPr lang="en-US" dirty="0"/>
        </a:p>
      </dgm:t>
    </dgm:pt>
    <dgm:pt modelId="{33119E72-DC59-4EF2-82BE-AC187064B03A}" type="parTrans" cxnId="{984576AD-F2A2-42D6-BB79-A8D717228A67}">
      <dgm:prSet/>
      <dgm:spPr/>
      <dgm:t>
        <a:bodyPr/>
        <a:lstStyle/>
        <a:p>
          <a:endParaRPr lang="en-US"/>
        </a:p>
      </dgm:t>
    </dgm:pt>
    <dgm:pt modelId="{F3F85B9A-490B-46FB-BCB1-7BC9C03E39DD}" type="sibTrans" cxnId="{984576AD-F2A2-42D6-BB79-A8D717228A67}">
      <dgm:prSet/>
      <dgm:spPr/>
      <dgm:t>
        <a:bodyPr/>
        <a:lstStyle/>
        <a:p>
          <a:endParaRPr lang="en-US"/>
        </a:p>
      </dgm:t>
    </dgm:pt>
    <dgm:pt modelId="{EADEA337-5DC4-4948-8332-A5FE5A1F79CB}">
      <dgm:prSet phldrT="[Text]"/>
      <dgm:spPr/>
      <dgm:t>
        <a:bodyPr/>
        <a:lstStyle/>
        <a:p>
          <a:r>
            <a:rPr lang="en-US" dirty="0"/>
            <a:t>Wear Simple Ladies watch</a:t>
          </a:r>
        </a:p>
      </dgm:t>
    </dgm:pt>
    <dgm:pt modelId="{E9874D49-31AB-43CE-AA89-7607C5928F62}" type="parTrans" cxnId="{B30318D6-2DED-4E0A-BCE5-707141C7AB40}">
      <dgm:prSet/>
      <dgm:spPr/>
      <dgm:t>
        <a:bodyPr/>
        <a:lstStyle/>
        <a:p>
          <a:endParaRPr lang="en-US"/>
        </a:p>
      </dgm:t>
    </dgm:pt>
    <dgm:pt modelId="{FF553C3D-877B-497C-8E13-0CE3FEBF7A7F}" type="sibTrans" cxnId="{B30318D6-2DED-4E0A-BCE5-707141C7AB40}">
      <dgm:prSet/>
      <dgm:spPr/>
      <dgm:t>
        <a:bodyPr/>
        <a:lstStyle/>
        <a:p>
          <a:endParaRPr lang="en-US"/>
        </a:p>
      </dgm:t>
    </dgm:pt>
    <dgm:pt modelId="{BC8D4EBA-1218-4CEB-B5FC-BD5E55E0A052}">
      <dgm:prSet phldrT="[Text]"/>
      <dgm:spPr/>
      <dgm:t>
        <a:bodyPr/>
        <a:lstStyle/>
        <a:p>
          <a:r>
            <a:rPr lang="en-US" dirty="0"/>
            <a:t>Avoid Sports Watches</a:t>
          </a:r>
        </a:p>
      </dgm:t>
    </dgm:pt>
    <dgm:pt modelId="{C956D606-4AC0-47B7-8D91-CF550EE815AA}" type="parTrans" cxnId="{9E696431-20A8-4C53-AE5F-F32691C312A2}">
      <dgm:prSet/>
      <dgm:spPr/>
      <dgm:t>
        <a:bodyPr/>
        <a:lstStyle/>
        <a:p>
          <a:endParaRPr lang="en-US"/>
        </a:p>
      </dgm:t>
    </dgm:pt>
    <dgm:pt modelId="{65E241C2-EFC5-41C3-AB3D-F1ED93D5A39E}" type="sibTrans" cxnId="{9E696431-20A8-4C53-AE5F-F32691C312A2}">
      <dgm:prSet/>
      <dgm:spPr/>
      <dgm:t>
        <a:bodyPr/>
        <a:lstStyle/>
        <a:p>
          <a:endParaRPr lang="en-US"/>
        </a:p>
      </dgm:t>
    </dgm:pt>
    <dgm:pt modelId="{B56DE26B-2CD3-4CE7-9E25-C8095E5B5F5E}" type="pres">
      <dgm:prSet presAssocID="{19EC28AF-8CB4-4D0B-8FB0-4049D392C128}" presName="diagram" presStyleCnt="0">
        <dgm:presLayoutVars>
          <dgm:dir/>
          <dgm:resizeHandles val="exact"/>
        </dgm:presLayoutVars>
      </dgm:prSet>
      <dgm:spPr/>
    </dgm:pt>
    <dgm:pt modelId="{CA5251CC-EC96-464C-8500-BA9052E11EED}" type="pres">
      <dgm:prSet presAssocID="{51CF3AB1-90FF-4357-A964-3DC49214756C}" presName="node" presStyleLbl="node1" presStyleIdx="0" presStyleCnt="4">
        <dgm:presLayoutVars>
          <dgm:bulletEnabled val="1"/>
        </dgm:presLayoutVars>
      </dgm:prSet>
      <dgm:spPr/>
    </dgm:pt>
    <dgm:pt modelId="{A1804102-6085-4043-BBA8-67840DCCCD78}" type="pres">
      <dgm:prSet presAssocID="{33A1552A-3AC8-43E8-922A-F9B2416D30E1}" presName="sibTrans" presStyleCnt="0"/>
      <dgm:spPr/>
    </dgm:pt>
    <dgm:pt modelId="{D5B8D3D9-A471-4C77-AF84-6AE40B8DC31B}" type="pres">
      <dgm:prSet presAssocID="{7512CFC3-7D80-48D2-8D4D-082C98305B98}" presName="node" presStyleLbl="node1" presStyleIdx="1" presStyleCnt="4" custLinFactNeighborX="472" custLinFactNeighborY="408">
        <dgm:presLayoutVars>
          <dgm:bulletEnabled val="1"/>
        </dgm:presLayoutVars>
      </dgm:prSet>
      <dgm:spPr/>
    </dgm:pt>
    <dgm:pt modelId="{57C6537E-6D91-471C-936D-28670B8355B7}" type="pres">
      <dgm:prSet presAssocID="{F3F85B9A-490B-46FB-BCB1-7BC9C03E39DD}" presName="sibTrans" presStyleCnt="0"/>
      <dgm:spPr/>
    </dgm:pt>
    <dgm:pt modelId="{E6518BBF-DBA7-4774-952E-E1A81D0E8B62}" type="pres">
      <dgm:prSet presAssocID="{EADEA337-5DC4-4948-8332-A5FE5A1F79CB}" presName="node" presStyleLbl="node1" presStyleIdx="2" presStyleCnt="4">
        <dgm:presLayoutVars>
          <dgm:bulletEnabled val="1"/>
        </dgm:presLayoutVars>
      </dgm:prSet>
      <dgm:spPr/>
    </dgm:pt>
    <dgm:pt modelId="{B40E06CC-9A70-4BDF-B690-D75C3183FA7C}" type="pres">
      <dgm:prSet presAssocID="{FF553C3D-877B-497C-8E13-0CE3FEBF7A7F}" presName="sibTrans" presStyleCnt="0"/>
      <dgm:spPr/>
    </dgm:pt>
    <dgm:pt modelId="{DDD4762C-6990-495D-80F3-627D262D6F22}" type="pres">
      <dgm:prSet presAssocID="{BC8D4EBA-1218-4CEB-B5FC-BD5E55E0A0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F16FF1A-86B9-48FE-A415-6AE909B5F9B6}" srcId="{19EC28AF-8CB4-4D0B-8FB0-4049D392C128}" destId="{51CF3AB1-90FF-4357-A964-3DC49214756C}" srcOrd="0" destOrd="0" parTransId="{EC71387F-416A-43A1-B036-F01FCD469438}" sibTransId="{33A1552A-3AC8-43E8-922A-F9B2416D30E1}"/>
    <dgm:cxn modelId="{9E696431-20A8-4C53-AE5F-F32691C312A2}" srcId="{19EC28AF-8CB4-4D0B-8FB0-4049D392C128}" destId="{BC8D4EBA-1218-4CEB-B5FC-BD5E55E0A052}" srcOrd="3" destOrd="0" parTransId="{C956D606-4AC0-47B7-8D91-CF550EE815AA}" sibTransId="{65E241C2-EFC5-41C3-AB3D-F1ED93D5A39E}"/>
    <dgm:cxn modelId="{868AC685-34A7-42E5-8362-9667A7647463}" type="presOf" srcId="{EADEA337-5DC4-4948-8332-A5FE5A1F79CB}" destId="{E6518BBF-DBA7-4774-952E-E1A81D0E8B62}" srcOrd="0" destOrd="0" presId="urn:microsoft.com/office/officeart/2005/8/layout/default"/>
    <dgm:cxn modelId="{FB913E97-A4EB-434C-BC8B-389807BCC224}" type="presOf" srcId="{BC8D4EBA-1218-4CEB-B5FC-BD5E55E0A052}" destId="{DDD4762C-6990-495D-80F3-627D262D6F22}" srcOrd="0" destOrd="0" presId="urn:microsoft.com/office/officeart/2005/8/layout/default"/>
    <dgm:cxn modelId="{984576AD-F2A2-42D6-BB79-A8D717228A67}" srcId="{19EC28AF-8CB4-4D0B-8FB0-4049D392C128}" destId="{7512CFC3-7D80-48D2-8D4D-082C98305B98}" srcOrd="1" destOrd="0" parTransId="{33119E72-DC59-4EF2-82BE-AC187064B03A}" sibTransId="{F3F85B9A-490B-46FB-BCB1-7BC9C03E39DD}"/>
    <dgm:cxn modelId="{BDEA7AB3-7AF3-46D2-A541-A343DCA6B222}" type="presOf" srcId="{7512CFC3-7D80-48D2-8D4D-082C98305B98}" destId="{D5B8D3D9-A471-4C77-AF84-6AE40B8DC31B}" srcOrd="0" destOrd="0" presId="urn:microsoft.com/office/officeart/2005/8/layout/default"/>
    <dgm:cxn modelId="{1C3DBEC2-087E-4859-916A-68207F602654}" type="presOf" srcId="{51CF3AB1-90FF-4357-A964-3DC49214756C}" destId="{CA5251CC-EC96-464C-8500-BA9052E11EED}" srcOrd="0" destOrd="0" presId="urn:microsoft.com/office/officeart/2005/8/layout/default"/>
    <dgm:cxn modelId="{B30318D6-2DED-4E0A-BCE5-707141C7AB40}" srcId="{19EC28AF-8CB4-4D0B-8FB0-4049D392C128}" destId="{EADEA337-5DC4-4948-8332-A5FE5A1F79CB}" srcOrd="2" destOrd="0" parTransId="{E9874D49-31AB-43CE-AA89-7607C5928F62}" sibTransId="{FF553C3D-877B-497C-8E13-0CE3FEBF7A7F}"/>
    <dgm:cxn modelId="{2A7EEBE8-6675-4F9E-AF21-36467AD8553C}" type="presOf" srcId="{19EC28AF-8CB4-4D0B-8FB0-4049D392C128}" destId="{B56DE26B-2CD3-4CE7-9E25-C8095E5B5F5E}" srcOrd="0" destOrd="0" presId="urn:microsoft.com/office/officeart/2005/8/layout/default"/>
    <dgm:cxn modelId="{78DEEE51-8801-4521-A4E9-9B632177280A}" type="presParOf" srcId="{B56DE26B-2CD3-4CE7-9E25-C8095E5B5F5E}" destId="{CA5251CC-EC96-464C-8500-BA9052E11EED}" srcOrd="0" destOrd="0" presId="urn:microsoft.com/office/officeart/2005/8/layout/default"/>
    <dgm:cxn modelId="{D441EB8A-8321-4D1B-9FBD-FD3FB5CFC16D}" type="presParOf" srcId="{B56DE26B-2CD3-4CE7-9E25-C8095E5B5F5E}" destId="{A1804102-6085-4043-BBA8-67840DCCCD78}" srcOrd="1" destOrd="0" presId="urn:microsoft.com/office/officeart/2005/8/layout/default"/>
    <dgm:cxn modelId="{9970914D-538D-4A56-BEAA-3FB68F4DEDE1}" type="presParOf" srcId="{B56DE26B-2CD3-4CE7-9E25-C8095E5B5F5E}" destId="{D5B8D3D9-A471-4C77-AF84-6AE40B8DC31B}" srcOrd="2" destOrd="0" presId="urn:microsoft.com/office/officeart/2005/8/layout/default"/>
    <dgm:cxn modelId="{925FBA07-4795-4264-AE9C-76B7D017D4CE}" type="presParOf" srcId="{B56DE26B-2CD3-4CE7-9E25-C8095E5B5F5E}" destId="{57C6537E-6D91-471C-936D-28670B8355B7}" srcOrd="3" destOrd="0" presId="urn:microsoft.com/office/officeart/2005/8/layout/default"/>
    <dgm:cxn modelId="{E9060220-3F95-41EB-86D0-BA62B2B14BBD}" type="presParOf" srcId="{B56DE26B-2CD3-4CE7-9E25-C8095E5B5F5E}" destId="{E6518BBF-DBA7-4774-952E-E1A81D0E8B62}" srcOrd="4" destOrd="0" presId="urn:microsoft.com/office/officeart/2005/8/layout/default"/>
    <dgm:cxn modelId="{FC1FD44A-0D23-4A5F-A89C-D2EFA01F2E8C}" type="presParOf" srcId="{B56DE26B-2CD3-4CE7-9E25-C8095E5B5F5E}" destId="{B40E06CC-9A70-4BDF-B690-D75C3183FA7C}" srcOrd="5" destOrd="0" presId="urn:microsoft.com/office/officeart/2005/8/layout/default"/>
    <dgm:cxn modelId="{2E216DEF-12E1-46CD-8159-CAC84097243D}" type="presParOf" srcId="{B56DE26B-2CD3-4CE7-9E25-C8095E5B5F5E}" destId="{DDD4762C-6990-495D-80F3-627D262D6F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DECB1-6CAF-4703-91CC-85CA47BE4D8E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1061B-C3C0-4604-9C9D-AEECB75271FD}">
      <dgm:prSet/>
      <dgm:spPr/>
      <dgm:t>
        <a:bodyPr/>
        <a:lstStyle/>
        <a:p>
          <a:endParaRPr lang="en-US"/>
        </a:p>
      </dgm:t>
    </dgm:pt>
    <dgm:pt modelId="{E66D823F-D631-4031-B0F9-7C9F96E078C3}" type="parTrans" cxnId="{60D23F77-2ACF-49D3-96CE-D900D2F8BE50}">
      <dgm:prSet/>
      <dgm:spPr/>
      <dgm:t>
        <a:bodyPr/>
        <a:lstStyle/>
        <a:p>
          <a:endParaRPr lang="en-US"/>
        </a:p>
      </dgm:t>
    </dgm:pt>
    <dgm:pt modelId="{3DC0380B-B2D1-4ACC-8BFA-D756E9541468}" type="sibTrans" cxnId="{60D23F77-2ACF-49D3-96CE-D900D2F8BE5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03C6B454-16CF-46D7-8DB8-34BEEA673233}">
      <dgm:prSet/>
      <dgm:spPr/>
      <dgm:t>
        <a:bodyPr/>
        <a:lstStyle/>
        <a:p>
          <a:endParaRPr lang="en-US" dirty="0"/>
        </a:p>
      </dgm:t>
    </dgm:pt>
    <dgm:pt modelId="{2AF732A0-73B0-46BA-8FCF-3C2591B2AE70}" type="parTrans" cxnId="{280C5C08-E612-494E-977C-C5C079AE39F8}">
      <dgm:prSet/>
      <dgm:spPr/>
      <dgm:t>
        <a:bodyPr/>
        <a:lstStyle/>
        <a:p>
          <a:endParaRPr lang="en-US"/>
        </a:p>
      </dgm:t>
    </dgm:pt>
    <dgm:pt modelId="{0516D218-54C2-4C36-B5FB-869D234ECE2D}" type="sibTrans" cxnId="{280C5C08-E612-494E-977C-C5C079AE39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8FF19F3-6A14-45CF-A28C-E997B527209F}">
      <dgm:prSet/>
      <dgm:spPr/>
      <dgm:t>
        <a:bodyPr/>
        <a:lstStyle/>
        <a:p>
          <a:endParaRPr lang="en-US"/>
        </a:p>
      </dgm:t>
    </dgm:pt>
    <dgm:pt modelId="{5ABA0555-7326-481F-AF89-2A35CD384F55}" type="parTrans" cxnId="{B521F234-FE75-4A5C-9E48-DAF68435271B}">
      <dgm:prSet/>
      <dgm:spPr/>
      <dgm:t>
        <a:bodyPr/>
        <a:lstStyle/>
        <a:p>
          <a:endParaRPr lang="en-US"/>
        </a:p>
      </dgm:t>
    </dgm:pt>
    <dgm:pt modelId="{943E7802-4330-4F16-ACA4-098F65F3279E}" type="sibTrans" cxnId="{B521F234-FE75-4A5C-9E48-DAF68435271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US"/>
        </a:p>
      </dgm:t>
    </dgm:pt>
    <dgm:pt modelId="{17885DCA-B99C-485F-B78F-09E1C09F0568}">
      <dgm:prSet/>
      <dgm:spPr/>
      <dgm:t>
        <a:bodyPr/>
        <a:lstStyle/>
        <a:p>
          <a:endParaRPr lang="en-US" dirty="0"/>
        </a:p>
      </dgm:t>
    </dgm:pt>
    <dgm:pt modelId="{BCA00F14-DF4D-4A3F-A94A-614E317D0B19}" type="parTrans" cxnId="{97C410A5-51D5-46C4-B9F5-CF467BBED784}">
      <dgm:prSet/>
      <dgm:spPr/>
      <dgm:t>
        <a:bodyPr/>
        <a:lstStyle/>
        <a:p>
          <a:endParaRPr lang="en-US"/>
        </a:p>
      </dgm:t>
    </dgm:pt>
    <dgm:pt modelId="{06204DCB-0D95-4AC6-BEBF-020ABA314ABF}" type="sibTrans" cxnId="{97C410A5-51D5-46C4-B9F5-CF467BBED784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724EF299-E9B4-436E-84E0-791F163E7B4E}">
      <dgm:prSet/>
      <dgm:spPr/>
      <dgm:t>
        <a:bodyPr/>
        <a:lstStyle/>
        <a:p>
          <a:endParaRPr lang="en-US"/>
        </a:p>
      </dgm:t>
    </dgm:pt>
    <dgm:pt modelId="{4F68F1A4-AA99-4B14-8BB7-8D4170BD02D8}" type="parTrans" cxnId="{7A8A79A9-EF5F-4371-9BB1-0F414DE206C2}">
      <dgm:prSet/>
      <dgm:spPr/>
      <dgm:t>
        <a:bodyPr/>
        <a:lstStyle/>
        <a:p>
          <a:endParaRPr lang="en-US"/>
        </a:p>
      </dgm:t>
    </dgm:pt>
    <dgm:pt modelId="{B60B942D-45AD-464F-9AF5-75ED19DD8195}" type="sibTrans" cxnId="{7A8A79A9-EF5F-4371-9BB1-0F414DE206C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CD72E5F3-100F-4845-920D-AC3176FC934F}" type="pres">
      <dgm:prSet presAssocID="{413DECB1-6CAF-4703-91CC-85CA47BE4D8E}" presName="Name0" presStyleCnt="0">
        <dgm:presLayoutVars>
          <dgm:chMax val="5"/>
          <dgm:dir/>
        </dgm:presLayoutVars>
      </dgm:prSet>
      <dgm:spPr/>
    </dgm:pt>
    <dgm:pt modelId="{AA9BF130-8E0B-48BF-8849-756926C2DF58}" type="pres">
      <dgm:prSet presAssocID="{413DECB1-6CAF-4703-91CC-85CA47BE4D8E}" presName="picts" presStyleCnt="0"/>
      <dgm:spPr/>
    </dgm:pt>
    <dgm:pt modelId="{AC903540-CAFD-42B3-BC53-1B78B855E756}" type="pres">
      <dgm:prSet presAssocID="{413DECB1-6CAF-4703-91CC-85CA47BE4D8E}" presName="space1" presStyleCnt="0"/>
      <dgm:spPr/>
    </dgm:pt>
    <dgm:pt modelId="{2BE12989-0206-4FD9-8AA3-D8BC2978FDAD}" type="pres">
      <dgm:prSet presAssocID="{413DECB1-6CAF-4703-91CC-85CA47BE4D8E}" presName="space2" presStyleCnt="0"/>
      <dgm:spPr/>
    </dgm:pt>
    <dgm:pt modelId="{280C2D02-8720-482F-BD44-4D4A1625F966}" type="pres">
      <dgm:prSet presAssocID="{3DC0380B-B2D1-4ACC-8BFA-D756E9541468}" presName="pictA1" presStyleCnt="0"/>
      <dgm:spPr/>
    </dgm:pt>
    <dgm:pt modelId="{5CF5F890-BD4E-479F-9239-023512FAA275}" type="pres">
      <dgm:prSet presAssocID="{3DC0380B-B2D1-4ACC-8BFA-D756E9541468}" presName="imageRepeatNode" presStyleLbl="alignNode1" presStyleIdx="0" presStyleCnt="5"/>
      <dgm:spPr/>
    </dgm:pt>
    <dgm:pt modelId="{9FE10C77-1422-47A4-A07E-8391B053A9BF}" type="pres">
      <dgm:prSet presAssocID="{3DC0380B-B2D1-4ACC-8BFA-D756E9541468}" presName="oneDotPict" presStyleCnt="0"/>
      <dgm:spPr/>
    </dgm:pt>
    <dgm:pt modelId="{9305B3D7-7849-494D-AD7F-6F9BF9E83408}" type="pres">
      <dgm:prSet presAssocID="{3DC0380B-B2D1-4ACC-8BFA-D756E9541468}" presName="dotPict_11" presStyleLbl="solidFgAcc1" presStyleIdx="0" presStyleCnt="30"/>
      <dgm:spPr/>
    </dgm:pt>
    <dgm:pt modelId="{80665F0E-5177-4B90-97BB-A02B125549C0}" type="pres">
      <dgm:prSet presAssocID="{0516D218-54C2-4C36-B5FB-869D234ECE2D}" presName="pictA2" presStyleCnt="0"/>
      <dgm:spPr/>
    </dgm:pt>
    <dgm:pt modelId="{7C09E70C-8363-41B8-8161-E59C5F3BC479}" type="pres">
      <dgm:prSet presAssocID="{0516D218-54C2-4C36-B5FB-869D234ECE2D}" presName="imageRepeatNode" presStyleLbl="alignNode1" presStyleIdx="1" presStyleCnt="5"/>
      <dgm:spPr/>
    </dgm:pt>
    <dgm:pt modelId="{832E20F3-DB76-4686-B578-6B1D91D6E3FF}" type="pres">
      <dgm:prSet presAssocID="{0516D218-54C2-4C36-B5FB-869D234ECE2D}" presName="twoDotsPict" presStyleCnt="0"/>
      <dgm:spPr/>
    </dgm:pt>
    <dgm:pt modelId="{EDF76888-9EC8-4200-88EC-66F93A66E55F}" type="pres">
      <dgm:prSet presAssocID="{0516D218-54C2-4C36-B5FB-869D234ECE2D}" presName="dotPict_21" presStyleLbl="solidFgAcc1" presStyleIdx="1" presStyleCnt="30"/>
      <dgm:spPr/>
    </dgm:pt>
    <dgm:pt modelId="{3EEBB813-FFF4-4F39-A44A-21AC2142354F}" type="pres">
      <dgm:prSet presAssocID="{0516D218-54C2-4C36-B5FB-869D234ECE2D}" presName="dotPict_22" presStyleLbl="solidFgAcc1" presStyleIdx="2" presStyleCnt="30"/>
      <dgm:spPr/>
    </dgm:pt>
    <dgm:pt modelId="{6F6E20A8-C3D1-41F5-BF63-AD98DD764F41}" type="pres">
      <dgm:prSet presAssocID="{943E7802-4330-4F16-ACA4-098F65F3279E}" presName="pictA3" presStyleCnt="0"/>
      <dgm:spPr/>
    </dgm:pt>
    <dgm:pt modelId="{2DC0E7D2-9A2B-41DE-86ED-5FBAE5FD452C}" type="pres">
      <dgm:prSet presAssocID="{943E7802-4330-4F16-ACA4-098F65F3279E}" presName="imageRepeatNode" presStyleLbl="alignNode1" presStyleIdx="2" presStyleCnt="5"/>
      <dgm:spPr/>
    </dgm:pt>
    <dgm:pt modelId="{6021846C-9A7E-4B66-80E0-A368E9502942}" type="pres">
      <dgm:prSet presAssocID="{943E7802-4330-4F16-ACA4-098F65F3279E}" presName="threeDotsPict" presStyleCnt="0"/>
      <dgm:spPr/>
    </dgm:pt>
    <dgm:pt modelId="{3DE33E4C-C440-43D2-BF7F-3116F3FE8862}" type="pres">
      <dgm:prSet presAssocID="{943E7802-4330-4F16-ACA4-098F65F3279E}" presName="dotPict_31" presStyleLbl="solidFgAcc1" presStyleIdx="3" presStyleCnt="30"/>
      <dgm:spPr/>
    </dgm:pt>
    <dgm:pt modelId="{0553773E-9777-47F3-A2CA-9F0DDF0CBFE0}" type="pres">
      <dgm:prSet presAssocID="{943E7802-4330-4F16-ACA4-098F65F3279E}" presName="dotPict_32" presStyleLbl="solidFgAcc1" presStyleIdx="4" presStyleCnt="30"/>
      <dgm:spPr/>
    </dgm:pt>
    <dgm:pt modelId="{769686DC-144D-477E-A3CE-C2DFDB6E0373}" type="pres">
      <dgm:prSet presAssocID="{943E7802-4330-4F16-ACA4-098F65F3279E}" presName="dotPict_33" presStyleLbl="solidFgAcc1" presStyleIdx="5" presStyleCnt="30"/>
      <dgm:spPr/>
    </dgm:pt>
    <dgm:pt modelId="{8A63AD9F-A66A-4454-9C20-867C0CB4C3D5}" type="pres">
      <dgm:prSet presAssocID="{06204DCB-0D95-4AC6-BEBF-020ABA314ABF}" presName="pictA4" presStyleCnt="0"/>
      <dgm:spPr/>
    </dgm:pt>
    <dgm:pt modelId="{A8612C61-CB37-4499-A9DC-7813A0B1E987}" type="pres">
      <dgm:prSet presAssocID="{06204DCB-0D95-4AC6-BEBF-020ABA314ABF}" presName="imageRepeatNode" presStyleLbl="alignNode1" presStyleIdx="3" presStyleCnt="5"/>
      <dgm:spPr/>
    </dgm:pt>
    <dgm:pt modelId="{6C6E1A51-8ACE-4EDD-B2BB-9CCB8DD07F6D}" type="pres">
      <dgm:prSet presAssocID="{06204DCB-0D95-4AC6-BEBF-020ABA314ABF}" presName="fourDotsPict" presStyleCnt="0"/>
      <dgm:spPr/>
    </dgm:pt>
    <dgm:pt modelId="{E6EFC4ED-38DD-4461-9C7F-EDCFE1E1E1D4}" type="pres">
      <dgm:prSet presAssocID="{06204DCB-0D95-4AC6-BEBF-020ABA314ABF}" presName="dotPict_41" presStyleLbl="solidFgAcc1" presStyleIdx="6" presStyleCnt="30"/>
      <dgm:spPr/>
    </dgm:pt>
    <dgm:pt modelId="{8FCEBC77-B8A7-43FD-9B38-C59D16BF08E6}" type="pres">
      <dgm:prSet presAssocID="{06204DCB-0D95-4AC6-BEBF-020ABA314ABF}" presName="dotPict_42" presStyleLbl="solidFgAcc1" presStyleIdx="7" presStyleCnt="30"/>
      <dgm:spPr/>
    </dgm:pt>
    <dgm:pt modelId="{C0EA49EF-6B03-479E-99E2-1378A13DF00F}" type="pres">
      <dgm:prSet presAssocID="{06204DCB-0D95-4AC6-BEBF-020ABA314ABF}" presName="dotPict_43" presStyleLbl="solidFgAcc1" presStyleIdx="8" presStyleCnt="30"/>
      <dgm:spPr/>
    </dgm:pt>
    <dgm:pt modelId="{4588C678-852B-4DD5-9543-CED7F2672CE5}" type="pres">
      <dgm:prSet presAssocID="{06204DCB-0D95-4AC6-BEBF-020ABA314ABF}" presName="dotPict_44" presStyleLbl="solidFgAcc1" presStyleIdx="9" presStyleCnt="30"/>
      <dgm:spPr/>
    </dgm:pt>
    <dgm:pt modelId="{A22C4508-412F-41A7-B297-71D9AD222AC2}" type="pres">
      <dgm:prSet presAssocID="{B60B942D-45AD-464F-9AF5-75ED19DD8195}" presName="pictA5" presStyleCnt="0"/>
      <dgm:spPr/>
    </dgm:pt>
    <dgm:pt modelId="{77D6E2DC-2C1E-45FA-9A31-A745AC121642}" type="pres">
      <dgm:prSet presAssocID="{B60B942D-45AD-464F-9AF5-75ED19DD8195}" presName="imageRepeatNode" presStyleLbl="alignNode1" presStyleIdx="4" presStyleCnt="5"/>
      <dgm:spPr/>
    </dgm:pt>
    <dgm:pt modelId="{7E618618-08FE-4649-9248-E11B6D6E2F75}" type="pres">
      <dgm:prSet presAssocID="{B60B942D-45AD-464F-9AF5-75ED19DD8195}" presName="fiveDotsPict" presStyleCnt="0"/>
      <dgm:spPr/>
    </dgm:pt>
    <dgm:pt modelId="{93208229-2FE6-4DBF-915C-B64B7189525E}" type="pres">
      <dgm:prSet presAssocID="{B60B942D-45AD-464F-9AF5-75ED19DD8195}" presName="dotPict_51" presStyleLbl="solidFgAcc1" presStyleIdx="10" presStyleCnt="30"/>
      <dgm:spPr/>
    </dgm:pt>
    <dgm:pt modelId="{0854C851-F085-4C95-9EB5-2EBB69627A37}" type="pres">
      <dgm:prSet presAssocID="{B60B942D-45AD-464F-9AF5-75ED19DD8195}" presName="dotPict_52" presStyleLbl="solidFgAcc1" presStyleIdx="11" presStyleCnt="30"/>
      <dgm:spPr/>
    </dgm:pt>
    <dgm:pt modelId="{7E93788E-BED9-4FBA-BF99-9631D53F2B03}" type="pres">
      <dgm:prSet presAssocID="{B60B942D-45AD-464F-9AF5-75ED19DD8195}" presName="dotPict_53" presStyleLbl="solidFgAcc1" presStyleIdx="12" presStyleCnt="30"/>
      <dgm:spPr/>
    </dgm:pt>
    <dgm:pt modelId="{D2D66FB7-E7B4-46F1-B9E1-A8EAD07EAD05}" type="pres">
      <dgm:prSet presAssocID="{B60B942D-45AD-464F-9AF5-75ED19DD8195}" presName="dotPict_54" presStyleLbl="solidFgAcc1" presStyleIdx="13" presStyleCnt="30"/>
      <dgm:spPr/>
    </dgm:pt>
    <dgm:pt modelId="{45A532D2-157C-49B3-9E1E-13E3A0DB3834}" type="pres">
      <dgm:prSet presAssocID="{B60B942D-45AD-464F-9AF5-75ED19DD8195}" presName="dotPict_55" presStyleLbl="solidFgAcc1" presStyleIdx="14" presStyleCnt="30"/>
      <dgm:spPr/>
    </dgm:pt>
    <dgm:pt modelId="{178736B2-181A-42E6-8A2E-10F8F54D30BA}" type="pres">
      <dgm:prSet presAssocID="{413DECB1-6CAF-4703-91CC-85CA47BE4D8E}" presName="txLine" presStyleCnt="0"/>
      <dgm:spPr/>
    </dgm:pt>
    <dgm:pt modelId="{F7FA87D9-C814-475E-ACC0-5EFC7CBA0BAB}" type="pres">
      <dgm:prSet presAssocID="{AFA1061B-C3C0-4604-9C9D-AEECB75271FD}" presName="oneDotTx" presStyleCnt="0"/>
      <dgm:spPr/>
    </dgm:pt>
    <dgm:pt modelId="{15611E6B-6D35-4470-9A32-856EB40C0F74}" type="pres">
      <dgm:prSet presAssocID="{AFA1061B-C3C0-4604-9C9D-AEECB75271FD}" presName="dotTx_11" presStyleLbl="solidFgAcc1" presStyleIdx="15" presStyleCnt="30"/>
      <dgm:spPr/>
    </dgm:pt>
    <dgm:pt modelId="{C61D6C8F-276F-4CC7-B921-52BC0A00B6F6}" type="pres">
      <dgm:prSet presAssocID="{AFA1061B-C3C0-4604-9C9D-AEECB75271FD}" presName="Name37" presStyleLbl="revTx" presStyleIdx="0" presStyleCnt="5">
        <dgm:presLayoutVars>
          <dgm:bulletEnabled val="1"/>
        </dgm:presLayoutVars>
      </dgm:prSet>
      <dgm:spPr/>
    </dgm:pt>
    <dgm:pt modelId="{DA419600-F01F-402D-81D5-EAB0E2D777E1}" type="pres">
      <dgm:prSet presAssocID="{03C6B454-16CF-46D7-8DB8-34BEEA673233}" presName="twoDotsTx" presStyleCnt="0"/>
      <dgm:spPr/>
    </dgm:pt>
    <dgm:pt modelId="{DECD6F7C-441B-4358-8800-6B3D84ABBB00}" type="pres">
      <dgm:prSet presAssocID="{03C6B454-16CF-46D7-8DB8-34BEEA673233}" presName="dotTx_21" presStyleLbl="solidFgAcc1" presStyleIdx="16" presStyleCnt="30"/>
      <dgm:spPr/>
    </dgm:pt>
    <dgm:pt modelId="{8B642171-6C7B-490A-BA22-E3BBFC67EF6C}" type="pres">
      <dgm:prSet presAssocID="{03C6B454-16CF-46D7-8DB8-34BEEA673233}" presName="dotTx_22" presStyleLbl="solidFgAcc1" presStyleIdx="17" presStyleCnt="30"/>
      <dgm:spPr/>
    </dgm:pt>
    <dgm:pt modelId="{68A1818B-0970-4B99-96D2-A3F2F9AE3ECA}" type="pres">
      <dgm:prSet presAssocID="{03C6B454-16CF-46D7-8DB8-34BEEA673233}" presName="Name39" presStyleLbl="revTx" presStyleIdx="1" presStyleCnt="5">
        <dgm:presLayoutVars>
          <dgm:bulletEnabled val="1"/>
        </dgm:presLayoutVars>
      </dgm:prSet>
      <dgm:spPr/>
    </dgm:pt>
    <dgm:pt modelId="{6381A909-3506-4D99-90B0-7FB995F48205}" type="pres">
      <dgm:prSet presAssocID="{58FF19F3-6A14-45CF-A28C-E997B527209F}" presName="threeDotsTx" presStyleCnt="0"/>
      <dgm:spPr/>
    </dgm:pt>
    <dgm:pt modelId="{15B66E9C-1B5B-4F01-91BE-E24357E562B8}" type="pres">
      <dgm:prSet presAssocID="{58FF19F3-6A14-45CF-A28C-E997B527209F}" presName="dotTx_31" presStyleLbl="solidFgAcc1" presStyleIdx="18" presStyleCnt="30"/>
      <dgm:spPr/>
    </dgm:pt>
    <dgm:pt modelId="{312959F4-46A9-45D6-8A59-1EBDB969F964}" type="pres">
      <dgm:prSet presAssocID="{58FF19F3-6A14-45CF-A28C-E997B527209F}" presName="dotTx_32" presStyleLbl="solidFgAcc1" presStyleIdx="19" presStyleCnt="30"/>
      <dgm:spPr/>
    </dgm:pt>
    <dgm:pt modelId="{82EA3C9D-F57E-4E9E-9624-1712E432E32E}" type="pres">
      <dgm:prSet presAssocID="{58FF19F3-6A14-45CF-A28C-E997B527209F}" presName="dotTx_33" presStyleLbl="solidFgAcc1" presStyleIdx="20" presStyleCnt="30"/>
      <dgm:spPr/>
    </dgm:pt>
    <dgm:pt modelId="{5C82B17B-CABC-4F00-9C8F-16A475E083C6}" type="pres">
      <dgm:prSet presAssocID="{58FF19F3-6A14-45CF-A28C-E997B527209F}" presName="Name41" presStyleLbl="revTx" presStyleIdx="2" presStyleCnt="5">
        <dgm:presLayoutVars>
          <dgm:bulletEnabled val="1"/>
        </dgm:presLayoutVars>
      </dgm:prSet>
      <dgm:spPr/>
    </dgm:pt>
    <dgm:pt modelId="{8339F53C-1E63-4F67-9A05-00BA5ADCABEC}" type="pres">
      <dgm:prSet presAssocID="{17885DCA-B99C-485F-B78F-09E1C09F0568}" presName="fourDotsTx" presStyleCnt="0"/>
      <dgm:spPr/>
    </dgm:pt>
    <dgm:pt modelId="{8C388628-BDD2-47DE-B546-866353C44FB0}" type="pres">
      <dgm:prSet presAssocID="{17885DCA-B99C-485F-B78F-09E1C09F0568}" presName="dotTx_41" presStyleLbl="solidFgAcc1" presStyleIdx="21" presStyleCnt="30"/>
      <dgm:spPr/>
    </dgm:pt>
    <dgm:pt modelId="{7236CFDB-CEF9-45C1-B3E1-DBDB17229BAB}" type="pres">
      <dgm:prSet presAssocID="{17885DCA-B99C-485F-B78F-09E1C09F0568}" presName="dotTx_42" presStyleLbl="solidFgAcc1" presStyleIdx="22" presStyleCnt="30"/>
      <dgm:spPr/>
    </dgm:pt>
    <dgm:pt modelId="{05FFC5D0-C914-491E-83DB-51C3619C2ABB}" type="pres">
      <dgm:prSet presAssocID="{17885DCA-B99C-485F-B78F-09E1C09F0568}" presName="dotTx_43" presStyleLbl="solidFgAcc1" presStyleIdx="23" presStyleCnt="30"/>
      <dgm:spPr/>
    </dgm:pt>
    <dgm:pt modelId="{E4CB4C80-82F7-4011-B253-D97F773EBB33}" type="pres">
      <dgm:prSet presAssocID="{17885DCA-B99C-485F-B78F-09E1C09F0568}" presName="dotTx_44" presStyleLbl="solidFgAcc1" presStyleIdx="24" presStyleCnt="30"/>
      <dgm:spPr/>
    </dgm:pt>
    <dgm:pt modelId="{09D6F399-FB3F-4F9C-B5D7-CD40A709D05B}" type="pres">
      <dgm:prSet presAssocID="{17885DCA-B99C-485F-B78F-09E1C09F0568}" presName="Name43" presStyleLbl="revTx" presStyleIdx="3" presStyleCnt="5">
        <dgm:presLayoutVars>
          <dgm:bulletEnabled val="1"/>
        </dgm:presLayoutVars>
      </dgm:prSet>
      <dgm:spPr/>
    </dgm:pt>
    <dgm:pt modelId="{A1478F2A-B626-4B90-B444-E019781BF351}" type="pres">
      <dgm:prSet presAssocID="{724EF299-E9B4-436E-84E0-791F163E7B4E}" presName="fiveDotsTx" presStyleCnt="0"/>
      <dgm:spPr/>
    </dgm:pt>
    <dgm:pt modelId="{3E777CB8-7D36-4909-848F-E88D0E1EA83C}" type="pres">
      <dgm:prSet presAssocID="{724EF299-E9B4-436E-84E0-791F163E7B4E}" presName="dotTx_51" presStyleLbl="solidFgAcc1" presStyleIdx="25" presStyleCnt="30"/>
      <dgm:spPr/>
    </dgm:pt>
    <dgm:pt modelId="{738F87E1-7009-434A-85EF-3584270A34F6}" type="pres">
      <dgm:prSet presAssocID="{724EF299-E9B4-436E-84E0-791F163E7B4E}" presName="dotTx_52" presStyleLbl="solidFgAcc1" presStyleIdx="26" presStyleCnt="30"/>
      <dgm:spPr/>
    </dgm:pt>
    <dgm:pt modelId="{AFB6D3B9-3803-44C4-B006-19AE74AC28E4}" type="pres">
      <dgm:prSet presAssocID="{724EF299-E9B4-436E-84E0-791F163E7B4E}" presName="dotTx_53" presStyleLbl="solidFgAcc1" presStyleIdx="27" presStyleCnt="30"/>
      <dgm:spPr/>
    </dgm:pt>
    <dgm:pt modelId="{CB4883A8-2B26-42D3-B8E8-97202D57F401}" type="pres">
      <dgm:prSet presAssocID="{724EF299-E9B4-436E-84E0-791F163E7B4E}" presName="dotTx_54" presStyleLbl="solidFgAcc1" presStyleIdx="28" presStyleCnt="30"/>
      <dgm:spPr/>
    </dgm:pt>
    <dgm:pt modelId="{E689024E-0F31-4F11-AEB7-466EA4640ED7}" type="pres">
      <dgm:prSet presAssocID="{724EF299-E9B4-436E-84E0-791F163E7B4E}" presName="dotTx_55" presStyleLbl="solidFgAcc1" presStyleIdx="29" presStyleCnt="30"/>
      <dgm:spPr/>
    </dgm:pt>
    <dgm:pt modelId="{A104B254-342D-4DE5-A2EB-3DCFC47CA824}" type="pres">
      <dgm:prSet presAssocID="{724EF299-E9B4-436E-84E0-791F163E7B4E}" presName="Name45" presStyleLbl="revTx" presStyleIdx="4" presStyleCnt="5">
        <dgm:presLayoutVars>
          <dgm:bulletEnabled val="1"/>
        </dgm:presLayoutVars>
      </dgm:prSet>
      <dgm:spPr/>
    </dgm:pt>
  </dgm:ptLst>
  <dgm:cxnLst>
    <dgm:cxn modelId="{280C5C08-E612-494E-977C-C5C079AE39F8}" srcId="{413DECB1-6CAF-4703-91CC-85CA47BE4D8E}" destId="{03C6B454-16CF-46D7-8DB8-34BEEA673233}" srcOrd="1" destOrd="0" parTransId="{2AF732A0-73B0-46BA-8FCF-3C2591B2AE70}" sibTransId="{0516D218-54C2-4C36-B5FB-869D234ECE2D}"/>
    <dgm:cxn modelId="{933DB921-3332-4AA6-A3A7-AEA5BBC43505}" type="presOf" srcId="{AFA1061B-C3C0-4604-9C9D-AEECB75271FD}" destId="{C61D6C8F-276F-4CC7-B921-52BC0A00B6F6}" srcOrd="0" destOrd="0" presId="urn:microsoft.com/office/officeart/2009/3/layout/SpiralPicture"/>
    <dgm:cxn modelId="{B521F234-FE75-4A5C-9E48-DAF68435271B}" srcId="{413DECB1-6CAF-4703-91CC-85CA47BE4D8E}" destId="{58FF19F3-6A14-45CF-A28C-E997B527209F}" srcOrd="2" destOrd="0" parTransId="{5ABA0555-7326-481F-AF89-2A35CD384F55}" sibTransId="{943E7802-4330-4F16-ACA4-098F65F3279E}"/>
    <dgm:cxn modelId="{BD30B43E-AAFB-4774-8FDF-E66905E8DFBC}" type="presOf" srcId="{03C6B454-16CF-46D7-8DB8-34BEEA673233}" destId="{68A1818B-0970-4B99-96D2-A3F2F9AE3ECA}" srcOrd="0" destOrd="0" presId="urn:microsoft.com/office/officeart/2009/3/layout/SpiralPicture"/>
    <dgm:cxn modelId="{2BA68E52-A5E2-495C-ADD9-87000D86219E}" type="presOf" srcId="{0516D218-54C2-4C36-B5FB-869D234ECE2D}" destId="{7C09E70C-8363-41B8-8161-E59C5F3BC479}" srcOrd="0" destOrd="0" presId="urn:microsoft.com/office/officeart/2009/3/layout/SpiralPicture"/>
    <dgm:cxn modelId="{60D23F77-2ACF-49D3-96CE-D900D2F8BE50}" srcId="{413DECB1-6CAF-4703-91CC-85CA47BE4D8E}" destId="{AFA1061B-C3C0-4604-9C9D-AEECB75271FD}" srcOrd="0" destOrd="0" parTransId="{E66D823F-D631-4031-B0F9-7C9F96E078C3}" sibTransId="{3DC0380B-B2D1-4ACC-8BFA-D756E9541468}"/>
    <dgm:cxn modelId="{6FD83D7D-1D7F-44B2-B849-578CEE5DE583}" type="presOf" srcId="{17885DCA-B99C-485F-B78F-09E1C09F0568}" destId="{09D6F399-FB3F-4F9C-B5D7-CD40A709D05B}" srcOrd="0" destOrd="0" presId="urn:microsoft.com/office/officeart/2009/3/layout/SpiralPicture"/>
    <dgm:cxn modelId="{11746984-1A8F-4471-9877-0853BDCDEF1A}" type="presOf" srcId="{3DC0380B-B2D1-4ACC-8BFA-D756E9541468}" destId="{5CF5F890-BD4E-479F-9239-023512FAA275}" srcOrd="0" destOrd="0" presId="urn:microsoft.com/office/officeart/2009/3/layout/SpiralPicture"/>
    <dgm:cxn modelId="{9F66ED8F-058C-4449-B220-A46ADB443BEF}" type="presOf" srcId="{58FF19F3-6A14-45CF-A28C-E997B527209F}" destId="{5C82B17B-CABC-4F00-9C8F-16A475E083C6}" srcOrd="0" destOrd="0" presId="urn:microsoft.com/office/officeart/2009/3/layout/SpiralPicture"/>
    <dgm:cxn modelId="{BEF61395-468B-4B2E-9A07-D397A37F528C}" type="presOf" srcId="{724EF299-E9B4-436E-84E0-791F163E7B4E}" destId="{A104B254-342D-4DE5-A2EB-3DCFC47CA824}" srcOrd="0" destOrd="0" presId="urn:microsoft.com/office/officeart/2009/3/layout/SpiralPicture"/>
    <dgm:cxn modelId="{97C410A5-51D5-46C4-B9F5-CF467BBED784}" srcId="{413DECB1-6CAF-4703-91CC-85CA47BE4D8E}" destId="{17885DCA-B99C-485F-B78F-09E1C09F0568}" srcOrd="3" destOrd="0" parTransId="{BCA00F14-DF4D-4A3F-A94A-614E317D0B19}" sibTransId="{06204DCB-0D95-4AC6-BEBF-020ABA314ABF}"/>
    <dgm:cxn modelId="{7A8A79A9-EF5F-4371-9BB1-0F414DE206C2}" srcId="{413DECB1-6CAF-4703-91CC-85CA47BE4D8E}" destId="{724EF299-E9B4-436E-84E0-791F163E7B4E}" srcOrd="4" destOrd="0" parTransId="{4F68F1A4-AA99-4B14-8BB7-8D4170BD02D8}" sibTransId="{B60B942D-45AD-464F-9AF5-75ED19DD8195}"/>
    <dgm:cxn modelId="{104486AC-4B48-4B8D-8693-3B2DDBC1853A}" type="presOf" srcId="{943E7802-4330-4F16-ACA4-098F65F3279E}" destId="{2DC0E7D2-9A2B-41DE-86ED-5FBAE5FD452C}" srcOrd="0" destOrd="0" presId="urn:microsoft.com/office/officeart/2009/3/layout/SpiralPicture"/>
    <dgm:cxn modelId="{4170CCB1-067C-47C9-8D88-FAEBCD0D86C3}" type="presOf" srcId="{413DECB1-6CAF-4703-91CC-85CA47BE4D8E}" destId="{CD72E5F3-100F-4845-920D-AC3176FC934F}" srcOrd="0" destOrd="0" presId="urn:microsoft.com/office/officeart/2009/3/layout/SpiralPicture"/>
    <dgm:cxn modelId="{531D08B5-03D8-4636-B404-2995B004AE45}" type="presOf" srcId="{B60B942D-45AD-464F-9AF5-75ED19DD8195}" destId="{77D6E2DC-2C1E-45FA-9A31-A745AC121642}" srcOrd="0" destOrd="0" presId="urn:microsoft.com/office/officeart/2009/3/layout/SpiralPicture"/>
    <dgm:cxn modelId="{A0DAE1FE-ECA9-4546-A8EA-413A30B397D2}" type="presOf" srcId="{06204DCB-0D95-4AC6-BEBF-020ABA314ABF}" destId="{A8612C61-CB37-4499-A9DC-7813A0B1E987}" srcOrd="0" destOrd="0" presId="urn:microsoft.com/office/officeart/2009/3/layout/SpiralPicture"/>
    <dgm:cxn modelId="{B4CD348C-91A1-4E18-852C-0CA0738E687F}" type="presParOf" srcId="{CD72E5F3-100F-4845-920D-AC3176FC934F}" destId="{AA9BF130-8E0B-48BF-8849-756926C2DF58}" srcOrd="0" destOrd="0" presId="urn:microsoft.com/office/officeart/2009/3/layout/SpiralPicture"/>
    <dgm:cxn modelId="{69DDCEB7-A347-4D69-9E7D-489281F452F3}" type="presParOf" srcId="{AA9BF130-8E0B-48BF-8849-756926C2DF58}" destId="{AC903540-CAFD-42B3-BC53-1B78B855E756}" srcOrd="0" destOrd="0" presId="urn:microsoft.com/office/officeart/2009/3/layout/SpiralPicture"/>
    <dgm:cxn modelId="{D8FD0AC8-77A8-4AA1-BCCD-E978BF9A4836}" type="presParOf" srcId="{AA9BF130-8E0B-48BF-8849-756926C2DF58}" destId="{2BE12989-0206-4FD9-8AA3-D8BC2978FDAD}" srcOrd="1" destOrd="0" presId="urn:microsoft.com/office/officeart/2009/3/layout/SpiralPicture"/>
    <dgm:cxn modelId="{91D34877-97D1-41CF-A441-E9B604C82B79}" type="presParOf" srcId="{AA9BF130-8E0B-48BF-8849-756926C2DF58}" destId="{280C2D02-8720-482F-BD44-4D4A1625F966}" srcOrd="2" destOrd="0" presId="urn:microsoft.com/office/officeart/2009/3/layout/SpiralPicture"/>
    <dgm:cxn modelId="{A3EB813B-47FD-4CC7-9167-D41DBE3C052B}" type="presParOf" srcId="{280C2D02-8720-482F-BD44-4D4A1625F966}" destId="{5CF5F890-BD4E-479F-9239-023512FAA275}" srcOrd="0" destOrd="0" presId="urn:microsoft.com/office/officeart/2009/3/layout/SpiralPicture"/>
    <dgm:cxn modelId="{86A6C95A-EB17-4075-AF34-76785FCE9032}" type="presParOf" srcId="{AA9BF130-8E0B-48BF-8849-756926C2DF58}" destId="{9FE10C77-1422-47A4-A07E-8391B053A9BF}" srcOrd="3" destOrd="0" presId="urn:microsoft.com/office/officeart/2009/3/layout/SpiralPicture"/>
    <dgm:cxn modelId="{81D69A3D-563D-44E2-884E-0FC79C65E168}" type="presParOf" srcId="{9FE10C77-1422-47A4-A07E-8391B053A9BF}" destId="{9305B3D7-7849-494D-AD7F-6F9BF9E83408}" srcOrd="0" destOrd="0" presId="urn:microsoft.com/office/officeart/2009/3/layout/SpiralPicture"/>
    <dgm:cxn modelId="{6AA0ED79-53D1-4E3D-B058-7BB60694CD58}" type="presParOf" srcId="{AA9BF130-8E0B-48BF-8849-756926C2DF58}" destId="{80665F0E-5177-4B90-97BB-A02B125549C0}" srcOrd="4" destOrd="0" presId="urn:microsoft.com/office/officeart/2009/3/layout/SpiralPicture"/>
    <dgm:cxn modelId="{4B91BC4F-A6D7-48C1-B67E-D2EB825A658C}" type="presParOf" srcId="{80665F0E-5177-4B90-97BB-A02B125549C0}" destId="{7C09E70C-8363-41B8-8161-E59C5F3BC479}" srcOrd="0" destOrd="0" presId="urn:microsoft.com/office/officeart/2009/3/layout/SpiralPicture"/>
    <dgm:cxn modelId="{10B7E6E5-9FA3-4EB5-9859-3CFF84E021C8}" type="presParOf" srcId="{AA9BF130-8E0B-48BF-8849-756926C2DF58}" destId="{832E20F3-DB76-4686-B578-6B1D91D6E3FF}" srcOrd="5" destOrd="0" presId="urn:microsoft.com/office/officeart/2009/3/layout/SpiralPicture"/>
    <dgm:cxn modelId="{53AB5740-31AE-4FBE-AB77-BE7D3617661F}" type="presParOf" srcId="{832E20F3-DB76-4686-B578-6B1D91D6E3FF}" destId="{EDF76888-9EC8-4200-88EC-66F93A66E55F}" srcOrd="0" destOrd="0" presId="urn:microsoft.com/office/officeart/2009/3/layout/SpiralPicture"/>
    <dgm:cxn modelId="{137B70C2-F0F4-41B6-9B84-B404C1C33C59}" type="presParOf" srcId="{832E20F3-DB76-4686-B578-6B1D91D6E3FF}" destId="{3EEBB813-FFF4-4F39-A44A-21AC2142354F}" srcOrd="1" destOrd="0" presId="urn:microsoft.com/office/officeart/2009/3/layout/SpiralPicture"/>
    <dgm:cxn modelId="{B5582EDB-47F8-4F31-A7B6-B7D476363A40}" type="presParOf" srcId="{AA9BF130-8E0B-48BF-8849-756926C2DF58}" destId="{6F6E20A8-C3D1-41F5-BF63-AD98DD764F41}" srcOrd="6" destOrd="0" presId="urn:microsoft.com/office/officeart/2009/3/layout/SpiralPicture"/>
    <dgm:cxn modelId="{576C3E19-353E-446D-8122-6A38707F67DF}" type="presParOf" srcId="{6F6E20A8-C3D1-41F5-BF63-AD98DD764F41}" destId="{2DC0E7D2-9A2B-41DE-86ED-5FBAE5FD452C}" srcOrd="0" destOrd="0" presId="urn:microsoft.com/office/officeart/2009/3/layout/SpiralPicture"/>
    <dgm:cxn modelId="{BDC8B850-DB62-47CF-8C7A-6ACED2722314}" type="presParOf" srcId="{AA9BF130-8E0B-48BF-8849-756926C2DF58}" destId="{6021846C-9A7E-4B66-80E0-A368E9502942}" srcOrd="7" destOrd="0" presId="urn:microsoft.com/office/officeart/2009/3/layout/SpiralPicture"/>
    <dgm:cxn modelId="{17A71B1E-594D-4DA4-912B-38F28006D425}" type="presParOf" srcId="{6021846C-9A7E-4B66-80E0-A368E9502942}" destId="{3DE33E4C-C440-43D2-BF7F-3116F3FE8862}" srcOrd="0" destOrd="0" presId="urn:microsoft.com/office/officeart/2009/3/layout/SpiralPicture"/>
    <dgm:cxn modelId="{32FF069E-AD15-4B73-98FF-B337919C7C9E}" type="presParOf" srcId="{6021846C-9A7E-4B66-80E0-A368E9502942}" destId="{0553773E-9777-47F3-A2CA-9F0DDF0CBFE0}" srcOrd="1" destOrd="0" presId="urn:microsoft.com/office/officeart/2009/3/layout/SpiralPicture"/>
    <dgm:cxn modelId="{91C5A877-BCE3-433B-A1FD-36BDCED8AF5D}" type="presParOf" srcId="{6021846C-9A7E-4B66-80E0-A368E9502942}" destId="{769686DC-144D-477E-A3CE-C2DFDB6E0373}" srcOrd="2" destOrd="0" presId="urn:microsoft.com/office/officeart/2009/3/layout/SpiralPicture"/>
    <dgm:cxn modelId="{1A3874AC-C3F0-4CA4-85AE-E231F62DA600}" type="presParOf" srcId="{AA9BF130-8E0B-48BF-8849-756926C2DF58}" destId="{8A63AD9F-A66A-4454-9C20-867C0CB4C3D5}" srcOrd="8" destOrd="0" presId="urn:microsoft.com/office/officeart/2009/3/layout/SpiralPicture"/>
    <dgm:cxn modelId="{9D4A3A13-051F-42E3-8470-7876FC8FD438}" type="presParOf" srcId="{8A63AD9F-A66A-4454-9C20-867C0CB4C3D5}" destId="{A8612C61-CB37-4499-A9DC-7813A0B1E987}" srcOrd="0" destOrd="0" presId="urn:microsoft.com/office/officeart/2009/3/layout/SpiralPicture"/>
    <dgm:cxn modelId="{4D5C239E-33A4-4622-AE89-F3E3150B35CC}" type="presParOf" srcId="{AA9BF130-8E0B-48BF-8849-756926C2DF58}" destId="{6C6E1A51-8ACE-4EDD-B2BB-9CCB8DD07F6D}" srcOrd="9" destOrd="0" presId="urn:microsoft.com/office/officeart/2009/3/layout/SpiralPicture"/>
    <dgm:cxn modelId="{99CB48B1-0A94-4016-B558-673C456C80C4}" type="presParOf" srcId="{6C6E1A51-8ACE-4EDD-B2BB-9CCB8DD07F6D}" destId="{E6EFC4ED-38DD-4461-9C7F-EDCFE1E1E1D4}" srcOrd="0" destOrd="0" presId="urn:microsoft.com/office/officeart/2009/3/layout/SpiralPicture"/>
    <dgm:cxn modelId="{D3E7DD77-D25E-4E2D-A54F-08849D5579D9}" type="presParOf" srcId="{6C6E1A51-8ACE-4EDD-B2BB-9CCB8DD07F6D}" destId="{8FCEBC77-B8A7-43FD-9B38-C59D16BF08E6}" srcOrd="1" destOrd="0" presId="urn:microsoft.com/office/officeart/2009/3/layout/SpiralPicture"/>
    <dgm:cxn modelId="{4437EBBB-3512-4474-AAEF-F763ECE33543}" type="presParOf" srcId="{6C6E1A51-8ACE-4EDD-B2BB-9CCB8DD07F6D}" destId="{C0EA49EF-6B03-479E-99E2-1378A13DF00F}" srcOrd="2" destOrd="0" presId="urn:microsoft.com/office/officeart/2009/3/layout/SpiralPicture"/>
    <dgm:cxn modelId="{0D392F5F-2CE0-4726-8938-2E44E61889DD}" type="presParOf" srcId="{6C6E1A51-8ACE-4EDD-B2BB-9CCB8DD07F6D}" destId="{4588C678-852B-4DD5-9543-CED7F2672CE5}" srcOrd="3" destOrd="0" presId="urn:microsoft.com/office/officeart/2009/3/layout/SpiralPicture"/>
    <dgm:cxn modelId="{009B55AE-855F-4074-8F96-5E27B5F3DC4C}" type="presParOf" srcId="{AA9BF130-8E0B-48BF-8849-756926C2DF58}" destId="{A22C4508-412F-41A7-B297-71D9AD222AC2}" srcOrd="10" destOrd="0" presId="urn:microsoft.com/office/officeart/2009/3/layout/SpiralPicture"/>
    <dgm:cxn modelId="{04716B80-7A1E-4DD1-AEC5-1E0D6BA8D658}" type="presParOf" srcId="{A22C4508-412F-41A7-B297-71D9AD222AC2}" destId="{77D6E2DC-2C1E-45FA-9A31-A745AC121642}" srcOrd="0" destOrd="0" presId="urn:microsoft.com/office/officeart/2009/3/layout/SpiralPicture"/>
    <dgm:cxn modelId="{206ED9BD-BC2F-4392-94AF-1CA48238AE18}" type="presParOf" srcId="{AA9BF130-8E0B-48BF-8849-756926C2DF58}" destId="{7E618618-08FE-4649-9248-E11B6D6E2F75}" srcOrd="11" destOrd="0" presId="urn:microsoft.com/office/officeart/2009/3/layout/SpiralPicture"/>
    <dgm:cxn modelId="{F5E67244-D0E8-4901-95B7-8736D8457C43}" type="presParOf" srcId="{7E618618-08FE-4649-9248-E11B6D6E2F75}" destId="{93208229-2FE6-4DBF-915C-B64B7189525E}" srcOrd="0" destOrd="0" presId="urn:microsoft.com/office/officeart/2009/3/layout/SpiralPicture"/>
    <dgm:cxn modelId="{385BF651-2E76-404D-9639-29171D55B47B}" type="presParOf" srcId="{7E618618-08FE-4649-9248-E11B6D6E2F75}" destId="{0854C851-F085-4C95-9EB5-2EBB69627A37}" srcOrd="1" destOrd="0" presId="urn:microsoft.com/office/officeart/2009/3/layout/SpiralPicture"/>
    <dgm:cxn modelId="{21CC48EA-C756-4C50-8C09-DA7B9E6EA762}" type="presParOf" srcId="{7E618618-08FE-4649-9248-E11B6D6E2F75}" destId="{7E93788E-BED9-4FBA-BF99-9631D53F2B03}" srcOrd="2" destOrd="0" presId="urn:microsoft.com/office/officeart/2009/3/layout/SpiralPicture"/>
    <dgm:cxn modelId="{597FF4C0-E968-4A0A-BCEC-627862F26E76}" type="presParOf" srcId="{7E618618-08FE-4649-9248-E11B6D6E2F75}" destId="{D2D66FB7-E7B4-46F1-B9E1-A8EAD07EAD05}" srcOrd="3" destOrd="0" presId="urn:microsoft.com/office/officeart/2009/3/layout/SpiralPicture"/>
    <dgm:cxn modelId="{41846BEB-0872-41E6-878C-99A782630C03}" type="presParOf" srcId="{7E618618-08FE-4649-9248-E11B6D6E2F75}" destId="{45A532D2-157C-49B3-9E1E-13E3A0DB3834}" srcOrd="4" destOrd="0" presId="urn:microsoft.com/office/officeart/2009/3/layout/SpiralPicture"/>
    <dgm:cxn modelId="{4ADFAA06-8BC3-4CA9-BEE6-1C273D91B711}" type="presParOf" srcId="{CD72E5F3-100F-4845-920D-AC3176FC934F}" destId="{178736B2-181A-42E6-8A2E-10F8F54D30BA}" srcOrd="1" destOrd="0" presId="urn:microsoft.com/office/officeart/2009/3/layout/SpiralPicture"/>
    <dgm:cxn modelId="{9ED1F30C-1DD7-417C-95A4-C864FD0AE0AB}" type="presParOf" srcId="{178736B2-181A-42E6-8A2E-10F8F54D30BA}" destId="{F7FA87D9-C814-475E-ACC0-5EFC7CBA0BAB}" srcOrd="0" destOrd="0" presId="urn:microsoft.com/office/officeart/2009/3/layout/SpiralPicture"/>
    <dgm:cxn modelId="{11319EB5-AE8F-45B9-9CE5-2E87E263F59F}" type="presParOf" srcId="{F7FA87D9-C814-475E-ACC0-5EFC7CBA0BAB}" destId="{15611E6B-6D35-4470-9A32-856EB40C0F74}" srcOrd="0" destOrd="0" presId="urn:microsoft.com/office/officeart/2009/3/layout/SpiralPicture"/>
    <dgm:cxn modelId="{9FC2F670-D355-4CFF-8F91-367FEDE93C94}" type="presParOf" srcId="{178736B2-181A-42E6-8A2E-10F8F54D30BA}" destId="{C61D6C8F-276F-4CC7-B921-52BC0A00B6F6}" srcOrd="1" destOrd="0" presId="urn:microsoft.com/office/officeart/2009/3/layout/SpiralPicture"/>
    <dgm:cxn modelId="{11AB0199-C4BA-4852-8B08-0EE34CA29FB7}" type="presParOf" srcId="{178736B2-181A-42E6-8A2E-10F8F54D30BA}" destId="{DA419600-F01F-402D-81D5-EAB0E2D777E1}" srcOrd="2" destOrd="0" presId="urn:microsoft.com/office/officeart/2009/3/layout/SpiralPicture"/>
    <dgm:cxn modelId="{3BA83E47-0E3A-4EBC-AF33-9BDAF90724F5}" type="presParOf" srcId="{DA419600-F01F-402D-81D5-EAB0E2D777E1}" destId="{DECD6F7C-441B-4358-8800-6B3D84ABBB00}" srcOrd="0" destOrd="0" presId="urn:microsoft.com/office/officeart/2009/3/layout/SpiralPicture"/>
    <dgm:cxn modelId="{4ADD0359-0D99-4E05-AB09-D3C0E1A78740}" type="presParOf" srcId="{DA419600-F01F-402D-81D5-EAB0E2D777E1}" destId="{8B642171-6C7B-490A-BA22-E3BBFC67EF6C}" srcOrd="1" destOrd="0" presId="urn:microsoft.com/office/officeart/2009/3/layout/SpiralPicture"/>
    <dgm:cxn modelId="{E4726F78-8F77-4E0A-9F4C-E12992E9AB74}" type="presParOf" srcId="{178736B2-181A-42E6-8A2E-10F8F54D30BA}" destId="{68A1818B-0970-4B99-96D2-A3F2F9AE3ECA}" srcOrd="3" destOrd="0" presId="urn:microsoft.com/office/officeart/2009/3/layout/SpiralPicture"/>
    <dgm:cxn modelId="{2177E42F-291E-4948-87FB-9A54FEDD2C3A}" type="presParOf" srcId="{178736B2-181A-42E6-8A2E-10F8F54D30BA}" destId="{6381A909-3506-4D99-90B0-7FB995F48205}" srcOrd="4" destOrd="0" presId="urn:microsoft.com/office/officeart/2009/3/layout/SpiralPicture"/>
    <dgm:cxn modelId="{6387B128-90CB-43E1-B881-72BA0E42DA64}" type="presParOf" srcId="{6381A909-3506-4D99-90B0-7FB995F48205}" destId="{15B66E9C-1B5B-4F01-91BE-E24357E562B8}" srcOrd="0" destOrd="0" presId="urn:microsoft.com/office/officeart/2009/3/layout/SpiralPicture"/>
    <dgm:cxn modelId="{4D9FC859-AF02-414E-AC21-FAD9FE0DAB41}" type="presParOf" srcId="{6381A909-3506-4D99-90B0-7FB995F48205}" destId="{312959F4-46A9-45D6-8A59-1EBDB969F964}" srcOrd="1" destOrd="0" presId="urn:microsoft.com/office/officeart/2009/3/layout/SpiralPicture"/>
    <dgm:cxn modelId="{60679024-87A3-4EC1-A6CB-8E5B10E54688}" type="presParOf" srcId="{6381A909-3506-4D99-90B0-7FB995F48205}" destId="{82EA3C9D-F57E-4E9E-9624-1712E432E32E}" srcOrd="2" destOrd="0" presId="urn:microsoft.com/office/officeart/2009/3/layout/SpiralPicture"/>
    <dgm:cxn modelId="{4357085A-B2C9-4231-8A5E-F0974A47C9D3}" type="presParOf" srcId="{178736B2-181A-42E6-8A2E-10F8F54D30BA}" destId="{5C82B17B-CABC-4F00-9C8F-16A475E083C6}" srcOrd="5" destOrd="0" presId="urn:microsoft.com/office/officeart/2009/3/layout/SpiralPicture"/>
    <dgm:cxn modelId="{AE7D0B0D-FCCC-4BA8-BA42-26E71B5BCB76}" type="presParOf" srcId="{178736B2-181A-42E6-8A2E-10F8F54D30BA}" destId="{8339F53C-1E63-4F67-9A05-00BA5ADCABEC}" srcOrd="6" destOrd="0" presId="urn:microsoft.com/office/officeart/2009/3/layout/SpiralPicture"/>
    <dgm:cxn modelId="{8EF2884E-32C5-4449-880F-99D1B7E0DF79}" type="presParOf" srcId="{8339F53C-1E63-4F67-9A05-00BA5ADCABEC}" destId="{8C388628-BDD2-47DE-B546-866353C44FB0}" srcOrd="0" destOrd="0" presId="urn:microsoft.com/office/officeart/2009/3/layout/SpiralPicture"/>
    <dgm:cxn modelId="{3E283BEB-448E-4F88-B32E-BD678884C7F1}" type="presParOf" srcId="{8339F53C-1E63-4F67-9A05-00BA5ADCABEC}" destId="{7236CFDB-CEF9-45C1-B3E1-DBDB17229BAB}" srcOrd="1" destOrd="0" presId="urn:microsoft.com/office/officeart/2009/3/layout/SpiralPicture"/>
    <dgm:cxn modelId="{6B86D6FC-CF65-4FA3-BF0A-E10FEB091E10}" type="presParOf" srcId="{8339F53C-1E63-4F67-9A05-00BA5ADCABEC}" destId="{05FFC5D0-C914-491E-83DB-51C3619C2ABB}" srcOrd="2" destOrd="0" presId="urn:microsoft.com/office/officeart/2009/3/layout/SpiralPicture"/>
    <dgm:cxn modelId="{2598B1BA-BC97-408B-AD02-4F734F1C775F}" type="presParOf" srcId="{8339F53C-1E63-4F67-9A05-00BA5ADCABEC}" destId="{E4CB4C80-82F7-4011-B253-D97F773EBB33}" srcOrd="3" destOrd="0" presId="urn:microsoft.com/office/officeart/2009/3/layout/SpiralPicture"/>
    <dgm:cxn modelId="{D23828BA-0B65-4757-8726-A04C4FA3FE7B}" type="presParOf" srcId="{178736B2-181A-42E6-8A2E-10F8F54D30BA}" destId="{09D6F399-FB3F-4F9C-B5D7-CD40A709D05B}" srcOrd="7" destOrd="0" presId="urn:microsoft.com/office/officeart/2009/3/layout/SpiralPicture"/>
    <dgm:cxn modelId="{CDB540D9-7359-443D-907E-38F4B1074A20}" type="presParOf" srcId="{178736B2-181A-42E6-8A2E-10F8F54D30BA}" destId="{A1478F2A-B626-4B90-B444-E019781BF351}" srcOrd="8" destOrd="0" presId="urn:microsoft.com/office/officeart/2009/3/layout/SpiralPicture"/>
    <dgm:cxn modelId="{6EF976DD-B2B0-459E-BDE1-A15631C3956E}" type="presParOf" srcId="{A1478F2A-B626-4B90-B444-E019781BF351}" destId="{3E777CB8-7D36-4909-848F-E88D0E1EA83C}" srcOrd="0" destOrd="0" presId="urn:microsoft.com/office/officeart/2009/3/layout/SpiralPicture"/>
    <dgm:cxn modelId="{EEBA7ED5-7436-4210-9595-89DDF2C136EB}" type="presParOf" srcId="{A1478F2A-B626-4B90-B444-E019781BF351}" destId="{738F87E1-7009-434A-85EF-3584270A34F6}" srcOrd="1" destOrd="0" presId="urn:microsoft.com/office/officeart/2009/3/layout/SpiralPicture"/>
    <dgm:cxn modelId="{E466D57E-E311-42FD-903D-049A9EE3BF31}" type="presParOf" srcId="{A1478F2A-B626-4B90-B444-E019781BF351}" destId="{AFB6D3B9-3803-44C4-B006-19AE74AC28E4}" srcOrd="2" destOrd="0" presId="urn:microsoft.com/office/officeart/2009/3/layout/SpiralPicture"/>
    <dgm:cxn modelId="{81CC00BC-16BE-43C7-ABF5-E7BCC5FA3B45}" type="presParOf" srcId="{A1478F2A-B626-4B90-B444-E019781BF351}" destId="{CB4883A8-2B26-42D3-B8E8-97202D57F401}" srcOrd="3" destOrd="0" presId="urn:microsoft.com/office/officeart/2009/3/layout/SpiralPicture"/>
    <dgm:cxn modelId="{B6C4DC4B-0971-4F50-978C-BCAA53512F81}" type="presParOf" srcId="{A1478F2A-B626-4B90-B444-E019781BF351}" destId="{E689024E-0F31-4F11-AEB7-466EA4640ED7}" srcOrd="4" destOrd="0" presId="urn:microsoft.com/office/officeart/2009/3/layout/SpiralPicture"/>
    <dgm:cxn modelId="{65238464-5DEA-4A1E-94D6-26778FAA6411}" type="presParOf" srcId="{178736B2-181A-42E6-8A2E-10F8F54D30BA}" destId="{A104B254-342D-4DE5-A2EB-3DCFC47CA824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0DF0749-D50E-4DFC-8DDA-73887324E47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6AD3FA-1E96-47AA-970C-67960393FB09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3D2EDC0F-9584-4F09-B890-4CA00847F616}" type="parTrans" cxnId="{16592369-3A8A-480D-8EF1-71D1BCE291DA}">
      <dgm:prSet/>
      <dgm:spPr/>
      <dgm:t>
        <a:bodyPr/>
        <a:lstStyle/>
        <a:p>
          <a:endParaRPr lang="en-US"/>
        </a:p>
      </dgm:t>
    </dgm:pt>
    <dgm:pt modelId="{EF2E6C8B-3C31-430E-A4E9-7BEBD6C750B3}" type="sibTrans" cxnId="{16592369-3A8A-480D-8EF1-71D1BCE291DA}">
      <dgm:prSet/>
      <dgm:spPr/>
      <dgm:t>
        <a:bodyPr/>
        <a:lstStyle/>
        <a:p>
          <a:endParaRPr lang="en-US"/>
        </a:p>
      </dgm:t>
    </dgm:pt>
    <dgm:pt modelId="{0904F9C2-FDB1-4EBD-886A-4B6FCA1FD41B}">
      <dgm:prSet phldrT="[Text]"/>
      <dgm:spPr/>
      <dgm:t>
        <a:bodyPr/>
        <a:lstStyle/>
        <a:p>
          <a:r>
            <a:rPr lang="en-US" dirty="0"/>
            <a:t>I am ( Full Name )</a:t>
          </a:r>
        </a:p>
      </dgm:t>
    </dgm:pt>
    <dgm:pt modelId="{7BA0AA0B-9B58-4620-86AF-396674D12B22}" type="parTrans" cxnId="{96AFC280-3F8B-4AEC-A757-F28F3D7F4290}">
      <dgm:prSet/>
      <dgm:spPr/>
      <dgm:t>
        <a:bodyPr/>
        <a:lstStyle/>
        <a:p>
          <a:endParaRPr lang="en-US"/>
        </a:p>
      </dgm:t>
    </dgm:pt>
    <dgm:pt modelId="{233E1C5C-FECE-4F4C-94D5-33CC89269554}" type="sibTrans" cxnId="{96AFC280-3F8B-4AEC-A757-F28F3D7F4290}">
      <dgm:prSet/>
      <dgm:spPr/>
      <dgm:t>
        <a:bodyPr/>
        <a:lstStyle/>
        <a:p>
          <a:endParaRPr lang="en-US"/>
        </a:p>
      </dgm:t>
    </dgm:pt>
    <dgm:pt modelId="{FCFC44C2-174B-489D-A649-E8DCF9FC6BAC}">
      <dgm:prSet phldrT="[Text]"/>
      <dgm:spPr/>
      <dgm:t>
        <a:bodyPr/>
        <a:lstStyle/>
        <a:p>
          <a:r>
            <a:rPr lang="en-US" dirty="0"/>
            <a:t>My name is full name</a:t>
          </a:r>
        </a:p>
      </dgm:t>
    </dgm:pt>
    <dgm:pt modelId="{764D3FDF-C22E-408B-AA74-2E88FFA6F309}" type="parTrans" cxnId="{C2DD5978-BC62-4CFA-8CDB-668B570CEEC8}">
      <dgm:prSet/>
      <dgm:spPr/>
      <dgm:t>
        <a:bodyPr/>
        <a:lstStyle/>
        <a:p>
          <a:endParaRPr lang="en-US"/>
        </a:p>
      </dgm:t>
    </dgm:pt>
    <dgm:pt modelId="{1DFA8EE7-421B-4225-8F2C-600D0F8C470C}" type="sibTrans" cxnId="{C2DD5978-BC62-4CFA-8CDB-668B570CEEC8}">
      <dgm:prSet/>
      <dgm:spPr/>
      <dgm:t>
        <a:bodyPr/>
        <a:lstStyle/>
        <a:p>
          <a:endParaRPr lang="en-US"/>
        </a:p>
      </dgm:t>
    </dgm:pt>
    <dgm:pt modelId="{9C93DE30-40A3-4680-A97A-80FCF2037CFC}">
      <dgm:prSet phldrT="[Text]"/>
      <dgm:spPr/>
      <dgm:t>
        <a:bodyPr/>
        <a:lstStyle/>
        <a:p>
          <a:r>
            <a:rPr lang="en-US" dirty="0"/>
            <a:t>Place</a:t>
          </a:r>
        </a:p>
      </dgm:t>
    </dgm:pt>
    <dgm:pt modelId="{D29401D3-69D5-4CA9-BB8B-41EE75094E3B}" type="parTrans" cxnId="{9E218A0E-7EBF-4FA9-8DFC-0C67ECC76796}">
      <dgm:prSet/>
      <dgm:spPr/>
      <dgm:t>
        <a:bodyPr/>
        <a:lstStyle/>
        <a:p>
          <a:endParaRPr lang="en-US"/>
        </a:p>
      </dgm:t>
    </dgm:pt>
    <dgm:pt modelId="{CC26D749-D543-4A5B-9AA0-E1406C429F14}" type="sibTrans" cxnId="{9E218A0E-7EBF-4FA9-8DFC-0C67ECC76796}">
      <dgm:prSet/>
      <dgm:spPr/>
      <dgm:t>
        <a:bodyPr/>
        <a:lstStyle/>
        <a:p>
          <a:endParaRPr lang="en-US"/>
        </a:p>
      </dgm:t>
    </dgm:pt>
    <dgm:pt modelId="{0E1AEC26-FF00-43FB-B1E9-3557D509566C}">
      <dgm:prSet phldrT="[Text]"/>
      <dgm:spPr/>
      <dgm:t>
        <a:bodyPr/>
        <a:lstStyle/>
        <a:p>
          <a:r>
            <a:rPr lang="en-US" dirty="0"/>
            <a:t>I am from .. Location of the place which is known to others</a:t>
          </a:r>
        </a:p>
      </dgm:t>
    </dgm:pt>
    <dgm:pt modelId="{7C8925F6-9C8D-4D18-9163-F8366AB67924}" type="parTrans" cxnId="{F2143355-26FF-4037-B5FA-E2C3C338DDE1}">
      <dgm:prSet/>
      <dgm:spPr/>
      <dgm:t>
        <a:bodyPr/>
        <a:lstStyle/>
        <a:p>
          <a:endParaRPr lang="en-US"/>
        </a:p>
      </dgm:t>
    </dgm:pt>
    <dgm:pt modelId="{EB6C9BE6-E544-480C-9546-E0690C88DDDB}" type="sibTrans" cxnId="{F2143355-26FF-4037-B5FA-E2C3C338DDE1}">
      <dgm:prSet/>
      <dgm:spPr/>
      <dgm:t>
        <a:bodyPr/>
        <a:lstStyle/>
        <a:p>
          <a:endParaRPr lang="en-US"/>
        </a:p>
      </dgm:t>
    </dgm:pt>
    <dgm:pt modelId="{A7AE426A-44E3-4CAD-B574-5B6632CDD168}">
      <dgm:prSet phldrT="[Text]"/>
      <dgm:spPr/>
      <dgm:t>
        <a:bodyPr/>
        <a:lstStyle/>
        <a:p>
          <a:r>
            <a:rPr lang="en-US" dirty="0"/>
            <a:t>If the place is village use sub division ,or district etc..</a:t>
          </a:r>
        </a:p>
      </dgm:t>
    </dgm:pt>
    <dgm:pt modelId="{A34919A3-9185-4B89-899E-303EAF1D3472}" type="parTrans" cxnId="{C5C95FC5-D83D-4AE1-8D72-E52907A45F0C}">
      <dgm:prSet/>
      <dgm:spPr/>
      <dgm:t>
        <a:bodyPr/>
        <a:lstStyle/>
        <a:p>
          <a:endParaRPr lang="en-US"/>
        </a:p>
      </dgm:t>
    </dgm:pt>
    <dgm:pt modelId="{9771C88D-7E32-41EB-90E5-507B338A1A6A}" type="sibTrans" cxnId="{C5C95FC5-D83D-4AE1-8D72-E52907A45F0C}">
      <dgm:prSet/>
      <dgm:spPr/>
      <dgm:t>
        <a:bodyPr/>
        <a:lstStyle/>
        <a:p>
          <a:endParaRPr lang="en-US"/>
        </a:p>
      </dgm:t>
    </dgm:pt>
    <dgm:pt modelId="{F22F1438-D2EE-4446-B650-90019E5F559D}">
      <dgm:prSet phldrT="[Text]"/>
      <dgm:spPr/>
      <dgm:t>
        <a:bodyPr/>
        <a:lstStyle/>
        <a:p>
          <a:r>
            <a:rPr lang="en-US" dirty="0"/>
            <a:t>Highest Qualification</a:t>
          </a:r>
        </a:p>
      </dgm:t>
    </dgm:pt>
    <dgm:pt modelId="{DDB6FEF1-F666-4A85-90CD-479C6A3AA7F3}" type="parTrans" cxnId="{4A3BB427-4A83-4CEF-BE5F-9183EF75C09D}">
      <dgm:prSet/>
      <dgm:spPr/>
      <dgm:t>
        <a:bodyPr/>
        <a:lstStyle/>
        <a:p>
          <a:endParaRPr lang="en-US"/>
        </a:p>
      </dgm:t>
    </dgm:pt>
    <dgm:pt modelId="{12CFCDC9-5B5A-42FA-A3C0-46A8B9F24B06}" type="sibTrans" cxnId="{4A3BB427-4A83-4CEF-BE5F-9183EF75C09D}">
      <dgm:prSet/>
      <dgm:spPr/>
      <dgm:t>
        <a:bodyPr/>
        <a:lstStyle/>
        <a:p>
          <a:endParaRPr lang="en-US"/>
        </a:p>
      </dgm:t>
    </dgm:pt>
    <dgm:pt modelId="{FC7D0CC3-3A13-4BB0-91A3-D446BA9477B2}">
      <dgm:prSet phldrT="[Text]"/>
      <dgm:spPr/>
      <dgm:t>
        <a:bodyPr/>
        <a:lstStyle/>
        <a:p>
          <a:r>
            <a:rPr lang="en-US" dirty="0"/>
            <a:t>I am Graduate in Commerce from xyz college , xyz university, or my Qualification is  .. Etc..</a:t>
          </a:r>
        </a:p>
      </dgm:t>
    </dgm:pt>
    <dgm:pt modelId="{E9B99578-61EB-4018-B378-791E4DAF3D56}" type="parTrans" cxnId="{6E187FEF-F593-451F-ABDF-D5DED45F47DA}">
      <dgm:prSet/>
      <dgm:spPr/>
      <dgm:t>
        <a:bodyPr/>
        <a:lstStyle/>
        <a:p>
          <a:endParaRPr lang="en-US"/>
        </a:p>
      </dgm:t>
    </dgm:pt>
    <dgm:pt modelId="{AF4AF25F-0E84-4D7A-AD1C-1A2C4E914299}" type="sibTrans" cxnId="{6E187FEF-F593-451F-ABDF-D5DED45F47DA}">
      <dgm:prSet/>
      <dgm:spPr/>
      <dgm:t>
        <a:bodyPr/>
        <a:lstStyle/>
        <a:p>
          <a:endParaRPr lang="en-US"/>
        </a:p>
      </dgm:t>
    </dgm:pt>
    <dgm:pt modelId="{7B1E021E-2FBD-4F2D-8F41-E1167C2F4292}">
      <dgm:prSet phldrT="[Text]"/>
      <dgm:spPr/>
      <dgm:t>
        <a:bodyPr/>
        <a:lstStyle/>
        <a:p>
          <a:r>
            <a:rPr lang="en-US" dirty="0"/>
            <a:t>Skills &amp; Experience </a:t>
          </a:r>
        </a:p>
      </dgm:t>
    </dgm:pt>
    <dgm:pt modelId="{B0BA5A35-B56B-417F-A97D-351827D6D2EE}" type="parTrans" cxnId="{CAA255FD-C30F-4A47-B08F-A81B8A459801}">
      <dgm:prSet/>
      <dgm:spPr/>
      <dgm:t>
        <a:bodyPr/>
        <a:lstStyle/>
        <a:p>
          <a:endParaRPr lang="en-US"/>
        </a:p>
      </dgm:t>
    </dgm:pt>
    <dgm:pt modelId="{D96CF82D-AABF-40BD-9AC6-D4E01B5ED9B8}" type="sibTrans" cxnId="{CAA255FD-C30F-4A47-B08F-A81B8A459801}">
      <dgm:prSet/>
      <dgm:spPr/>
      <dgm:t>
        <a:bodyPr/>
        <a:lstStyle/>
        <a:p>
          <a:endParaRPr lang="en-US"/>
        </a:p>
      </dgm:t>
    </dgm:pt>
    <dgm:pt modelId="{B90FD738-4A82-40A5-964E-65EF8EA7EB1B}">
      <dgm:prSet phldrT="[Text]"/>
      <dgm:spPr/>
      <dgm:t>
        <a:bodyPr/>
        <a:lstStyle/>
        <a:p>
          <a:r>
            <a:rPr lang="en-US" dirty="0"/>
            <a:t>Family Background</a:t>
          </a:r>
        </a:p>
      </dgm:t>
    </dgm:pt>
    <dgm:pt modelId="{7EB24E29-A5B6-4791-8E4E-081A08D4F800}" type="parTrans" cxnId="{28B04BE1-32EC-4CE3-9BE1-E6316F304ACA}">
      <dgm:prSet/>
      <dgm:spPr/>
      <dgm:t>
        <a:bodyPr/>
        <a:lstStyle/>
        <a:p>
          <a:endParaRPr lang="en-US"/>
        </a:p>
      </dgm:t>
    </dgm:pt>
    <dgm:pt modelId="{2EB6B24C-E98A-4522-8ADC-399BEEDBE0C9}" type="sibTrans" cxnId="{28B04BE1-32EC-4CE3-9BE1-E6316F304ACA}">
      <dgm:prSet/>
      <dgm:spPr/>
      <dgm:t>
        <a:bodyPr/>
        <a:lstStyle/>
        <a:p>
          <a:endParaRPr lang="en-US"/>
        </a:p>
      </dgm:t>
    </dgm:pt>
    <dgm:pt modelId="{A138BE8E-2C59-4E33-8A6E-3F58E55C82B4}">
      <dgm:prSet phldrT="[Text]"/>
      <dgm:spPr/>
      <dgm:t>
        <a:bodyPr/>
        <a:lstStyle/>
        <a:p>
          <a:r>
            <a:rPr lang="en-US" dirty="0"/>
            <a:t>Strength </a:t>
          </a:r>
        </a:p>
      </dgm:t>
    </dgm:pt>
    <dgm:pt modelId="{89932EAC-28A7-49CE-8CB2-8FC5E001AC6A}" type="parTrans" cxnId="{DA3AB3E8-DCDE-453A-BB1C-2BF56D2040D6}">
      <dgm:prSet/>
      <dgm:spPr/>
      <dgm:t>
        <a:bodyPr/>
        <a:lstStyle/>
        <a:p>
          <a:endParaRPr lang="en-US"/>
        </a:p>
      </dgm:t>
    </dgm:pt>
    <dgm:pt modelId="{50EAFE2E-4E7A-4546-9183-0254BA8D020D}" type="sibTrans" cxnId="{DA3AB3E8-DCDE-453A-BB1C-2BF56D2040D6}">
      <dgm:prSet/>
      <dgm:spPr/>
      <dgm:t>
        <a:bodyPr/>
        <a:lstStyle/>
        <a:p>
          <a:endParaRPr lang="en-US"/>
        </a:p>
      </dgm:t>
    </dgm:pt>
    <dgm:pt modelId="{2EC896DD-B5C1-4E98-A546-C79712476727}">
      <dgm:prSet phldrT="[Text]"/>
      <dgm:spPr/>
      <dgm:t>
        <a:bodyPr/>
        <a:lstStyle/>
        <a:p>
          <a:r>
            <a:rPr lang="en-US" dirty="0"/>
            <a:t>I have 2 years experience  in Tele  -  Calling  in </a:t>
          </a:r>
          <a:r>
            <a:rPr lang="en-US" dirty="0" err="1"/>
            <a:t>voda</a:t>
          </a:r>
          <a:r>
            <a:rPr lang="en-US" dirty="0"/>
            <a:t> </a:t>
          </a:r>
          <a:r>
            <a:rPr lang="en-US" dirty="0" err="1"/>
            <a:t>fone</a:t>
          </a:r>
          <a:r>
            <a:rPr lang="en-US" dirty="0"/>
            <a:t> call center. I have 6 months of experience  in  SBI Credit card Sales etc.. </a:t>
          </a:r>
        </a:p>
      </dgm:t>
    </dgm:pt>
    <dgm:pt modelId="{BA835AA0-745C-4622-BE8D-DE5A4C25849B}" type="parTrans" cxnId="{BD82D4D4-EA60-4266-858A-948C69ACE0B9}">
      <dgm:prSet/>
      <dgm:spPr/>
      <dgm:t>
        <a:bodyPr/>
        <a:lstStyle/>
        <a:p>
          <a:endParaRPr lang="en-US"/>
        </a:p>
      </dgm:t>
    </dgm:pt>
    <dgm:pt modelId="{DE5FD05C-0860-4BAB-B0B8-32BF41296097}" type="sibTrans" cxnId="{BD82D4D4-EA60-4266-858A-948C69ACE0B9}">
      <dgm:prSet/>
      <dgm:spPr/>
      <dgm:t>
        <a:bodyPr/>
        <a:lstStyle/>
        <a:p>
          <a:endParaRPr lang="en-US"/>
        </a:p>
      </dgm:t>
    </dgm:pt>
    <dgm:pt modelId="{8FA55CAF-40ED-40B1-AC71-6CFD7A2B93F8}">
      <dgm:prSet phldrT="[Text]"/>
      <dgm:spPr/>
      <dgm:t>
        <a:bodyPr/>
        <a:lstStyle/>
        <a:p>
          <a:r>
            <a:rPr lang="en-US" dirty="0"/>
            <a:t>My father is a teacher , my mother is home maker , my brother is working in xyz company as an engineer , my sister is school etc..</a:t>
          </a:r>
        </a:p>
      </dgm:t>
    </dgm:pt>
    <dgm:pt modelId="{530F21CF-8B8A-4B52-B0E2-F992433B18B1}" type="parTrans" cxnId="{042720E9-1F0A-45BE-8005-3B4A1DDDF0AD}">
      <dgm:prSet/>
      <dgm:spPr/>
      <dgm:t>
        <a:bodyPr/>
        <a:lstStyle/>
        <a:p>
          <a:endParaRPr lang="en-US"/>
        </a:p>
      </dgm:t>
    </dgm:pt>
    <dgm:pt modelId="{7EAF4BC2-A9AD-4179-831C-49A6D00FC5D0}" type="sibTrans" cxnId="{042720E9-1F0A-45BE-8005-3B4A1DDDF0AD}">
      <dgm:prSet/>
      <dgm:spPr/>
      <dgm:t>
        <a:bodyPr/>
        <a:lstStyle/>
        <a:p>
          <a:endParaRPr lang="en-US"/>
        </a:p>
      </dgm:t>
    </dgm:pt>
    <dgm:pt modelId="{944083FF-7DED-4A74-9651-94D2B1F87017}">
      <dgm:prSet phldrT="[Text]"/>
      <dgm:spPr/>
      <dgm:t>
        <a:bodyPr/>
        <a:lstStyle/>
        <a:p>
          <a:r>
            <a:rPr lang="en-US" dirty="0"/>
            <a:t> Creative , Honest , Innovative , Committed , Focused , Determined ,Collaborative , Flexible , Respectful , Team Player , Passionate , Empathetic etc..</a:t>
          </a:r>
        </a:p>
      </dgm:t>
    </dgm:pt>
    <dgm:pt modelId="{2E85D858-1328-4F48-BD2F-004C58B78D70}" type="parTrans" cxnId="{2C1D30F7-0D72-4C72-85DE-69E8CC3031A8}">
      <dgm:prSet/>
      <dgm:spPr/>
      <dgm:t>
        <a:bodyPr/>
        <a:lstStyle/>
        <a:p>
          <a:endParaRPr lang="en-US"/>
        </a:p>
      </dgm:t>
    </dgm:pt>
    <dgm:pt modelId="{64C25CB7-A2C2-43A7-AD4B-27BAB739CC8F}" type="sibTrans" cxnId="{2C1D30F7-0D72-4C72-85DE-69E8CC3031A8}">
      <dgm:prSet/>
      <dgm:spPr/>
      <dgm:t>
        <a:bodyPr/>
        <a:lstStyle/>
        <a:p>
          <a:endParaRPr lang="en-US"/>
        </a:p>
      </dgm:t>
    </dgm:pt>
    <dgm:pt modelId="{A94312A3-A7C2-4805-BD3A-9D283AF295C2}">
      <dgm:prSet phldrT="[Text]"/>
      <dgm:spPr/>
      <dgm:t>
        <a:bodyPr/>
        <a:lstStyle/>
        <a:p>
          <a:r>
            <a:rPr lang="en-US" dirty="0"/>
            <a:t>Weaknesses</a:t>
          </a:r>
        </a:p>
      </dgm:t>
    </dgm:pt>
    <dgm:pt modelId="{6C784C36-539F-4CE8-A963-13FAAEEA1755}" type="parTrans" cxnId="{5EEE6F9F-93FD-40C5-BF0F-9F1C8C590964}">
      <dgm:prSet/>
      <dgm:spPr/>
      <dgm:t>
        <a:bodyPr/>
        <a:lstStyle/>
        <a:p>
          <a:endParaRPr lang="en-US"/>
        </a:p>
      </dgm:t>
    </dgm:pt>
    <dgm:pt modelId="{88C79316-AB49-4758-8C00-C8B116FD3FB3}" type="sibTrans" cxnId="{5EEE6F9F-93FD-40C5-BF0F-9F1C8C590964}">
      <dgm:prSet/>
      <dgm:spPr/>
      <dgm:t>
        <a:bodyPr/>
        <a:lstStyle/>
        <a:p>
          <a:endParaRPr lang="en-US"/>
        </a:p>
      </dgm:t>
    </dgm:pt>
    <dgm:pt modelId="{69D820C2-7C50-429B-8E5F-0C21E6B4A36C}">
      <dgm:prSet phldrT="[Text]"/>
      <dgm:spPr/>
      <dgm:t>
        <a:bodyPr/>
        <a:lstStyle/>
        <a:p>
          <a:r>
            <a:rPr lang="en-US" dirty="0"/>
            <a:t>Shy , Sensitive , Competitive , Take on too much resp., not comfortable taking risk , lack of focus  , </a:t>
          </a:r>
          <a:r>
            <a:rPr lang="en-US" b="0" i="0" dirty="0"/>
            <a:t>Limited experience in a non-essential skill </a:t>
          </a:r>
          <a:r>
            <a:rPr lang="en-US" dirty="0"/>
            <a:t>etc..</a:t>
          </a:r>
        </a:p>
      </dgm:t>
    </dgm:pt>
    <dgm:pt modelId="{33A4C284-5D69-4737-A93F-DC4AB626E840}" type="parTrans" cxnId="{DC1B49FB-135D-48F7-B83F-04FD85FE6DE7}">
      <dgm:prSet/>
      <dgm:spPr/>
      <dgm:t>
        <a:bodyPr/>
        <a:lstStyle/>
        <a:p>
          <a:endParaRPr lang="en-US"/>
        </a:p>
      </dgm:t>
    </dgm:pt>
    <dgm:pt modelId="{63CE6BED-3735-4CF4-B090-BCA6B1C11348}" type="sibTrans" cxnId="{DC1B49FB-135D-48F7-B83F-04FD85FE6DE7}">
      <dgm:prSet/>
      <dgm:spPr/>
      <dgm:t>
        <a:bodyPr/>
        <a:lstStyle/>
        <a:p>
          <a:endParaRPr lang="en-US"/>
        </a:p>
      </dgm:t>
    </dgm:pt>
    <dgm:pt modelId="{B475D4CE-6638-4D5B-9AB9-16F49E2BC5E1}" type="pres">
      <dgm:prSet presAssocID="{B0DF0749-D50E-4DFC-8DDA-73887324E473}" presName="Name0" presStyleCnt="0">
        <dgm:presLayoutVars>
          <dgm:dir/>
          <dgm:animLvl val="lvl"/>
          <dgm:resizeHandles val="exact"/>
        </dgm:presLayoutVars>
      </dgm:prSet>
      <dgm:spPr/>
    </dgm:pt>
    <dgm:pt modelId="{27D8928A-80D7-4CF5-BFB5-F436888470B1}" type="pres">
      <dgm:prSet presAssocID="{846AD3FA-1E96-47AA-970C-67960393FB09}" presName="linNode" presStyleCnt="0"/>
      <dgm:spPr/>
    </dgm:pt>
    <dgm:pt modelId="{05493862-7C01-4617-8B1A-5FAA95B6F00D}" type="pres">
      <dgm:prSet presAssocID="{846AD3FA-1E96-47AA-970C-67960393FB09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AF70FE74-B5BB-4CED-9737-29902A0F76ED}" type="pres">
      <dgm:prSet presAssocID="{846AD3FA-1E96-47AA-970C-67960393FB09}" presName="descendantText" presStyleLbl="alignAccFollowNode1" presStyleIdx="0" presStyleCnt="7">
        <dgm:presLayoutVars>
          <dgm:bulletEnabled val="1"/>
        </dgm:presLayoutVars>
      </dgm:prSet>
      <dgm:spPr/>
    </dgm:pt>
    <dgm:pt modelId="{A3F26D5C-5D2F-4063-BB4C-F1DBCE89DE53}" type="pres">
      <dgm:prSet presAssocID="{EF2E6C8B-3C31-430E-A4E9-7BEBD6C750B3}" presName="sp" presStyleCnt="0"/>
      <dgm:spPr/>
    </dgm:pt>
    <dgm:pt modelId="{EAC6D191-61B3-4BA1-A37F-9D2CF5789E3D}" type="pres">
      <dgm:prSet presAssocID="{9C93DE30-40A3-4680-A97A-80FCF2037CFC}" presName="linNode" presStyleCnt="0"/>
      <dgm:spPr/>
    </dgm:pt>
    <dgm:pt modelId="{0CD3F49C-437B-49C6-8748-C28957995DA1}" type="pres">
      <dgm:prSet presAssocID="{9C93DE30-40A3-4680-A97A-80FCF2037CFC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8834308C-6516-45F2-B9AB-E9C167D98D2B}" type="pres">
      <dgm:prSet presAssocID="{9C93DE30-40A3-4680-A97A-80FCF2037CFC}" presName="descendantText" presStyleLbl="alignAccFollowNode1" presStyleIdx="1" presStyleCnt="7">
        <dgm:presLayoutVars>
          <dgm:bulletEnabled val="1"/>
        </dgm:presLayoutVars>
      </dgm:prSet>
      <dgm:spPr/>
    </dgm:pt>
    <dgm:pt modelId="{6719F599-E1A3-450E-9700-F358B48ABA54}" type="pres">
      <dgm:prSet presAssocID="{CC26D749-D543-4A5B-9AA0-E1406C429F14}" presName="sp" presStyleCnt="0"/>
      <dgm:spPr/>
    </dgm:pt>
    <dgm:pt modelId="{4358CF67-C07B-4E21-8D4A-681DB361CA07}" type="pres">
      <dgm:prSet presAssocID="{F22F1438-D2EE-4446-B650-90019E5F559D}" presName="linNode" presStyleCnt="0"/>
      <dgm:spPr/>
    </dgm:pt>
    <dgm:pt modelId="{88F2C98A-F4B8-43FB-A041-1605BD30302D}" type="pres">
      <dgm:prSet presAssocID="{F22F1438-D2EE-4446-B650-90019E5F559D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AD830265-3D3B-4DE2-BB29-58573926BB25}" type="pres">
      <dgm:prSet presAssocID="{F22F1438-D2EE-4446-B650-90019E5F559D}" presName="descendantText" presStyleLbl="alignAccFollowNode1" presStyleIdx="2" presStyleCnt="7">
        <dgm:presLayoutVars>
          <dgm:bulletEnabled val="1"/>
        </dgm:presLayoutVars>
      </dgm:prSet>
      <dgm:spPr/>
    </dgm:pt>
    <dgm:pt modelId="{05FD3D08-8C19-44E7-94B6-503078EECD7B}" type="pres">
      <dgm:prSet presAssocID="{12CFCDC9-5B5A-42FA-A3C0-46A8B9F24B06}" presName="sp" presStyleCnt="0"/>
      <dgm:spPr/>
    </dgm:pt>
    <dgm:pt modelId="{172473F5-1F1D-4AE4-8A6B-0BD8BBED344F}" type="pres">
      <dgm:prSet presAssocID="{7B1E021E-2FBD-4F2D-8F41-E1167C2F4292}" presName="linNode" presStyleCnt="0"/>
      <dgm:spPr/>
    </dgm:pt>
    <dgm:pt modelId="{1C024DE3-F6DF-4F52-80F6-12A67F01629C}" type="pres">
      <dgm:prSet presAssocID="{7B1E021E-2FBD-4F2D-8F41-E1167C2F429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FF60ED2-81CA-4461-B55D-670014ECCFC7}" type="pres">
      <dgm:prSet presAssocID="{7B1E021E-2FBD-4F2D-8F41-E1167C2F4292}" presName="descendantText" presStyleLbl="alignAccFollowNode1" presStyleIdx="3" presStyleCnt="7">
        <dgm:presLayoutVars>
          <dgm:bulletEnabled val="1"/>
        </dgm:presLayoutVars>
      </dgm:prSet>
      <dgm:spPr/>
    </dgm:pt>
    <dgm:pt modelId="{9C41B3F6-E96D-45E9-B396-9D5657C2237E}" type="pres">
      <dgm:prSet presAssocID="{D96CF82D-AABF-40BD-9AC6-D4E01B5ED9B8}" presName="sp" presStyleCnt="0"/>
      <dgm:spPr/>
    </dgm:pt>
    <dgm:pt modelId="{970756D6-39D0-40A1-B238-5CDE3B5468D2}" type="pres">
      <dgm:prSet presAssocID="{B90FD738-4A82-40A5-964E-65EF8EA7EB1B}" presName="linNode" presStyleCnt="0"/>
      <dgm:spPr/>
    </dgm:pt>
    <dgm:pt modelId="{73D2B96C-BC1B-450B-A8F3-80A26E50DF5D}" type="pres">
      <dgm:prSet presAssocID="{B90FD738-4A82-40A5-964E-65EF8EA7EB1B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AE48434-0023-45D9-8B06-FC7C9D5D5051}" type="pres">
      <dgm:prSet presAssocID="{B90FD738-4A82-40A5-964E-65EF8EA7EB1B}" presName="descendantText" presStyleLbl="alignAccFollowNode1" presStyleIdx="4" presStyleCnt="7">
        <dgm:presLayoutVars>
          <dgm:bulletEnabled val="1"/>
        </dgm:presLayoutVars>
      </dgm:prSet>
      <dgm:spPr/>
    </dgm:pt>
    <dgm:pt modelId="{477CFDAE-A8C9-4F6B-8D88-7A539ED252A0}" type="pres">
      <dgm:prSet presAssocID="{2EB6B24C-E98A-4522-8ADC-399BEEDBE0C9}" presName="sp" presStyleCnt="0"/>
      <dgm:spPr/>
    </dgm:pt>
    <dgm:pt modelId="{B7F378FA-5618-47B5-8AF0-D27771219509}" type="pres">
      <dgm:prSet presAssocID="{A138BE8E-2C59-4E33-8A6E-3F58E55C82B4}" presName="linNode" presStyleCnt="0"/>
      <dgm:spPr/>
    </dgm:pt>
    <dgm:pt modelId="{EB04B866-AA5A-4909-AEBA-1973613E6997}" type="pres">
      <dgm:prSet presAssocID="{A138BE8E-2C59-4E33-8A6E-3F58E55C82B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2CA6EB1-B6FD-4ED4-BD7C-90AA48A3EE55}" type="pres">
      <dgm:prSet presAssocID="{A138BE8E-2C59-4E33-8A6E-3F58E55C82B4}" presName="descendantText" presStyleLbl="alignAccFollowNode1" presStyleIdx="5" presStyleCnt="7">
        <dgm:presLayoutVars>
          <dgm:bulletEnabled val="1"/>
        </dgm:presLayoutVars>
      </dgm:prSet>
      <dgm:spPr/>
    </dgm:pt>
    <dgm:pt modelId="{2F875FDD-CC7A-4FF2-B126-F96F6D300F4A}" type="pres">
      <dgm:prSet presAssocID="{50EAFE2E-4E7A-4546-9183-0254BA8D020D}" presName="sp" presStyleCnt="0"/>
      <dgm:spPr/>
    </dgm:pt>
    <dgm:pt modelId="{EB755D52-D614-4F2F-A919-1245F07A097F}" type="pres">
      <dgm:prSet presAssocID="{A94312A3-A7C2-4805-BD3A-9D283AF295C2}" presName="linNode" presStyleCnt="0"/>
      <dgm:spPr/>
    </dgm:pt>
    <dgm:pt modelId="{472629DD-C779-4EF5-8B91-29E58187FE59}" type="pres">
      <dgm:prSet presAssocID="{A94312A3-A7C2-4805-BD3A-9D283AF295C2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1BD9FE0-EE4C-4AB3-8EBC-CC0F22876303}" type="pres">
      <dgm:prSet presAssocID="{A94312A3-A7C2-4805-BD3A-9D283AF295C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903E5109-CF4C-49FD-90FC-35D673CC3AF0}" type="presOf" srcId="{A138BE8E-2C59-4E33-8A6E-3F58E55C82B4}" destId="{EB04B866-AA5A-4909-AEBA-1973613E6997}" srcOrd="0" destOrd="0" presId="urn:microsoft.com/office/officeart/2005/8/layout/vList5"/>
    <dgm:cxn modelId="{9E218A0E-7EBF-4FA9-8DFC-0C67ECC76796}" srcId="{B0DF0749-D50E-4DFC-8DDA-73887324E473}" destId="{9C93DE30-40A3-4680-A97A-80FCF2037CFC}" srcOrd="1" destOrd="0" parTransId="{D29401D3-69D5-4CA9-BB8B-41EE75094E3B}" sibTransId="{CC26D749-D543-4A5B-9AA0-E1406C429F14}"/>
    <dgm:cxn modelId="{4A3BB427-4A83-4CEF-BE5F-9183EF75C09D}" srcId="{B0DF0749-D50E-4DFC-8DDA-73887324E473}" destId="{F22F1438-D2EE-4446-B650-90019E5F559D}" srcOrd="2" destOrd="0" parTransId="{DDB6FEF1-F666-4A85-90CD-479C6A3AA7F3}" sibTransId="{12CFCDC9-5B5A-42FA-A3C0-46A8B9F24B06}"/>
    <dgm:cxn modelId="{8F4FDB2B-170D-494A-A0E0-F018CA3B63A3}" type="presOf" srcId="{FCFC44C2-174B-489D-A649-E8DCF9FC6BAC}" destId="{AF70FE74-B5BB-4CED-9737-29902A0F76ED}" srcOrd="0" destOrd="1" presId="urn:microsoft.com/office/officeart/2005/8/layout/vList5"/>
    <dgm:cxn modelId="{A108D92E-370C-4A16-BB1D-863678A76665}" type="presOf" srcId="{FC7D0CC3-3A13-4BB0-91A3-D446BA9477B2}" destId="{AD830265-3D3B-4DE2-BB29-58573926BB25}" srcOrd="0" destOrd="0" presId="urn:microsoft.com/office/officeart/2005/8/layout/vList5"/>
    <dgm:cxn modelId="{7B17515D-C8E5-4A6E-94FB-32D19A35FA21}" type="presOf" srcId="{8FA55CAF-40ED-40B1-AC71-6CFD7A2B93F8}" destId="{DAE48434-0023-45D9-8B06-FC7C9D5D5051}" srcOrd="0" destOrd="0" presId="urn:microsoft.com/office/officeart/2005/8/layout/vList5"/>
    <dgm:cxn modelId="{40124A64-B457-462A-8839-55C51CA376C8}" type="presOf" srcId="{B0DF0749-D50E-4DFC-8DDA-73887324E473}" destId="{B475D4CE-6638-4D5B-9AB9-16F49E2BC5E1}" srcOrd="0" destOrd="0" presId="urn:microsoft.com/office/officeart/2005/8/layout/vList5"/>
    <dgm:cxn modelId="{344EBB47-CFD6-4E76-B489-748E63866474}" type="presOf" srcId="{B90FD738-4A82-40A5-964E-65EF8EA7EB1B}" destId="{73D2B96C-BC1B-450B-A8F3-80A26E50DF5D}" srcOrd="0" destOrd="0" presId="urn:microsoft.com/office/officeart/2005/8/layout/vList5"/>
    <dgm:cxn modelId="{16592369-3A8A-480D-8EF1-71D1BCE291DA}" srcId="{B0DF0749-D50E-4DFC-8DDA-73887324E473}" destId="{846AD3FA-1E96-47AA-970C-67960393FB09}" srcOrd="0" destOrd="0" parTransId="{3D2EDC0F-9584-4F09-B890-4CA00847F616}" sibTransId="{EF2E6C8B-3C31-430E-A4E9-7BEBD6C750B3}"/>
    <dgm:cxn modelId="{21CC6774-2E4D-4098-B011-0B1E71CCAEC6}" type="presOf" srcId="{69D820C2-7C50-429B-8E5F-0C21E6B4A36C}" destId="{91BD9FE0-EE4C-4AB3-8EBC-CC0F22876303}" srcOrd="0" destOrd="0" presId="urn:microsoft.com/office/officeart/2005/8/layout/vList5"/>
    <dgm:cxn modelId="{4E71DB74-81BF-42E9-8E0A-E9B9AD968AEE}" type="presOf" srcId="{944083FF-7DED-4A74-9651-94D2B1F87017}" destId="{92CA6EB1-B6FD-4ED4-BD7C-90AA48A3EE55}" srcOrd="0" destOrd="0" presId="urn:microsoft.com/office/officeart/2005/8/layout/vList5"/>
    <dgm:cxn modelId="{6D79F254-A46F-484F-9434-0BBA39F4C0FE}" type="presOf" srcId="{0E1AEC26-FF00-43FB-B1E9-3557D509566C}" destId="{8834308C-6516-45F2-B9AB-E9C167D98D2B}" srcOrd="0" destOrd="0" presId="urn:microsoft.com/office/officeart/2005/8/layout/vList5"/>
    <dgm:cxn modelId="{F2143355-26FF-4037-B5FA-E2C3C338DDE1}" srcId="{9C93DE30-40A3-4680-A97A-80FCF2037CFC}" destId="{0E1AEC26-FF00-43FB-B1E9-3557D509566C}" srcOrd="0" destOrd="0" parTransId="{7C8925F6-9C8D-4D18-9163-F8366AB67924}" sibTransId="{EB6C9BE6-E544-480C-9546-E0690C88DDDB}"/>
    <dgm:cxn modelId="{C2DD5978-BC62-4CFA-8CDB-668B570CEEC8}" srcId="{846AD3FA-1E96-47AA-970C-67960393FB09}" destId="{FCFC44C2-174B-489D-A649-E8DCF9FC6BAC}" srcOrd="1" destOrd="0" parTransId="{764D3FDF-C22E-408B-AA74-2E88FFA6F309}" sibTransId="{1DFA8EE7-421B-4225-8F2C-600D0F8C470C}"/>
    <dgm:cxn modelId="{9FF6B758-07CC-435C-8194-EC348F757F05}" type="presOf" srcId="{2EC896DD-B5C1-4E98-A546-C79712476727}" destId="{AFF60ED2-81CA-4461-B55D-670014ECCFC7}" srcOrd="0" destOrd="0" presId="urn:microsoft.com/office/officeart/2005/8/layout/vList5"/>
    <dgm:cxn modelId="{96AFC280-3F8B-4AEC-A757-F28F3D7F4290}" srcId="{846AD3FA-1E96-47AA-970C-67960393FB09}" destId="{0904F9C2-FDB1-4EBD-886A-4B6FCA1FD41B}" srcOrd="0" destOrd="0" parTransId="{7BA0AA0B-9B58-4620-86AF-396674D12B22}" sibTransId="{233E1C5C-FECE-4F4C-94D5-33CC89269554}"/>
    <dgm:cxn modelId="{F1E8518D-ECD6-4CD0-B2D7-D90D73CAFBD2}" type="presOf" srcId="{A94312A3-A7C2-4805-BD3A-9D283AF295C2}" destId="{472629DD-C779-4EF5-8B91-29E58187FE59}" srcOrd="0" destOrd="0" presId="urn:microsoft.com/office/officeart/2005/8/layout/vList5"/>
    <dgm:cxn modelId="{5EEE6F9F-93FD-40C5-BF0F-9F1C8C590964}" srcId="{B0DF0749-D50E-4DFC-8DDA-73887324E473}" destId="{A94312A3-A7C2-4805-BD3A-9D283AF295C2}" srcOrd="6" destOrd="0" parTransId="{6C784C36-539F-4CE8-A963-13FAAEEA1755}" sibTransId="{88C79316-AB49-4758-8C00-C8B116FD3FB3}"/>
    <dgm:cxn modelId="{D32123AB-F298-444C-9739-CEC58D5C7489}" type="presOf" srcId="{846AD3FA-1E96-47AA-970C-67960393FB09}" destId="{05493862-7C01-4617-8B1A-5FAA95B6F00D}" srcOrd="0" destOrd="0" presId="urn:microsoft.com/office/officeart/2005/8/layout/vList5"/>
    <dgm:cxn modelId="{B79B8ABA-97CB-42C1-BD17-C3C8B903CBD0}" type="presOf" srcId="{F22F1438-D2EE-4446-B650-90019E5F559D}" destId="{88F2C98A-F4B8-43FB-A041-1605BD30302D}" srcOrd="0" destOrd="0" presId="urn:microsoft.com/office/officeart/2005/8/layout/vList5"/>
    <dgm:cxn modelId="{C5C95FC5-D83D-4AE1-8D72-E52907A45F0C}" srcId="{9C93DE30-40A3-4680-A97A-80FCF2037CFC}" destId="{A7AE426A-44E3-4CAD-B574-5B6632CDD168}" srcOrd="1" destOrd="0" parTransId="{A34919A3-9185-4B89-899E-303EAF1D3472}" sibTransId="{9771C88D-7E32-41EB-90E5-507B338A1A6A}"/>
    <dgm:cxn modelId="{BD82D4D4-EA60-4266-858A-948C69ACE0B9}" srcId="{7B1E021E-2FBD-4F2D-8F41-E1167C2F4292}" destId="{2EC896DD-B5C1-4E98-A546-C79712476727}" srcOrd="0" destOrd="0" parTransId="{BA835AA0-745C-4622-BE8D-DE5A4C25849B}" sibTransId="{DE5FD05C-0860-4BAB-B0B8-32BF41296097}"/>
    <dgm:cxn modelId="{28B04BE1-32EC-4CE3-9BE1-E6316F304ACA}" srcId="{B0DF0749-D50E-4DFC-8DDA-73887324E473}" destId="{B90FD738-4A82-40A5-964E-65EF8EA7EB1B}" srcOrd="4" destOrd="0" parTransId="{7EB24E29-A5B6-4791-8E4E-081A08D4F800}" sibTransId="{2EB6B24C-E98A-4522-8ADC-399BEEDBE0C9}"/>
    <dgm:cxn modelId="{66138EE6-EB96-4924-BC5A-E511F066B977}" type="presOf" srcId="{7B1E021E-2FBD-4F2D-8F41-E1167C2F4292}" destId="{1C024DE3-F6DF-4F52-80F6-12A67F01629C}" srcOrd="0" destOrd="0" presId="urn:microsoft.com/office/officeart/2005/8/layout/vList5"/>
    <dgm:cxn modelId="{DA3AB3E8-DCDE-453A-BB1C-2BF56D2040D6}" srcId="{B0DF0749-D50E-4DFC-8DDA-73887324E473}" destId="{A138BE8E-2C59-4E33-8A6E-3F58E55C82B4}" srcOrd="5" destOrd="0" parTransId="{89932EAC-28A7-49CE-8CB2-8FC5E001AC6A}" sibTransId="{50EAFE2E-4E7A-4546-9183-0254BA8D020D}"/>
    <dgm:cxn modelId="{042720E9-1F0A-45BE-8005-3B4A1DDDF0AD}" srcId="{B90FD738-4A82-40A5-964E-65EF8EA7EB1B}" destId="{8FA55CAF-40ED-40B1-AC71-6CFD7A2B93F8}" srcOrd="0" destOrd="0" parTransId="{530F21CF-8B8A-4B52-B0E2-F992433B18B1}" sibTransId="{7EAF4BC2-A9AD-4179-831C-49A6D00FC5D0}"/>
    <dgm:cxn modelId="{E0567AEF-81EC-4967-8068-E01DCD4FC338}" type="presOf" srcId="{9C93DE30-40A3-4680-A97A-80FCF2037CFC}" destId="{0CD3F49C-437B-49C6-8748-C28957995DA1}" srcOrd="0" destOrd="0" presId="urn:microsoft.com/office/officeart/2005/8/layout/vList5"/>
    <dgm:cxn modelId="{6E187FEF-F593-451F-ABDF-D5DED45F47DA}" srcId="{F22F1438-D2EE-4446-B650-90019E5F559D}" destId="{FC7D0CC3-3A13-4BB0-91A3-D446BA9477B2}" srcOrd="0" destOrd="0" parTransId="{E9B99578-61EB-4018-B378-791E4DAF3D56}" sibTransId="{AF4AF25F-0E84-4D7A-AD1C-1A2C4E914299}"/>
    <dgm:cxn modelId="{2C1D30F7-0D72-4C72-85DE-69E8CC3031A8}" srcId="{A138BE8E-2C59-4E33-8A6E-3F58E55C82B4}" destId="{944083FF-7DED-4A74-9651-94D2B1F87017}" srcOrd="0" destOrd="0" parTransId="{2E85D858-1328-4F48-BD2F-004C58B78D70}" sibTransId="{64C25CB7-A2C2-43A7-AD4B-27BAB739CC8F}"/>
    <dgm:cxn modelId="{DC1B49FB-135D-48F7-B83F-04FD85FE6DE7}" srcId="{A94312A3-A7C2-4805-BD3A-9D283AF295C2}" destId="{69D820C2-7C50-429B-8E5F-0C21E6B4A36C}" srcOrd="0" destOrd="0" parTransId="{33A4C284-5D69-4737-A93F-DC4AB626E840}" sibTransId="{63CE6BED-3735-4CF4-B090-BCA6B1C11348}"/>
    <dgm:cxn modelId="{CAA255FD-C30F-4A47-B08F-A81B8A459801}" srcId="{B0DF0749-D50E-4DFC-8DDA-73887324E473}" destId="{7B1E021E-2FBD-4F2D-8F41-E1167C2F4292}" srcOrd="3" destOrd="0" parTransId="{B0BA5A35-B56B-417F-A97D-351827D6D2EE}" sibTransId="{D96CF82D-AABF-40BD-9AC6-D4E01B5ED9B8}"/>
    <dgm:cxn modelId="{D8C640FF-75DC-4B6C-94F9-C4F863C576AE}" type="presOf" srcId="{A7AE426A-44E3-4CAD-B574-5B6632CDD168}" destId="{8834308C-6516-45F2-B9AB-E9C167D98D2B}" srcOrd="0" destOrd="1" presId="urn:microsoft.com/office/officeart/2005/8/layout/vList5"/>
    <dgm:cxn modelId="{5107CBFF-33CC-4C09-B0C8-D7C8B9D1DF15}" type="presOf" srcId="{0904F9C2-FDB1-4EBD-886A-4B6FCA1FD41B}" destId="{AF70FE74-B5BB-4CED-9737-29902A0F76ED}" srcOrd="0" destOrd="0" presId="urn:microsoft.com/office/officeart/2005/8/layout/vList5"/>
    <dgm:cxn modelId="{C30BE1B8-A5C3-4F67-B5B9-134AB8F750D1}" type="presParOf" srcId="{B475D4CE-6638-4D5B-9AB9-16F49E2BC5E1}" destId="{27D8928A-80D7-4CF5-BFB5-F436888470B1}" srcOrd="0" destOrd="0" presId="urn:microsoft.com/office/officeart/2005/8/layout/vList5"/>
    <dgm:cxn modelId="{CFD4D904-81A0-4BA5-8066-DFD8FA859C92}" type="presParOf" srcId="{27D8928A-80D7-4CF5-BFB5-F436888470B1}" destId="{05493862-7C01-4617-8B1A-5FAA95B6F00D}" srcOrd="0" destOrd="0" presId="urn:microsoft.com/office/officeart/2005/8/layout/vList5"/>
    <dgm:cxn modelId="{1532D291-FF8C-48DD-ACCF-0E9BAD041525}" type="presParOf" srcId="{27D8928A-80D7-4CF5-BFB5-F436888470B1}" destId="{AF70FE74-B5BB-4CED-9737-29902A0F76ED}" srcOrd="1" destOrd="0" presId="urn:microsoft.com/office/officeart/2005/8/layout/vList5"/>
    <dgm:cxn modelId="{B26D9948-BE6D-4954-9ED3-D4511C799BA1}" type="presParOf" srcId="{B475D4CE-6638-4D5B-9AB9-16F49E2BC5E1}" destId="{A3F26D5C-5D2F-4063-BB4C-F1DBCE89DE53}" srcOrd="1" destOrd="0" presId="urn:microsoft.com/office/officeart/2005/8/layout/vList5"/>
    <dgm:cxn modelId="{A038EC9E-CB02-4D62-9414-D3023CD245B7}" type="presParOf" srcId="{B475D4CE-6638-4D5B-9AB9-16F49E2BC5E1}" destId="{EAC6D191-61B3-4BA1-A37F-9D2CF5789E3D}" srcOrd="2" destOrd="0" presId="urn:microsoft.com/office/officeart/2005/8/layout/vList5"/>
    <dgm:cxn modelId="{779070CE-0422-4059-BAB2-BD5478F3B9F0}" type="presParOf" srcId="{EAC6D191-61B3-4BA1-A37F-9D2CF5789E3D}" destId="{0CD3F49C-437B-49C6-8748-C28957995DA1}" srcOrd="0" destOrd="0" presId="urn:microsoft.com/office/officeart/2005/8/layout/vList5"/>
    <dgm:cxn modelId="{3829D9BD-36B5-475C-95DC-36057CA73BDA}" type="presParOf" srcId="{EAC6D191-61B3-4BA1-A37F-9D2CF5789E3D}" destId="{8834308C-6516-45F2-B9AB-E9C167D98D2B}" srcOrd="1" destOrd="0" presId="urn:microsoft.com/office/officeart/2005/8/layout/vList5"/>
    <dgm:cxn modelId="{9DCCCAF7-BDBA-427D-9EC4-8976B24AC150}" type="presParOf" srcId="{B475D4CE-6638-4D5B-9AB9-16F49E2BC5E1}" destId="{6719F599-E1A3-450E-9700-F358B48ABA54}" srcOrd="3" destOrd="0" presId="urn:microsoft.com/office/officeart/2005/8/layout/vList5"/>
    <dgm:cxn modelId="{813C795D-ACC5-40B2-B020-25BCBFF07553}" type="presParOf" srcId="{B475D4CE-6638-4D5B-9AB9-16F49E2BC5E1}" destId="{4358CF67-C07B-4E21-8D4A-681DB361CA07}" srcOrd="4" destOrd="0" presId="urn:microsoft.com/office/officeart/2005/8/layout/vList5"/>
    <dgm:cxn modelId="{367FE31E-7D90-4E3C-AC5A-9AC655D9101C}" type="presParOf" srcId="{4358CF67-C07B-4E21-8D4A-681DB361CA07}" destId="{88F2C98A-F4B8-43FB-A041-1605BD30302D}" srcOrd="0" destOrd="0" presId="urn:microsoft.com/office/officeart/2005/8/layout/vList5"/>
    <dgm:cxn modelId="{BD366A91-D076-4439-9AD6-05F7D58BC2D2}" type="presParOf" srcId="{4358CF67-C07B-4E21-8D4A-681DB361CA07}" destId="{AD830265-3D3B-4DE2-BB29-58573926BB25}" srcOrd="1" destOrd="0" presId="urn:microsoft.com/office/officeart/2005/8/layout/vList5"/>
    <dgm:cxn modelId="{5A40BB9F-FB7D-4D25-AC80-8F8A6D9F36C0}" type="presParOf" srcId="{B475D4CE-6638-4D5B-9AB9-16F49E2BC5E1}" destId="{05FD3D08-8C19-44E7-94B6-503078EECD7B}" srcOrd="5" destOrd="0" presId="urn:microsoft.com/office/officeart/2005/8/layout/vList5"/>
    <dgm:cxn modelId="{57C49877-7F32-46C8-8492-597484FFF4B9}" type="presParOf" srcId="{B475D4CE-6638-4D5B-9AB9-16F49E2BC5E1}" destId="{172473F5-1F1D-4AE4-8A6B-0BD8BBED344F}" srcOrd="6" destOrd="0" presId="urn:microsoft.com/office/officeart/2005/8/layout/vList5"/>
    <dgm:cxn modelId="{9A9D8035-DC87-465E-B569-C17D2FB95E08}" type="presParOf" srcId="{172473F5-1F1D-4AE4-8A6B-0BD8BBED344F}" destId="{1C024DE3-F6DF-4F52-80F6-12A67F01629C}" srcOrd="0" destOrd="0" presId="urn:microsoft.com/office/officeart/2005/8/layout/vList5"/>
    <dgm:cxn modelId="{87DA2B2E-116E-47FE-99EC-2BAD654354FD}" type="presParOf" srcId="{172473F5-1F1D-4AE4-8A6B-0BD8BBED344F}" destId="{AFF60ED2-81CA-4461-B55D-670014ECCFC7}" srcOrd="1" destOrd="0" presId="urn:microsoft.com/office/officeart/2005/8/layout/vList5"/>
    <dgm:cxn modelId="{C3E7DD62-1863-4F8B-85A5-557EB686AB26}" type="presParOf" srcId="{B475D4CE-6638-4D5B-9AB9-16F49E2BC5E1}" destId="{9C41B3F6-E96D-45E9-B396-9D5657C2237E}" srcOrd="7" destOrd="0" presId="urn:microsoft.com/office/officeart/2005/8/layout/vList5"/>
    <dgm:cxn modelId="{DBD6183E-8B29-451B-84E5-6586FE333CBF}" type="presParOf" srcId="{B475D4CE-6638-4D5B-9AB9-16F49E2BC5E1}" destId="{970756D6-39D0-40A1-B238-5CDE3B5468D2}" srcOrd="8" destOrd="0" presId="urn:microsoft.com/office/officeart/2005/8/layout/vList5"/>
    <dgm:cxn modelId="{746DD13B-72CD-4AF6-ACEC-AA2BCF507CC9}" type="presParOf" srcId="{970756D6-39D0-40A1-B238-5CDE3B5468D2}" destId="{73D2B96C-BC1B-450B-A8F3-80A26E50DF5D}" srcOrd="0" destOrd="0" presId="urn:microsoft.com/office/officeart/2005/8/layout/vList5"/>
    <dgm:cxn modelId="{33A4F243-D9D7-46C7-8F0F-75F1FCC6D106}" type="presParOf" srcId="{970756D6-39D0-40A1-B238-5CDE3B5468D2}" destId="{DAE48434-0023-45D9-8B06-FC7C9D5D5051}" srcOrd="1" destOrd="0" presId="urn:microsoft.com/office/officeart/2005/8/layout/vList5"/>
    <dgm:cxn modelId="{D306804A-F9DA-4478-BE94-3CA581846846}" type="presParOf" srcId="{B475D4CE-6638-4D5B-9AB9-16F49E2BC5E1}" destId="{477CFDAE-A8C9-4F6B-8D88-7A539ED252A0}" srcOrd="9" destOrd="0" presId="urn:microsoft.com/office/officeart/2005/8/layout/vList5"/>
    <dgm:cxn modelId="{7A02CA2D-9C34-46E0-A00D-625D7804AC53}" type="presParOf" srcId="{B475D4CE-6638-4D5B-9AB9-16F49E2BC5E1}" destId="{B7F378FA-5618-47B5-8AF0-D27771219509}" srcOrd="10" destOrd="0" presId="urn:microsoft.com/office/officeart/2005/8/layout/vList5"/>
    <dgm:cxn modelId="{7F90A03C-EAAC-45A1-A1AE-17320B52633A}" type="presParOf" srcId="{B7F378FA-5618-47B5-8AF0-D27771219509}" destId="{EB04B866-AA5A-4909-AEBA-1973613E6997}" srcOrd="0" destOrd="0" presId="urn:microsoft.com/office/officeart/2005/8/layout/vList5"/>
    <dgm:cxn modelId="{25A4E71F-AF9B-49AE-B4FD-741BEE6965C0}" type="presParOf" srcId="{B7F378FA-5618-47B5-8AF0-D27771219509}" destId="{92CA6EB1-B6FD-4ED4-BD7C-90AA48A3EE55}" srcOrd="1" destOrd="0" presId="urn:microsoft.com/office/officeart/2005/8/layout/vList5"/>
    <dgm:cxn modelId="{02A56C57-96EF-4DA9-814C-341B743D221D}" type="presParOf" srcId="{B475D4CE-6638-4D5B-9AB9-16F49E2BC5E1}" destId="{2F875FDD-CC7A-4FF2-B126-F96F6D300F4A}" srcOrd="11" destOrd="0" presId="urn:microsoft.com/office/officeart/2005/8/layout/vList5"/>
    <dgm:cxn modelId="{B30A3DAC-F14F-4075-B71D-9A27B7635985}" type="presParOf" srcId="{B475D4CE-6638-4D5B-9AB9-16F49E2BC5E1}" destId="{EB755D52-D614-4F2F-A919-1245F07A097F}" srcOrd="12" destOrd="0" presId="urn:microsoft.com/office/officeart/2005/8/layout/vList5"/>
    <dgm:cxn modelId="{0984B88D-070A-4C9F-8232-A4EEC75FB4C9}" type="presParOf" srcId="{EB755D52-D614-4F2F-A919-1245F07A097F}" destId="{472629DD-C779-4EF5-8B91-29E58187FE59}" srcOrd="0" destOrd="0" presId="urn:microsoft.com/office/officeart/2005/8/layout/vList5"/>
    <dgm:cxn modelId="{83507B31-5C86-4A8D-82E0-45466F36A783}" type="presParOf" srcId="{EB755D52-D614-4F2F-A919-1245F07A097F}" destId="{91BD9FE0-EE4C-4AB3-8EBC-CC0F228763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0945099-414D-4AD8-AF77-4C0C7FA64EC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834DE8-DEF7-46FE-A240-8DB9A1D5C24B}">
      <dgm:prSet phldrT="[Text]"/>
      <dgm:spPr/>
      <dgm:t>
        <a:bodyPr/>
        <a:lstStyle/>
        <a:p>
          <a:r>
            <a:rPr lang="en-US" b="1" i="0" dirty="0"/>
            <a:t>Know your worth</a:t>
          </a:r>
          <a:endParaRPr lang="en-US" dirty="0"/>
        </a:p>
      </dgm:t>
    </dgm:pt>
    <dgm:pt modelId="{25DBEFB0-7636-44F9-A5EF-0A6345AD0922}" type="parTrans" cxnId="{A1F52E34-DF3F-4D77-9698-A58ED6020A9A}">
      <dgm:prSet/>
      <dgm:spPr/>
      <dgm:t>
        <a:bodyPr/>
        <a:lstStyle/>
        <a:p>
          <a:endParaRPr lang="en-US"/>
        </a:p>
      </dgm:t>
    </dgm:pt>
    <dgm:pt modelId="{9BEBD7CA-C549-4A3E-AC41-6407592D7247}" type="sibTrans" cxnId="{A1F52E34-DF3F-4D77-9698-A58ED6020A9A}">
      <dgm:prSet/>
      <dgm:spPr/>
      <dgm:t>
        <a:bodyPr/>
        <a:lstStyle/>
        <a:p>
          <a:endParaRPr lang="en-US"/>
        </a:p>
      </dgm:t>
    </dgm:pt>
    <dgm:pt modelId="{4020AF69-099F-4FA3-920E-920B62277D71}">
      <dgm:prSet phldrT="[Text]"/>
      <dgm:spPr/>
      <dgm:t>
        <a:bodyPr/>
        <a:lstStyle/>
        <a:p>
          <a:r>
            <a:rPr lang="en-US" b="1" i="0" dirty="0"/>
            <a:t>Use your network for research</a:t>
          </a:r>
          <a:endParaRPr lang="en-US" dirty="0"/>
        </a:p>
      </dgm:t>
    </dgm:pt>
    <dgm:pt modelId="{F1F2BD38-E669-4B8C-A7A7-D8143EDF480E}" type="parTrans" cxnId="{6D3D607F-C1FD-486C-B0DD-5266AFD3AC89}">
      <dgm:prSet/>
      <dgm:spPr/>
      <dgm:t>
        <a:bodyPr/>
        <a:lstStyle/>
        <a:p>
          <a:endParaRPr lang="en-US"/>
        </a:p>
      </dgm:t>
    </dgm:pt>
    <dgm:pt modelId="{3D04EF5E-ED37-46B5-8750-F1F7F4B9F5BB}" type="sibTrans" cxnId="{6D3D607F-C1FD-486C-B0DD-5266AFD3AC89}">
      <dgm:prSet/>
      <dgm:spPr/>
      <dgm:t>
        <a:bodyPr/>
        <a:lstStyle/>
        <a:p>
          <a:endParaRPr lang="en-US"/>
        </a:p>
      </dgm:t>
    </dgm:pt>
    <dgm:pt modelId="{542409A4-B372-4503-9FD0-6D790488778D}">
      <dgm:prSet phldrT="[Text]"/>
      <dgm:spPr/>
      <dgm:t>
        <a:bodyPr/>
        <a:lstStyle/>
        <a:p>
          <a:r>
            <a:rPr lang="en-US" b="1" i="0" dirty="0"/>
            <a:t>Don’t use your personal circumstances as a negotiation tool.</a:t>
          </a:r>
          <a:endParaRPr lang="en-US" dirty="0"/>
        </a:p>
      </dgm:t>
    </dgm:pt>
    <dgm:pt modelId="{3741A886-BE7E-423F-A2C7-99DC99541EC5}" type="parTrans" cxnId="{71820A2F-A51D-4E08-9927-A590D5803241}">
      <dgm:prSet/>
      <dgm:spPr/>
      <dgm:t>
        <a:bodyPr/>
        <a:lstStyle/>
        <a:p>
          <a:endParaRPr lang="en-US"/>
        </a:p>
      </dgm:t>
    </dgm:pt>
    <dgm:pt modelId="{6251EFFC-230E-4174-AD33-2009B380A49E}" type="sibTrans" cxnId="{71820A2F-A51D-4E08-9927-A590D5803241}">
      <dgm:prSet/>
      <dgm:spPr/>
      <dgm:t>
        <a:bodyPr/>
        <a:lstStyle/>
        <a:p>
          <a:endParaRPr lang="en-US"/>
        </a:p>
      </dgm:t>
    </dgm:pt>
    <dgm:pt modelId="{BDFAC25C-1B84-4AA7-BFC4-2C87A0756344}">
      <dgm:prSet phldrT="[Text]"/>
      <dgm:spPr/>
      <dgm:t>
        <a:bodyPr/>
        <a:lstStyle/>
        <a:p>
          <a:r>
            <a:rPr lang="en-US" b="1" i="0" dirty="0"/>
            <a:t>et them know you want to accept the job.</a:t>
          </a:r>
          <a:endParaRPr lang="en-US" dirty="0"/>
        </a:p>
      </dgm:t>
    </dgm:pt>
    <dgm:pt modelId="{B4676E76-D37B-4482-B91A-75A9115B4AC9}" type="parTrans" cxnId="{2DEBE593-66BF-4B2B-8FE7-264625764DDF}">
      <dgm:prSet/>
      <dgm:spPr/>
      <dgm:t>
        <a:bodyPr/>
        <a:lstStyle/>
        <a:p>
          <a:endParaRPr lang="en-US"/>
        </a:p>
      </dgm:t>
    </dgm:pt>
    <dgm:pt modelId="{60419BB3-B72B-4BC2-8A34-E5C7FA2ABE8B}" type="sibTrans" cxnId="{2DEBE593-66BF-4B2B-8FE7-264625764DDF}">
      <dgm:prSet/>
      <dgm:spPr/>
      <dgm:t>
        <a:bodyPr/>
        <a:lstStyle/>
        <a:p>
          <a:endParaRPr lang="en-US"/>
        </a:p>
      </dgm:t>
    </dgm:pt>
    <dgm:pt modelId="{168CD28C-DC6D-4DA0-B85D-FD35017F2B94}">
      <dgm:prSet phldrT="[Text]"/>
      <dgm:spPr/>
      <dgm:t>
        <a:bodyPr/>
        <a:lstStyle/>
        <a:p>
          <a:r>
            <a:rPr lang="en-US" b="1" i="0" dirty="0"/>
            <a:t>Think beyond Rupees</a:t>
          </a:r>
          <a:endParaRPr lang="en-US" dirty="0"/>
        </a:p>
      </dgm:t>
    </dgm:pt>
    <dgm:pt modelId="{89998918-0437-4EE5-BB30-F9E0D3FB2171}" type="parTrans" cxnId="{7CD51726-4D7D-43C4-9D94-3D9411EB04A6}">
      <dgm:prSet/>
      <dgm:spPr/>
      <dgm:t>
        <a:bodyPr/>
        <a:lstStyle/>
        <a:p>
          <a:endParaRPr lang="en-US"/>
        </a:p>
      </dgm:t>
    </dgm:pt>
    <dgm:pt modelId="{A4661323-8655-4FAE-AA24-2205A9C94DB2}" type="sibTrans" cxnId="{7CD51726-4D7D-43C4-9D94-3D9411EB04A6}">
      <dgm:prSet/>
      <dgm:spPr/>
      <dgm:t>
        <a:bodyPr/>
        <a:lstStyle/>
        <a:p>
          <a:endParaRPr lang="en-US"/>
        </a:p>
      </dgm:t>
    </dgm:pt>
    <dgm:pt modelId="{5B6488A9-4534-417D-8576-49A85EAAF383}">
      <dgm:prSet phldrT="[Text]"/>
      <dgm:spPr/>
      <dgm:t>
        <a:bodyPr/>
        <a:lstStyle/>
        <a:p>
          <a:r>
            <a:rPr lang="en-US" b="1" i="0" dirty="0"/>
            <a:t>Treat it as a collaboration, not a fight.</a:t>
          </a:r>
          <a:endParaRPr lang="en-US" dirty="0"/>
        </a:p>
      </dgm:t>
    </dgm:pt>
    <dgm:pt modelId="{489D9F95-5E1D-47A4-9E54-4D2AC826465D}" type="parTrans" cxnId="{DCCF94BB-4E87-45A5-A628-B58DF7784C2E}">
      <dgm:prSet/>
      <dgm:spPr/>
      <dgm:t>
        <a:bodyPr/>
        <a:lstStyle/>
        <a:p>
          <a:endParaRPr lang="en-US"/>
        </a:p>
      </dgm:t>
    </dgm:pt>
    <dgm:pt modelId="{65BF0C9A-951B-45CC-AF80-8C372586D841}" type="sibTrans" cxnId="{DCCF94BB-4E87-45A5-A628-B58DF7784C2E}">
      <dgm:prSet/>
      <dgm:spPr/>
      <dgm:t>
        <a:bodyPr/>
        <a:lstStyle/>
        <a:p>
          <a:endParaRPr lang="en-US"/>
        </a:p>
      </dgm:t>
    </dgm:pt>
    <dgm:pt modelId="{D4DC12EB-74A5-407B-A9DD-9830F9C3C8EB}">
      <dgm:prSet phldrT="[Text]"/>
      <dgm:spPr/>
      <dgm:t>
        <a:bodyPr/>
        <a:lstStyle/>
        <a:p>
          <a:r>
            <a:rPr lang="en-US" b="1" i="0" dirty="0"/>
            <a:t>Be sure your performance merits a raise before you ask for one.</a:t>
          </a:r>
          <a:endParaRPr lang="en-US" dirty="0"/>
        </a:p>
      </dgm:t>
    </dgm:pt>
    <dgm:pt modelId="{9C3C558D-96B8-4DD6-AB96-E507A9ED3965}" type="parTrans" cxnId="{FFB9DE1C-99FA-42B7-9802-BBC662907B9B}">
      <dgm:prSet/>
      <dgm:spPr/>
      <dgm:t>
        <a:bodyPr/>
        <a:lstStyle/>
        <a:p>
          <a:endParaRPr lang="en-US"/>
        </a:p>
      </dgm:t>
    </dgm:pt>
    <dgm:pt modelId="{A8E1DFF1-0730-4059-97FB-DC4FB669C03F}" type="sibTrans" cxnId="{FFB9DE1C-99FA-42B7-9802-BBC662907B9B}">
      <dgm:prSet/>
      <dgm:spPr/>
      <dgm:t>
        <a:bodyPr/>
        <a:lstStyle/>
        <a:p>
          <a:endParaRPr lang="en-US"/>
        </a:p>
      </dgm:t>
    </dgm:pt>
    <dgm:pt modelId="{DDB7C670-B8BB-41C5-B973-A0B36340C7DC}">
      <dgm:prSet/>
      <dgm:spPr/>
      <dgm:t>
        <a:bodyPr/>
        <a:lstStyle/>
        <a:p>
          <a:r>
            <a:rPr lang="en-US" b="1" i="0"/>
            <a:t>Wait as long as you can before discussing salary.</a:t>
          </a:r>
          <a:endParaRPr lang="en-US"/>
        </a:p>
      </dgm:t>
    </dgm:pt>
    <dgm:pt modelId="{B7D5CAFC-3057-4536-90FD-C37999C93E2D}" type="parTrans" cxnId="{E93C448C-21A7-490C-9518-660739BC3726}">
      <dgm:prSet/>
      <dgm:spPr/>
      <dgm:t>
        <a:bodyPr/>
        <a:lstStyle/>
        <a:p>
          <a:endParaRPr lang="en-US"/>
        </a:p>
      </dgm:t>
    </dgm:pt>
    <dgm:pt modelId="{6FEEE66E-656E-49EC-9443-E318095BF63A}" type="sibTrans" cxnId="{E93C448C-21A7-490C-9518-660739BC3726}">
      <dgm:prSet/>
      <dgm:spPr/>
      <dgm:t>
        <a:bodyPr/>
        <a:lstStyle/>
        <a:p>
          <a:endParaRPr lang="en-US"/>
        </a:p>
      </dgm:t>
    </dgm:pt>
    <dgm:pt modelId="{05862834-68A4-445C-B3F2-C29BEA07ADD9}">
      <dgm:prSet/>
      <dgm:spPr/>
      <dgm:t>
        <a:bodyPr/>
        <a:lstStyle/>
        <a:p>
          <a:r>
            <a:rPr lang="en-US" b="1" i="0"/>
            <a:t>Don’t feel like you have to share your current salary.</a:t>
          </a:r>
          <a:endParaRPr lang="en-US"/>
        </a:p>
      </dgm:t>
    </dgm:pt>
    <dgm:pt modelId="{D9BCE604-23DB-49DE-A90A-888705B7789A}" type="parTrans" cxnId="{26FDB021-5025-4764-81BB-694EC7A85A5C}">
      <dgm:prSet/>
      <dgm:spPr/>
      <dgm:t>
        <a:bodyPr/>
        <a:lstStyle/>
        <a:p>
          <a:endParaRPr lang="en-US"/>
        </a:p>
      </dgm:t>
    </dgm:pt>
    <dgm:pt modelId="{71676939-65DB-425E-84C1-2B301E121D46}" type="sibTrans" cxnId="{26FDB021-5025-4764-81BB-694EC7A85A5C}">
      <dgm:prSet/>
      <dgm:spPr/>
      <dgm:t>
        <a:bodyPr/>
        <a:lstStyle/>
        <a:p>
          <a:endParaRPr lang="en-US"/>
        </a:p>
      </dgm:t>
    </dgm:pt>
    <dgm:pt modelId="{7645340F-2264-4D55-89FB-1670B7A8FE23}" type="pres">
      <dgm:prSet presAssocID="{80945099-414D-4AD8-AF77-4C0C7FA64ECF}" presName="diagram" presStyleCnt="0">
        <dgm:presLayoutVars>
          <dgm:dir/>
          <dgm:resizeHandles val="exact"/>
        </dgm:presLayoutVars>
      </dgm:prSet>
      <dgm:spPr/>
    </dgm:pt>
    <dgm:pt modelId="{5CDB1E85-B392-4ACA-8DE7-600C080182A7}" type="pres">
      <dgm:prSet presAssocID="{F0834DE8-DEF7-46FE-A240-8DB9A1D5C24B}" presName="node" presStyleLbl="node1" presStyleIdx="0" presStyleCnt="9">
        <dgm:presLayoutVars>
          <dgm:bulletEnabled val="1"/>
        </dgm:presLayoutVars>
      </dgm:prSet>
      <dgm:spPr/>
    </dgm:pt>
    <dgm:pt modelId="{60CC10AF-D50E-4934-ACA1-863125B2F923}" type="pres">
      <dgm:prSet presAssocID="{9BEBD7CA-C549-4A3E-AC41-6407592D7247}" presName="sibTrans" presStyleCnt="0"/>
      <dgm:spPr/>
    </dgm:pt>
    <dgm:pt modelId="{EADDF958-42AE-486C-8E38-BF84D6F9E613}" type="pres">
      <dgm:prSet presAssocID="{4020AF69-099F-4FA3-920E-920B62277D71}" presName="node" presStyleLbl="node1" presStyleIdx="1" presStyleCnt="9">
        <dgm:presLayoutVars>
          <dgm:bulletEnabled val="1"/>
        </dgm:presLayoutVars>
      </dgm:prSet>
      <dgm:spPr/>
    </dgm:pt>
    <dgm:pt modelId="{114E6B62-CE35-48B2-BAE4-FADF8CB4F02B}" type="pres">
      <dgm:prSet presAssocID="{3D04EF5E-ED37-46B5-8750-F1F7F4B9F5BB}" presName="sibTrans" presStyleCnt="0"/>
      <dgm:spPr/>
    </dgm:pt>
    <dgm:pt modelId="{655F2B9B-0239-4C1B-883C-D71E59522492}" type="pres">
      <dgm:prSet presAssocID="{542409A4-B372-4503-9FD0-6D790488778D}" presName="node" presStyleLbl="node1" presStyleIdx="2" presStyleCnt="9">
        <dgm:presLayoutVars>
          <dgm:bulletEnabled val="1"/>
        </dgm:presLayoutVars>
      </dgm:prSet>
      <dgm:spPr/>
    </dgm:pt>
    <dgm:pt modelId="{0D3E7001-A777-4678-9323-BCF063311E2C}" type="pres">
      <dgm:prSet presAssocID="{6251EFFC-230E-4174-AD33-2009B380A49E}" presName="sibTrans" presStyleCnt="0"/>
      <dgm:spPr/>
    </dgm:pt>
    <dgm:pt modelId="{C36BF2D7-EC0A-44FB-871D-72EE4E7B5FEE}" type="pres">
      <dgm:prSet presAssocID="{BDFAC25C-1B84-4AA7-BFC4-2C87A0756344}" presName="node" presStyleLbl="node1" presStyleIdx="3" presStyleCnt="9">
        <dgm:presLayoutVars>
          <dgm:bulletEnabled val="1"/>
        </dgm:presLayoutVars>
      </dgm:prSet>
      <dgm:spPr/>
    </dgm:pt>
    <dgm:pt modelId="{4CD3E693-DCA2-4531-8E0C-F67070C31A39}" type="pres">
      <dgm:prSet presAssocID="{60419BB3-B72B-4BC2-8A34-E5C7FA2ABE8B}" presName="sibTrans" presStyleCnt="0"/>
      <dgm:spPr/>
    </dgm:pt>
    <dgm:pt modelId="{35D16D7F-0AD6-4EDE-9A34-29408C08A73F}" type="pres">
      <dgm:prSet presAssocID="{168CD28C-DC6D-4DA0-B85D-FD35017F2B94}" presName="node" presStyleLbl="node1" presStyleIdx="4" presStyleCnt="9">
        <dgm:presLayoutVars>
          <dgm:bulletEnabled val="1"/>
        </dgm:presLayoutVars>
      </dgm:prSet>
      <dgm:spPr/>
    </dgm:pt>
    <dgm:pt modelId="{C49F5C70-AC0B-4EA1-8118-5DD60A3E346E}" type="pres">
      <dgm:prSet presAssocID="{A4661323-8655-4FAE-AA24-2205A9C94DB2}" presName="sibTrans" presStyleCnt="0"/>
      <dgm:spPr/>
    </dgm:pt>
    <dgm:pt modelId="{32054B86-7E0E-4030-B6BB-75A68807CFD0}" type="pres">
      <dgm:prSet presAssocID="{05862834-68A4-445C-B3F2-C29BEA07ADD9}" presName="node" presStyleLbl="node1" presStyleIdx="5" presStyleCnt="9">
        <dgm:presLayoutVars>
          <dgm:bulletEnabled val="1"/>
        </dgm:presLayoutVars>
      </dgm:prSet>
      <dgm:spPr/>
    </dgm:pt>
    <dgm:pt modelId="{179A726E-6F93-4544-90F5-22678B57CF7F}" type="pres">
      <dgm:prSet presAssocID="{71676939-65DB-425E-84C1-2B301E121D46}" presName="sibTrans" presStyleCnt="0"/>
      <dgm:spPr/>
    </dgm:pt>
    <dgm:pt modelId="{E2D9D78A-1BA2-4C84-9C93-8A0FBA89E9CB}" type="pres">
      <dgm:prSet presAssocID="{DDB7C670-B8BB-41C5-B973-A0B36340C7DC}" presName="node" presStyleLbl="node1" presStyleIdx="6" presStyleCnt="9">
        <dgm:presLayoutVars>
          <dgm:bulletEnabled val="1"/>
        </dgm:presLayoutVars>
      </dgm:prSet>
      <dgm:spPr/>
    </dgm:pt>
    <dgm:pt modelId="{BD4E7589-1E42-4DB5-A0B8-EE6EEF838C7C}" type="pres">
      <dgm:prSet presAssocID="{6FEEE66E-656E-49EC-9443-E318095BF63A}" presName="sibTrans" presStyleCnt="0"/>
      <dgm:spPr/>
    </dgm:pt>
    <dgm:pt modelId="{B82A517B-628D-4485-9200-B4120510A614}" type="pres">
      <dgm:prSet presAssocID="{5B6488A9-4534-417D-8576-49A85EAAF383}" presName="node" presStyleLbl="node1" presStyleIdx="7" presStyleCnt="9">
        <dgm:presLayoutVars>
          <dgm:bulletEnabled val="1"/>
        </dgm:presLayoutVars>
      </dgm:prSet>
      <dgm:spPr/>
    </dgm:pt>
    <dgm:pt modelId="{2AAB0369-2BE1-4AD7-883A-9C7F79AC6FAF}" type="pres">
      <dgm:prSet presAssocID="{65BF0C9A-951B-45CC-AF80-8C372586D841}" presName="sibTrans" presStyleCnt="0"/>
      <dgm:spPr/>
    </dgm:pt>
    <dgm:pt modelId="{28BF6324-2679-4FCE-B653-1D1BF1F097D2}" type="pres">
      <dgm:prSet presAssocID="{D4DC12EB-74A5-407B-A9DD-9830F9C3C8EB}" presName="node" presStyleLbl="node1" presStyleIdx="8" presStyleCnt="9">
        <dgm:presLayoutVars>
          <dgm:bulletEnabled val="1"/>
        </dgm:presLayoutVars>
      </dgm:prSet>
      <dgm:spPr/>
    </dgm:pt>
  </dgm:ptLst>
  <dgm:cxnLst>
    <dgm:cxn modelId="{BD240F00-46F6-4737-BB91-6AEF8B7883E5}" type="presOf" srcId="{BDFAC25C-1B84-4AA7-BFC4-2C87A0756344}" destId="{C36BF2D7-EC0A-44FB-871D-72EE4E7B5FEE}" srcOrd="0" destOrd="0" presId="urn:microsoft.com/office/officeart/2005/8/layout/default"/>
    <dgm:cxn modelId="{01F8AF0F-746C-4F6F-B95E-D3974E232C06}" type="presOf" srcId="{542409A4-B372-4503-9FD0-6D790488778D}" destId="{655F2B9B-0239-4C1B-883C-D71E59522492}" srcOrd="0" destOrd="0" presId="urn:microsoft.com/office/officeart/2005/8/layout/default"/>
    <dgm:cxn modelId="{6A003615-3A27-4131-83A7-34435880654D}" type="presOf" srcId="{F0834DE8-DEF7-46FE-A240-8DB9A1D5C24B}" destId="{5CDB1E85-B392-4ACA-8DE7-600C080182A7}" srcOrd="0" destOrd="0" presId="urn:microsoft.com/office/officeart/2005/8/layout/default"/>
    <dgm:cxn modelId="{FFB9DE1C-99FA-42B7-9802-BBC662907B9B}" srcId="{80945099-414D-4AD8-AF77-4C0C7FA64ECF}" destId="{D4DC12EB-74A5-407B-A9DD-9830F9C3C8EB}" srcOrd="8" destOrd="0" parTransId="{9C3C558D-96B8-4DD6-AB96-E507A9ED3965}" sibTransId="{A8E1DFF1-0730-4059-97FB-DC4FB669C03F}"/>
    <dgm:cxn modelId="{EC642620-840B-4C0E-9D93-D89EDB3A52FC}" type="presOf" srcId="{4020AF69-099F-4FA3-920E-920B62277D71}" destId="{EADDF958-42AE-486C-8E38-BF84D6F9E613}" srcOrd="0" destOrd="0" presId="urn:microsoft.com/office/officeart/2005/8/layout/default"/>
    <dgm:cxn modelId="{26FDB021-5025-4764-81BB-694EC7A85A5C}" srcId="{80945099-414D-4AD8-AF77-4C0C7FA64ECF}" destId="{05862834-68A4-445C-B3F2-C29BEA07ADD9}" srcOrd="5" destOrd="0" parTransId="{D9BCE604-23DB-49DE-A90A-888705B7789A}" sibTransId="{71676939-65DB-425E-84C1-2B301E121D46}"/>
    <dgm:cxn modelId="{7CD51726-4D7D-43C4-9D94-3D9411EB04A6}" srcId="{80945099-414D-4AD8-AF77-4C0C7FA64ECF}" destId="{168CD28C-DC6D-4DA0-B85D-FD35017F2B94}" srcOrd="4" destOrd="0" parTransId="{89998918-0437-4EE5-BB30-F9E0D3FB2171}" sibTransId="{A4661323-8655-4FAE-AA24-2205A9C94DB2}"/>
    <dgm:cxn modelId="{71820A2F-A51D-4E08-9927-A590D5803241}" srcId="{80945099-414D-4AD8-AF77-4C0C7FA64ECF}" destId="{542409A4-B372-4503-9FD0-6D790488778D}" srcOrd="2" destOrd="0" parTransId="{3741A886-BE7E-423F-A2C7-99DC99541EC5}" sibTransId="{6251EFFC-230E-4174-AD33-2009B380A49E}"/>
    <dgm:cxn modelId="{A1F52E34-DF3F-4D77-9698-A58ED6020A9A}" srcId="{80945099-414D-4AD8-AF77-4C0C7FA64ECF}" destId="{F0834DE8-DEF7-46FE-A240-8DB9A1D5C24B}" srcOrd="0" destOrd="0" parTransId="{25DBEFB0-7636-44F9-A5EF-0A6345AD0922}" sibTransId="{9BEBD7CA-C549-4A3E-AC41-6407592D7247}"/>
    <dgm:cxn modelId="{B2398836-82CD-4708-A4A1-BA19B5E81C8A}" type="presOf" srcId="{05862834-68A4-445C-B3F2-C29BEA07ADD9}" destId="{32054B86-7E0E-4030-B6BB-75A68807CFD0}" srcOrd="0" destOrd="0" presId="urn:microsoft.com/office/officeart/2005/8/layout/default"/>
    <dgm:cxn modelId="{2352783B-81DD-4289-B2D2-4A20788D0043}" type="presOf" srcId="{5B6488A9-4534-417D-8576-49A85EAAF383}" destId="{B82A517B-628D-4485-9200-B4120510A614}" srcOrd="0" destOrd="0" presId="urn:microsoft.com/office/officeart/2005/8/layout/default"/>
    <dgm:cxn modelId="{EABC0061-6CDD-4EE7-A8A1-9B94E5FE5EFF}" type="presOf" srcId="{DDB7C670-B8BB-41C5-B973-A0B36340C7DC}" destId="{E2D9D78A-1BA2-4C84-9C93-8A0FBA89E9CB}" srcOrd="0" destOrd="0" presId="urn:microsoft.com/office/officeart/2005/8/layout/default"/>
    <dgm:cxn modelId="{11A52A4B-E59F-4804-AAE0-65590642F2FC}" type="presOf" srcId="{80945099-414D-4AD8-AF77-4C0C7FA64ECF}" destId="{7645340F-2264-4D55-89FB-1670B7A8FE23}" srcOrd="0" destOrd="0" presId="urn:microsoft.com/office/officeart/2005/8/layout/default"/>
    <dgm:cxn modelId="{3A10C979-440C-4386-86F2-4625B3D1A79E}" type="presOf" srcId="{D4DC12EB-74A5-407B-A9DD-9830F9C3C8EB}" destId="{28BF6324-2679-4FCE-B653-1D1BF1F097D2}" srcOrd="0" destOrd="0" presId="urn:microsoft.com/office/officeart/2005/8/layout/default"/>
    <dgm:cxn modelId="{6D3D607F-C1FD-486C-B0DD-5266AFD3AC89}" srcId="{80945099-414D-4AD8-AF77-4C0C7FA64ECF}" destId="{4020AF69-099F-4FA3-920E-920B62277D71}" srcOrd="1" destOrd="0" parTransId="{F1F2BD38-E669-4B8C-A7A7-D8143EDF480E}" sibTransId="{3D04EF5E-ED37-46B5-8750-F1F7F4B9F5BB}"/>
    <dgm:cxn modelId="{E93C448C-21A7-490C-9518-660739BC3726}" srcId="{80945099-414D-4AD8-AF77-4C0C7FA64ECF}" destId="{DDB7C670-B8BB-41C5-B973-A0B36340C7DC}" srcOrd="6" destOrd="0" parTransId="{B7D5CAFC-3057-4536-90FD-C37999C93E2D}" sibTransId="{6FEEE66E-656E-49EC-9443-E318095BF63A}"/>
    <dgm:cxn modelId="{2DEBE593-66BF-4B2B-8FE7-264625764DDF}" srcId="{80945099-414D-4AD8-AF77-4C0C7FA64ECF}" destId="{BDFAC25C-1B84-4AA7-BFC4-2C87A0756344}" srcOrd="3" destOrd="0" parTransId="{B4676E76-D37B-4482-B91A-75A9115B4AC9}" sibTransId="{60419BB3-B72B-4BC2-8A34-E5C7FA2ABE8B}"/>
    <dgm:cxn modelId="{19B894A1-9895-40F8-9F3A-68F49007E17C}" type="presOf" srcId="{168CD28C-DC6D-4DA0-B85D-FD35017F2B94}" destId="{35D16D7F-0AD6-4EDE-9A34-29408C08A73F}" srcOrd="0" destOrd="0" presId="urn:microsoft.com/office/officeart/2005/8/layout/default"/>
    <dgm:cxn modelId="{DCCF94BB-4E87-45A5-A628-B58DF7784C2E}" srcId="{80945099-414D-4AD8-AF77-4C0C7FA64ECF}" destId="{5B6488A9-4534-417D-8576-49A85EAAF383}" srcOrd="7" destOrd="0" parTransId="{489D9F95-5E1D-47A4-9E54-4D2AC826465D}" sibTransId="{65BF0C9A-951B-45CC-AF80-8C372586D841}"/>
    <dgm:cxn modelId="{848C1BB0-914A-4C41-8F95-639C1C6C8127}" type="presParOf" srcId="{7645340F-2264-4D55-89FB-1670B7A8FE23}" destId="{5CDB1E85-B392-4ACA-8DE7-600C080182A7}" srcOrd="0" destOrd="0" presId="urn:microsoft.com/office/officeart/2005/8/layout/default"/>
    <dgm:cxn modelId="{DBFBF6C8-00C9-42AA-950C-3CEAC35EB9A3}" type="presParOf" srcId="{7645340F-2264-4D55-89FB-1670B7A8FE23}" destId="{60CC10AF-D50E-4934-ACA1-863125B2F923}" srcOrd="1" destOrd="0" presId="urn:microsoft.com/office/officeart/2005/8/layout/default"/>
    <dgm:cxn modelId="{E8BA577B-49F3-417B-A6E3-0DD97EA2C9D0}" type="presParOf" srcId="{7645340F-2264-4D55-89FB-1670B7A8FE23}" destId="{EADDF958-42AE-486C-8E38-BF84D6F9E613}" srcOrd="2" destOrd="0" presId="urn:microsoft.com/office/officeart/2005/8/layout/default"/>
    <dgm:cxn modelId="{D87CD4F9-2A67-46E0-BFE9-B677AB510CB1}" type="presParOf" srcId="{7645340F-2264-4D55-89FB-1670B7A8FE23}" destId="{114E6B62-CE35-48B2-BAE4-FADF8CB4F02B}" srcOrd="3" destOrd="0" presId="urn:microsoft.com/office/officeart/2005/8/layout/default"/>
    <dgm:cxn modelId="{9AD5249E-C0EF-4A11-86EB-E3CDAD913368}" type="presParOf" srcId="{7645340F-2264-4D55-89FB-1670B7A8FE23}" destId="{655F2B9B-0239-4C1B-883C-D71E59522492}" srcOrd="4" destOrd="0" presId="urn:microsoft.com/office/officeart/2005/8/layout/default"/>
    <dgm:cxn modelId="{FA55201E-0058-4D79-A95F-986B6456DB14}" type="presParOf" srcId="{7645340F-2264-4D55-89FB-1670B7A8FE23}" destId="{0D3E7001-A777-4678-9323-BCF063311E2C}" srcOrd="5" destOrd="0" presId="urn:microsoft.com/office/officeart/2005/8/layout/default"/>
    <dgm:cxn modelId="{FD03BE01-A4B1-4164-85DD-4C470C4628CB}" type="presParOf" srcId="{7645340F-2264-4D55-89FB-1670B7A8FE23}" destId="{C36BF2D7-EC0A-44FB-871D-72EE4E7B5FEE}" srcOrd="6" destOrd="0" presId="urn:microsoft.com/office/officeart/2005/8/layout/default"/>
    <dgm:cxn modelId="{328397F4-9780-450B-84BB-C05A60BE4D84}" type="presParOf" srcId="{7645340F-2264-4D55-89FB-1670B7A8FE23}" destId="{4CD3E693-DCA2-4531-8E0C-F67070C31A39}" srcOrd="7" destOrd="0" presId="urn:microsoft.com/office/officeart/2005/8/layout/default"/>
    <dgm:cxn modelId="{E06AED25-9DCD-4BBF-850B-0DD4FA490483}" type="presParOf" srcId="{7645340F-2264-4D55-89FB-1670B7A8FE23}" destId="{35D16D7F-0AD6-4EDE-9A34-29408C08A73F}" srcOrd="8" destOrd="0" presId="urn:microsoft.com/office/officeart/2005/8/layout/default"/>
    <dgm:cxn modelId="{C8BDF3B8-CECF-4C6C-9AD1-B3D57C52C408}" type="presParOf" srcId="{7645340F-2264-4D55-89FB-1670B7A8FE23}" destId="{C49F5C70-AC0B-4EA1-8118-5DD60A3E346E}" srcOrd="9" destOrd="0" presId="urn:microsoft.com/office/officeart/2005/8/layout/default"/>
    <dgm:cxn modelId="{F8D2520A-B9AB-414E-A042-422498D73BC1}" type="presParOf" srcId="{7645340F-2264-4D55-89FB-1670B7A8FE23}" destId="{32054B86-7E0E-4030-B6BB-75A68807CFD0}" srcOrd="10" destOrd="0" presId="urn:microsoft.com/office/officeart/2005/8/layout/default"/>
    <dgm:cxn modelId="{EB5C0C94-7C2D-4974-AD67-105CD308156C}" type="presParOf" srcId="{7645340F-2264-4D55-89FB-1670B7A8FE23}" destId="{179A726E-6F93-4544-90F5-22678B57CF7F}" srcOrd="11" destOrd="0" presId="urn:microsoft.com/office/officeart/2005/8/layout/default"/>
    <dgm:cxn modelId="{7AC1DF73-69C1-4E59-9FB1-796B8968EA91}" type="presParOf" srcId="{7645340F-2264-4D55-89FB-1670B7A8FE23}" destId="{E2D9D78A-1BA2-4C84-9C93-8A0FBA89E9CB}" srcOrd="12" destOrd="0" presId="urn:microsoft.com/office/officeart/2005/8/layout/default"/>
    <dgm:cxn modelId="{3F13F9D5-6726-4CBD-B303-6420C48B25AB}" type="presParOf" srcId="{7645340F-2264-4D55-89FB-1670B7A8FE23}" destId="{BD4E7589-1E42-4DB5-A0B8-EE6EEF838C7C}" srcOrd="13" destOrd="0" presId="urn:microsoft.com/office/officeart/2005/8/layout/default"/>
    <dgm:cxn modelId="{590DC3B8-EA09-4A0B-85EA-3F3AFD59EBC6}" type="presParOf" srcId="{7645340F-2264-4D55-89FB-1670B7A8FE23}" destId="{B82A517B-628D-4485-9200-B4120510A614}" srcOrd="14" destOrd="0" presId="urn:microsoft.com/office/officeart/2005/8/layout/default"/>
    <dgm:cxn modelId="{66288AC4-630C-4AEF-A4ED-083A3E4F5107}" type="presParOf" srcId="{7645340F-2264-4D55-89FB-1670B7A8FE23}" destId="{2AAB0369-2BE1-4AD7-883A-9C7F79AC6FAF}" srcOrd="15" destOrd="0" presId="urn:microsoft.com/office/officeart/2005/8/layout/default"/>
    <dgm:cxn modelId="{9678A97D-EFE1-4808-9765-D9639C305223}" type="presParOf" srcId="{7645340F-2264-4D55-89FB-1670B7A8FE23}" destId="{28BF6324-2679-4FCE-B653-1D1BF1F097D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8A302EC-6ABB-432C-BD97-AB93977E8F01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D9DC76A-A7C3-42BB-95C4-FEFCEA803BF8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5971DD-0ABA-4C35-A26C-44E912BACB28}">
      <dgm:prSet phldrT="[Text]" custT="1"/>
      <dgm:spPr/>
      <dgm:t>
        <a:bodyPr/>
        <a:lstStyle/>
        <a:p>
          <a:r>
            <a:rPr lang="en-US" sz="1800" dirty="0"/>
            <a:t>Counseling</a:t>
          </a:r>
        </a:p>
      </dgm:t>
    </dgm:pt>
    <dgm:pt modelId="{F95D5E90-4CF6-494D-9074-D42E8982ADE9}" type="parTrans" cxnId="{DBECF563-E334-4D49-9AB0-FB89DCF50D5B}">
      <dgm:prSet/>
      <dgm:spPr/>
      <dgm:t>
        <a:bodyPr/>
        <a:lstStyle/>
        <a:p>
          <a:endParaRPr lang="en-US" sz="1800"/>
        </a:p>
      </dgm:t>
    </dgm:pt>
    <dgm:pt modelId="{5578FB4C-53DF-4A85-827E-415C4993F7EE}" type="sibTrans" cxnId="{DBECF563-E334-4D49-9AB0-FB89DCF50D5B}">
      <dgm:prSet custT="1"/>
      <dgm:spPr/>
      <dgm:t>
        <a:bodyPr/>
        <a:lstStyle/>
        <a:p>
          <a:endParaRPr lang="en-US" sz="1800"/>
        </a:p>
      </dgm:t>
    </dgm:pt>
    <dgm:pt modelId="{EEB1BF2F-3E96-4C7D-809A-F22758FF38D8}">
      <dgm:prSet phldrT="[Text]" custT="1"/>
      <dgm:spPr/>
      <dgm:t>
        <a:bodyPr/>
        <a:lstStyle/>
        <a:p>
          <a:r>
            <a:rPr lang="en-US" sz="1800" dirty="0"/>
            <a:t>Create Foundation</a:t>
          </a:r>
        </a:p>
      </dgm:t>
    </dgm:pt>
    <dgm:pt modelId="{460AAED2-DD72-47B2-9216-E6CBD92FBAAB}" type="parTrans" cxnId="{8DF0374E-A1B4-4D72-A0FC-805447F77F1E}">
      <dgm:prSet/>
      <dgm:spPr/>
      <dgm:t>
        <a:bodyPr/>
        <a:lstStyle/>
        <a:p>
          <a:endParaRPr lang="en-US" sz="1800"/>
        </a:p>
      </dgm:t>
    </dgm:pt>
    <dgm:pt modelId="{709E695A-0502-4CBF-BD82-ECCF16EEC621}" type="sibTrans" cxnId="{8DF0374E-A1B4-4D72-A0FC-805447F77F1E}">
      <dgm:prSet custT="1"/>
      <dgm:spPr/>
      <dgm:t>
        <a:bodyPr/>
        <a:lstStyle/>
        <a:p>
          <a:endParaRPr lang="en-US" sz="1800"/>
        </a:p>
      </dgm:t>
    </dgm:pt>
    <dgm:pt modelId="{6A82876D-1DC9-4FAF-A0CA-625D19EBE639}">
      <dgm:prSet phldrT="[Text]" custT="1"/>
      <dgm:spPr/>
      <dgm:t>
        <a:bodyPr/>
        <a:lstStyle/>
        <a:p>
          <a:r>
            <a:rPr lang="en-US" sz="1800" dirty="0"/>
            <a:t>Life Skill / Ignite Dreams</a:t>
          </a:r>
        </a:p>
      </dgm:t>
    </dgm:pt>
    <dgm:pt modelId="{550F648E-6E45-4625-9F9D-2E98C496756C}" type="parTrans" cxnId="{2E5A9D1D-16AF-4846-8A9F-221D2229A4A6}">
      <dgm:prSet/>
      <dgm:spPr/>
      <dgm:t>
        <a:bodyPr/>
        <a:lstStyle/>
        <a:p>
          <a:endParaRPr lang="en-US" sz="1800"/>
        </a:p>
      </dgm:t>
    </dgm:pt>
    <dgm:pt modelId="{2901A7CB-EBA6-4530-A591-456253D8B4E3}" type="sibTrans" cxnId="{2E5A9D1D-16AF-4846-8A9F-221D2229A4A6}">
      <dgm:prSet custT="1"/>
      <dgm:spPr/>
      <dgm:t>
        <a:bodyPr/>
        <a:lstStyle/>
        <a:p>
          <a:endParaRPr lang="en-US" sz="1800"/>
        </a:p>
      </dgm:t>
    </dgm:pt>
    <dgm:pt modelId="{784CA332-DCC0-4E3E-AB0D-819B7954DCC4}">
      <dgm:prSet phldrT="[Text]" custT="1"/>
      <dgm:spPr/>
      <dgm:t>
        <a:bodyPr/>
        <a:lstStyle/>
        <a:p>
          <a:r>
            <a:rPr lang="en-US" sz="1800" dirty="0"/>
            <a:t>Skilling</a:t>
          </a:r>
        </a:p>
      </dgm:t>
    </dgm:pt>
    <dgm:pt modelId="{D4918CE3-4A30-4B91-BF1C-3ECB272CA65B}" type="parTrans" cxnId="{A39B55D4-3150-4826-94C9-10BDD2C3F1AA}">
      <dgm:prSet/>
      <dgm:spPr/>
      <dgm:t>
        <a:bodyPr/>
        <a:lstStyle/>
        <a:p>
          <a:endParaRPr lang="en-US" sz="1800"/>
        </a:p>
      </dgm:t>
    </dgm:pt>
    <dgm:pt modelId="{EA5021BC-2DBB-4625-81C8-60C72E26E34C}" type="sibTrans" cxnId="{A39B55D4-3150-4826-94C9-10BDD2C3F1AA}">
      <dgm:prSet custT="1"/>
      <dgm:spPr/>
      <dgm:t>
        <a:bodyPr/>
        <a:lstStyle/>
        <a:p>
          <a:endParaRPr lang="en-US" sz="1800"/>
        </a:p>
      </dgm:t>
    </dgm:pt>
    <dgm:pt modelId="{8D401A36-0239-43AC-81AF-5661B6348F4C}">
      <dgm:prSet phldrT="[Text]" custT="1"/>
      <dgm:spPr/>
      <dgm:t>
        <a:bodyPr/>
        <a:lstStyle/>
        <a:p>
          <a:r>
            <a:rPr lang="en-US" sz="1800" dirty="0"/>
            <a:t>Building Confidence</a:t>
          </a:r>
        </a:p>
      </dgm:t>
    </dgm:pt>
    <dgm:pt modelId="{0F872A3F-D38F-4D8C-B010-50F35951F3F2}" type="parTrans" cxnId="{B525C398-7E4D-4A7F-B0E0-C27DAB26B4AD}">
      <dgm:prSet/>
      <dgm:spPr/>
      <dgm:t>
        <a:bodyPr/>
        <a:lstStyle/>
        <a:p>
          <a:endParaRPr lang="en-US" sz="1800"/>
        </a:p>
      </dgm:t>
    </dgm:pt>
    <dgm:pt modelId="{4AF75CB1-A5F1-4386-AEC5-546DA04FF3E6}" type="sibTrans" cxnId="{B525C398-7E4D-4A7F-B0E0-C27DAB26B4AD}">
      <dgm:prSet custT="1"/>
      <dgm:spPr/>
      <dgm:t>
        <a:bodyPr/>
        <a:lstStyle/>
        <a:p>
          <a:endParaRPr lang="en-US" sz="1800"/>
        </a:p>
      </dgm:t>
    </dgm:pt>
    <dgm:pt modelId="{2D2C4EF5-A994-4F52-A061-22C3AAFDD1BA}">
      <dgm:prSet phldrT="[Text]" custT="1"/>
      <dgm:spPr/>
      <dgm:t>
        <a:bodyPr/>
        <a:lstStyle/>
        <a:p>
          <a:r>
            <a:rPr lang="en-US" sz="1800" dirty="0"/>
            <a:t>Practical Exposer</a:t>
          </a:r>
        </a:p>
      </dgm:t>
    </dgm:pt>
    <dgm:pt modelId="{6C07204B-9B93-47A6-9CB1-86993AD38896}" type="parTrans" cxnId="{888B4537-4007-4F53-81E9-E9547B6AC578}">
      <dgm:prSet/>
      <dgm:spPr/>
      <dgm:t>
        <a:bodyPr/>
        <a:lstStyle/>
        <a:p>
          <a:endParaRPr lang="en-US" sz="1800"/>
        </a:p>
      </dgm:t>
    </dgm:pt>
    <dgm:pt modelId="{0DC4B418-C82E-4D0F-BD1A-8CA904609E41}" type="sibTrans" cxnId="{888B4537-4007-4F53-81E9-E9547B6AC578}">
      <dgm:prSet custT="1"/>
      <dgm:spPr/>
      <dgm:t>
        <a:bodyPr/>
        <a:lstStyle/>
        <a:p>
          <a:endParaRPr lang="en-US" sz="1800"/>
        </a:p>
      </dgm:t>
    </dgm:pt>
    <dgm:pt modelId="{2BB85DA8-F097-443A-B03C-F1A301D7922C}">
      <dgm:prSet phldrT="[Text]" custT="1"/>
      <dgm:spPr/>
      <dgm:t>
        <a:bodyPr/>
        <a:lstStyle/>
        <a:p>
          <a:r>
            <a:rPr lang="en-US" sz="1800" dirty="0"/>
            <a:t>Placement  Or High Studies</a:t>
          </a:r>
        </a:p>
      </dgm:t>
    </dgm:pt>
    <dgm:pt modelId="{7D5A2D08-A94F-47F6-B21A-01713E5D568F}" type="parTrans" cxnId="{E07C6FE9-5D6A-4EC2-BEC2-EF87521D6C1F}">
      <dgm:prSet/>
      <dgm:spPr/>
      <dgm:t>
        <a:bodyPr/>
        <a:lstStyle/>
        <a:p>
          <a:endParaRPr lang="en-US" sz="1800"/>
        </a:p>
      </dgm:t>
    </dgm:pt>
    <dgm:pt modelId="{0CA7BEAF-F563-4C60-B440-A08B017B9BA2}" type="sibTrans" cxnId="{E07C6FE9-5D6A-4EC2-BEC2-EF87521D6C1F}">
      <dgm:prSet custT="1"/>
      <dgm:spPr/>
      <dgm:t>
        <a:bodyPr/>
        <a:lstStyle/>
        <a:p>
          <a:endParaRPr lang="en-US" sz="1800"/>
        </a:p>
      </dgm:t>
    </dgm:pt>
    <dgm:pt modelId="{1104E63E-EC9A-4EC6-AC56-11274D40EEC5}">
      <dgm:prSet phldrT="[Text]" custT="1"/>
      <dgm:spPr/>
      <dgm:t>
        <a:bodyPr/>
        <a:lstStyle/>
        <a:p>
          <a:r>
            <a:rPr lang="en-US" sz="1800" dirty="0"/>
            <a:t>Counseling After Placement</a:t>
          </a:r>
        </a:p>
      </dgm:t>
    </dgm:pt>
    <dgm:pt modelId="{FB493FDA-3395-45D5-8295-5AFA398384C0}" type="parTrans" cxnId="{5FEC00F9-C510-4529-9D0D-ACD1ED83F937}">
      <dgm:prSet/>
      <dgm:spPr/>
      <dgm:t>
        <a:bodyPr/>
        <a:lstStyle/>
        <a:p>
          <a:endParaRPr lang="en-US" sz="1800"/>
        </a:p>
      </dgm:t>
    </dgm:pt>
    <dgm:pt modelId="{1C356BD5-8717-42B2-B795-465531F04A5F}" type="sibTrans" cxnId="{5FEC00F9-C510-4529-9D0D-ACD1ED83F937}">
      <dgm:prSet custT="1"/>
      <dgm:spPr/>
      <dgm:t>
        <a:bodyPr/>
        <a:lstStyle/>
        <a:p>
          <a:endParaRPr lang="en-US" sz="1800"/>
        </a:p>
      </dgm:t>
    </dgm:pt>
    <dgm:pt modelId="{7D4E9104-4AE0-4D2E-A477-1D2EF274DA00}">
      <dgm:prSet phldrT="[Text]" custT="1"/>
      <dgm:spPr/>
      <dgm:t>
        <a:bodyPr/>
        <a:lstStyle/>
        <a:p>
          <a:r>
            <a:rPr lang="en-US" sz="1800" dirty="0"/>
            <a:t>Role Model</a:t>
          </a:r>
        </a:p>
      </dgm:t>
    </dgm:pt>
    <dgm:pt modelId="{3099504A-7C22-418F-B112-39C7ED2BC1F7}" type="parTrans" cxnId="{0324F3D3-3716-4FCB-ADC5-4E7C39585F4E}">
      <dgm:prSet/>
      <dgm:spPr/>
      <dgm:t>
        <a:bodyPr/>
        <a:lstStyle/>
        <a:p>
          <a:endParaRPr lang="en-US" sz="1800"/>
        </a:p>
      </dgm:t>
    </dgm:pt>
    <dgm:pt modelId="{A4589655-517F-4280-A2B9-1B5E8A64E161}" type="sibTrans" cxnId="{0324F3D3-3716-4FCB-ADC5-4E7C39585F4E}">
      <dgm:prSet/>
      <dgm:spPr/>
      <dgm:t>
        <a:bodyPr/>
        <a:lstStyle/>
        <a:p>
          <a:endParaRPr lang="en-US" sz="1800"/>
        </a:p>
      </dgm:t>
    </dgm:pt>
    <dgm:pt modelId="{78D0B3B9-FC88-4200-83F1-6B80DAB8C2AE}" type="pres">
      <dgm:prSet presAssocID="{0D9DC76A-A7C3-42BB-95C4-FEFCEA803BF8}" presName="diagram" presStyleCnt="0">
        <dgm:presLayoutVars>
          <dgm:dir/>
          <dgm:resizeHandles val="exact"/>
        </dgm:presLayoutVars>
      </dgm:prSet>
      <dgm:spPr/>
    </dgm:pt>
    <dgm:pt modelId="{9725AAE8-8059-46BD-ACAA-C07F5B8804B2}" type="pres">
      <dgm:prSet presAssocID="{B45971DD-0ABA-4C35-A26C-44E912BACB28}" presName="node" presStyleLbl="node1" presStyleIdx="0" presStyleCnt="9">
        <dgm:presLayoutVars>
          <dgm:bulletEnabled val="1"/>
        </dgm:presLayoutVars>
      </dgm:prSet>
      <dgm:spPr/>
    </dgm:pt>
    <dgm:pt modelId="{DDFA88E0-8CD9-41DC-9B44-5EFAB872F31E}" type="pres">
      <dgm:prSet presAssocID="{5578FB4C-53DF-4A85-827E-415C4993F7EE}" presName="sibTrans" presStyleLbl="sibTrans2D1" presStyleIdx="0" presStyleCnt="8"/>
      <dgm:spPr/>
    </dgm:pt>
    <dgm:pt modelId="{2BA46A27-F511-4E4D-90B6-122A27150169}" type="pres">
      <dgm:prSet presAssocID="{5578FB4C-53DF-4A85-827E-415C4993F7EE}" presName="connectorText" presStyleLbl="sibTrans2D1" presStyleIdx="0" presStyleCnt="8"/>
      <dgm:spPr/>
    </dgm:pt>
    <dgm:pt modelId="{D5C72E92-8B95-4A6D-A150-50FF59AF9386}" type="pres">
      <dgm:prSet presAssocID="{EEB1BF2F-3E96-4C7D-809A-F22758FF38D8}" presName="node" presStyleLbl="node1" presStyleIdx="1" presStyleCnt="9">
        <dgm:presLayoutVars>
          <dgm:bulletEnabled val="1"/>
        </dgm:presLayoutVars>
      </dgm:prSet>
      <dgm:spPr/>
    </dgm:pt>
    <dgm:pt modelId="{A4025345-09CE-4479-AD9E-322D5669A31A}" type="pres">
      <dgm:prSet presAssocID="{709E695A-0502-4CBF-BD82-ECCF16EEC621}" presName="sibTrans" presStyleLbl="sibTrans2D1" presStyleIdx="1" presStyleCnt="8"/>
      <dgm:spPr/>
    </dgm:pt>
    <dgm:pt modelId="{C2D63299-CC4E-4D79-95E0-BE875F180075}" type="pres">
      <dgm:prSet presAssocID="{709E695A-0502-4CBF-BD82-ECCF16EEC621}" presName="connectorText" presStyleLbl="sibTrans2D1" presStyleIdx="1" presStyleCnt="8"/>
      <dgm:spPr/>
    </dgm:pt>
    <dgm:pt modelId="{B7037F81-03C9-4E35-8E55-16F13CA4CC09}" type="pres">
      <dgm:prSet presAssocID="{6A82876D-1DC9-4FAF-A0CA-625D19EBE639}" presName="node" presStyleLbl="node1" presStyleIdx="2" presStyleCnt="9">
        <dgm:presLayoutVars>
          <dgm:bulletEnabled val="1"/>
        </dgm:presLayoutVars>
      </dgm:prSet>
      <dgm:spPr/>
    </dgm:pt>
    <dgm:pt modelId="{2D0FCF52-2A97-4765-B1EC-626C0BC5BC23}" type="pres">
      <dgm:prSet presAssocID="{2901A7CB-EBA6-4530-A591-456253D8B4E3}" presName="sibTrans" presStyleLbl="sibTrans2D1" presStyleIdx="2" presStyleCnt="8"/>
      <dgm:spPr/>
    </dgm:pt>
    <dgm:pt modelId="{BE33D939-5D7D-4AF5-9B23-ECA123792D9D}" type="pres">
      <dgm:prSet presAssocID="{2901A7CB-EBA6-4530-A591-456253D8B4E3}" presName="connectorText" presStyleLbl="sibTrans2D1" presStyleIdx="2" presStyleCnt="8"/>
      <dgm:spPr/>
    </dgm:pt>
    <dgm:pt modelId="{A0E98695-6808-48F5-A49E-93C4CEB8793B}" type="pres">
      <dgm:prSet presAssocID="{784CA332-DCC0-4E3E-AB0D-819B7954DCC4}" presName="node" presStyleLbl="node1" presStyleIdx="3" presStyleCnt="9">
        <dgm:presLayoutVars>
          <dgm:bulletEnabled val="1"/>
        </dgm:presLayoutVars>
      </dgm:prSet>
      <dgm:spPr/>
    </dgm:pt>
    <dgm:pt modelId="{2A202A92-45DF-4E22-B345-F3BD7907B398}" type="pres">
      <dgm:prSet presAssocID="{EA5021BC-2DBB-4625-81C8-60C72E26E34C}" presName="sibTrans" presStyleLbl="sibTrans2D1" presStyleIdx="3" presStyleCnt="8"/>
      <dgm:spPr/>
    </dgm:pt>
    <dgm:pt modelId="{55632146-9023-462F-A2C8-213371D9D769}" type="pres">
      <dgm:prSet presAssocID="{EA5021BC-2DBB-4625-81C8-60C72E26E34C}" presName="connectorText" presStyleLbl="sibTrans2D1" presStyleIdx="3" presStyleCnt="8"/>
      <dgm:spPr/>
    </dgm:pt>
    <dgm:pt modelId="{342E39B1-F3A4-48FD-97B1-7C59430D628A}" type="pres">
      <dgm:prSet presAssocID="{8D401A36-0239-43AC-81AF-5661B6348F4C}" presName="node" presStyleLbl="node1" presStyleIdx="4" presStyleCnt="9">
        <dgm:presLayoutVars>
          <dgm:bulletEnabled val="1"/>
        </dgm:presLayoutVars>
      </dgm:prSet>
      <dgm:spPr/>
    </dgm:pt>
    <dgm:pt modelId="{284AA760-15F8-493E-BC30-59C68C917962}" type="pres">
      <dgm:prSet presAssocID="{4AF75CB1-A5F1-4386-AEC5-546DA04FF3E6}" presName="sibTrans" presStyleLbl="sibTrans2D1" presStyleIdx="4" presStyleCnt="8"/>
      <dgm:spPr/>
    </dgm:pt>
    <dgm:pt modelId="{0DD19368-3AF9-4426-ADBD-8FFCDD7C506E}" type="pres">
      <dgm:prSet presAssocID="{4AF75CB1-A5F1-4386-AEC5-546DA04FF3E6}" presName="connectorText" presStyleLbl="sibTrans2D1" presStyleIdx="4" presStyleCnt="8"/>
      <dgm:spPr/>
    </dgm:pt>
    <dgm:pt modelId="{3C963798-7AD0-4E68-B04A-8CEA5498A998}" type="pres">
      <dgm:prSet presAssocID="{2D2C4EF5-A994-4F52-A061-22C3AAFDD1BA}" presName="node" presStyleLbl="node1" presStyleIdx="5" presStyleCnt="9">
        <dgm:presLayoutVars>
          <dgm:bulletEnabled val="1"/>
        </dgm:presLayoutVars>
      </dgm:prSet>
      <dgm:spPr/>
    </dgm:pt>
    <dgm:pt modelId="{DD0F32BA-B5B1-4A07-B909-E9715C40455E}" type="pres">
      <dgm:prSet presAssocID="{0DC4B418-C82E-4D0F-BD1A-8CA904609E41}" presName="sibTrans" presStyleLbl="sibTrans2D1" presStyleIdx="5" presStyleCnt="8"/>
      <dgm:spPr/>
    </dgm:pt>
    <dgm:pt modelId="{14565502-AB65-4D39-B0F9-0463FA66DDC9}" type="pres">
      <dgm:prSet presAssocID="{0DC4B418-C82E-4D0F-BD1A-8CA904609E41}" presName="connectorText" presStyleLbl="sibTrans2D1" presStyleIdx="5" presStyleCnt="8"/>
      <dgm:spPr/>
    </dgm:pt>
    <dgm:pt modelId="{78EB1F39-0012-4330-BCBF-9237D0C988D8}" type="pres">
      <dgm:prSet presAssocID="{2BB85DA8-F097-443A-B03C-F1A301D7922C}" presName="node" presStyleLbl="node1" presStyleIdx="6" presStyleCnt="9">
        <dgm:presLayoutVars>
          <dgm:bulletEnabled val="1"/>
        </dgm:presLayoutVars>
      </dgm:prSet>
      <dgm:spPr/>
    </dgm:pt>
    <dgm:pt modelId="{D7ED8978-0AA8-4A42-9F24-251F4664E306}" type="pres">
      <dgm:prSet presAssocID="{0CA7BEAF-F563-4C60-B440-A08B017B9BA2}" presName="sibTrans" presStyleLbl="sibTrans2D1" presStyleIdx="6" presStyleCnt="8"/>
      <dgm:spPr/>
    </dgm:pt>
    <dgm:pt modelId="{57859A3E-B626-4C5E-917F-71FF1A3EE31D}" type="pres">
      <dgm:prSet presAssocID="{0CA7BEAF-F563-4C60-B440-A08B017B9BA2}" presName="connectorText" presStyleLbl="sibTrans2D1" presStyleIdx="6" presStyleCnt="8"/>
      <dgm:spPr/>
    </dgm:pt>
    <dgm:pt modelId="{746B38D0-5650-4DD4-B889-2F08E4EE0CF5}" type="pres">
      <dgm:prSet presAssocID="{1104E63E-EC9A-4EC6-AC56-11274D40EEC5}" presName="node" presStyleLbl="node1" presStyleIdx="7" presStyleCnt="9">
        <dgm:presLayoutVars>
          <dgm:bulletEnabled val="1"/>
        </dgm:presLayoutVars>
      </dgm:prSet>
      <dgm:spPr/>
    </dgm:pt>
    <dgm:pt modelId="{C757735C-30FF-44D7-8FA2-312C5CE7F072}" type="pres">
      <dgm:prSet presAssocID="{1C356BD5-8717-42B2-B795-465531F04A5F}" presName="sibTrans" presStyleLbl="sibTrans2D1" presStyleIdx="7" presStyleCnt="8"/>
      <dgm:spPr/>
    </dgm:pt>
    <dgm:pt modelId="{0C4D019A-999C-41DD-9D0E-ADE9E3F2B182}" type="pres">
      <dgm:prSet presAssocID="{1C356BD5-8717-42B2-B795-465531F04A5F}" presName="connectorText" presStyleLbl="sibTrans2D1" presStyleIdx="7" presStyleCnt="8"/>
      <dgm:spPr/>
    </dgm:pt>
    <dgm:pt modelId="{05EB326C-471F-401F-B475-49906A5F1343}" type="pres">
      <dgm:prSet presAssocID="{7D4E9104-4AE0-4D2E-A477-1D2EF274DA00}" presName="node" presStyleLbl="node1" presStyleIdx="8" presStyleCnt="9">
        <dgm:presLayoutVars>
          <dgm:bulletEnabled val="1"/>
        </dgm:presLayoutVars>
      </dgm:prSet>
      <dgm:spPr/>
    </dgm:pt>
  </dgm:ptLst>
  <dgm:cxnLst>
    <dgm:cxn modelId="{7BB80F01-63B1-458F-AF6D-0B2E65E45F23}" type="presOf" srcId="{7D4E9104-4AE0-4D2E-A477-1D2EF274DA00}" destId="{05EB326C-471F-401F-B475-49906A5F1343}" srcOrd="0" destOrd="0" presId="urn:microsoft.com/office/officeart/2005/8/layout/process5"/>
    <dgm:cxn modelId="{963A9B18-4D25-489E-A855-30DAF02583B1}" type="presOf" srcId="{0DC4B418-C82E-4D0F-BD1A-8CA904609E41}" destId="{DD0F32BA-B5B1-4A07-B909-E9715C40455E}" srcOrd="0" destOrd="0" presId="urn:microsoft.com/office/officeart/2005/8/layout/process5"/>
    <dgm:cxn modelId="{2E5A9D1D-16AF-4846-8A9F-221D2229A4A6}" srcId="{0D9DC76A-A7C3-42BB-95C4-FEFCEA803BF8}" destId="{6A82876D-1DC9-4FAF-A0CA-625D19EBE639}" srcOrd="2" destOrd="0" parTransId="{550F648E-6E45-4625-9F9D-2E98C496756C}" sibTransId="{2901A7CB-EBA6-4530-A591-456253D8B4E3}"/>
    <dgm:cxn modelId="{55F07522-493D-4A6E-AFA6-F955C6BAD8FC}" type="presOf" srcId="{2901A7CB-EBA6-4530-A591-456253D8B4E3}" destId="{2D0FCF52-2A97-4765-B1EC-626C0BC5BC23}" srcOrd="0" destOrd="0" presId="urn:microsoft.com/office/officeart/2005/8/layout/process5"/>
    <dgm:cxn modelId="{FAA35E33-2674-4C5E-ACFE-7775C998D903}" type="presOf" srcId="{0DC4B418-C82E-4D0F-BD1A-8CA904609E41}" destId="{14565502-AB65-4D39-B0F9-0463FA66DDC9}" srcOrd="1" destOrd="0" presId="urn:microsoft.com/office/officeart/2005/8/layout/process5"/>
    <dgm:cxn modelId="{888B4537-4007-4F53-81E9-E9547B6AC578}" srcId="{0D9DC76A-A7C3-42BB-95C4-FEFCEA803BF8}" destId="{2D2C4EF5-A994-4F52-A061-22C3AAFDD1BA}" srcOrd="5" destOrd="0" parTransId="{6C07204B-9B93-47A6-9CB1-86993AD38896}" sibTransId="{0DC4B418-C82E-4D0F-BD1A-8CA904609E41}"/>
    <dgm:cxn modelId="{C8D2D638-6F82-4179-B80C-6929D509A426}" type="presOf" srcId="{8D401A36-0239-43AC-81AF-5661B6348F4C}" destId="{342E39B1-F3A4-48FD-97B1-7C59430D628A}" srcOrd="0" destOrd="0" presId="urn:microsoft.com/office/officeart/2005/8/layout/process5"/>
    <dgm:cxn modelId="{DBECF563-E334-4D49-9AB0-FB89DCF50D5B}" srcId="{0D9DC76A-A7C3-42BB-95C4-FEFCEA803BF8}" destId="{B45971DD-0ABA-4C35-A26C-44E912BACB28}" srcOrd="0" destOrd="0" parTransId="{F95D5E90-4CF6-494D-9074-D42E8982ADE9}" sibTransId="{5578FB4C-53DF-4A85-827E-415C4993F7EE}"/>
    <dgm:cxn modelId="{1C172164-F844-4EBF-8342-587DD8059EB5}" type="presOf" srcId="{0D9DC76A-A7C3-42BB-95C4-FEFCEA803BF8}" destId="{78D0B3B9-FC88-4200-83F1-6B80DAB8C2AE}" srcOrd="0" destOrd="0" presId="urn:microsoft.com/office/officeart/2005/8/layout/process5"/>
    <dgm:cxn modelId="{88E90E69-2391-4EFA-868D-9CFD5D9AD8CE}" type="presOf" srcId="{709E695A-0502-4CBF-BD82-ECCF16EEC621}" destId="{A4025345-09CE-4479-AD9E-322D5669A31A}" srcOrd="0" destOrd="0" presId="urn:microsoft.com/office/officeart/2005/8/layout/process5"/>
    <dgm:cxn modelId="{A754FE6D-3FF2-48D5-8E4A-F2232599D6F7}" type="presOf" srcId="{784CA332-DCC0-4E3E-AB0D-819B7954DCC4}" destId="{A0E98695-6808-48F5-A49E-93C4CEB8793B}" srcOrd="0" destOrd="0" presId="urn:microsoft.com/office/officeart/2005/8/layout/process5"/>
    <dgm:cxn modelId="{8DF0374E-A1B4-4D72-A0FC-805447F77F1E}" srcId="{0D9DC76A-A7C3-42BB-95C4-FEFCEA803BF8}" destId="{EEB1BF2F-3E96-4C7D-809A-F22758FF38D8}" srcOrd="1" destOrd="0" parTransId="{460AAED2-DD72-47B2-9216-E6CBD92FBAAB}" sibTransId="{709E695A-0502-4CBF-BD82-ECCF16EEC621}"/>
    <dgm:cxn modelId="{8DBC844E-327C-4EBD-85E4-70C2B5C56382}" type="presOf" srcId="{1C356BD5-8717-42B2-B795-465531F04A5F}" destId="{0C4D019A-999C-41DD-9D0E-ADE9E3F2B182}" srcOrd="1" destOrd="0" presId="urn:microsoft.com/office/officeart/2005/8/layout/process5"/>
    <dgm:cxn modelId="{E0350274-42EE-473A-A6FD-D6020F12124D}" type="presOf" srcId="{1C356BD5-8717-42B2-B795-465531F04A5F}" destId="{C757735C-30FF-44D7-8FA2-312C5CE7F072}" srcOrd="0" destOrd="0" presId="urn:microsoft.com/office/officeart/2005/8/layout/process5"/>
    <dgm:cxn modelId="{1E967E54-41B4-49F4-BC22-600BC901D6FE}" type="presOf" srcId="{2901A7CB-EBA6-4530-A591-456253D8B4E3}" destId="{BE33D939-5D7D-4AF5-9B23-ECA123792D9D}" srcOrd="1" destOrd="0" presId="urn:microsoft.com/office/officeart/2005/8/layout/process5"/>
    <dgm:cxn modelId="{80ACEA58-079F-4303-B1FB-98D6B6F472E1}" type="presOf" srcId="{5578FB4C-53DF-4A85-827E-415C4993F7EE}" destId="{2BA46A27-F511-4E4D-90B6-122A27150169}" srcOrd="1" destOrd="0" presId="urn:microsoft.com/office/officeart/2005/8/layout/process5"/>
    <dgm:cxn modelId="{739E937A-9E8D-451E-B5C7-D55EF5215146}" type="presOf" srcId="{EA5021BC-2DBB-4625-81C8-60C72E26E34C}" destId="{2A202A92-45DF-4E22-B345-F3BD7907B398}" srcOrd="0" destOrd="0" presId="urn:microsoft.com/office/officeart/2005/8/layout/process5"/>
    <dgm:cxn modelId="{B162CB81-12B6-454B-906C-E23C3BA0C4BC}" type="presOf" srcId="{EEB1BF2F-3E96-4C7D-809A-F22758FF38D8}" destId="{D5C72E92-8B95-4A6D-A150-50FF59AF9386}" srcOrd="0" destOrd="0" presId="urn:microsoft.com/office/officeart/2005/8/layout/process5"/>
    <dgm:cxn modelId="{D6977A82-C065-4305-9551-43F72B3AF2A6}" type="presOf" srcId="{B45971DD-0ABA-4C35-A26C-44E912BACB28}" destId="{9725AAE8-8059-46BD-ACAA-C07F5B8804B2}" srcOrd="0" destOrd="0" presId="urn:microsoft.com/office/officeart/2005/8/layout/process5"/>
    <dgm:cxn modelId="{1E290A88-4EF9-48CE-938F-F869EC7F0AC9}" type="presOf" srcId="{0CA7BEAF-F563-4C60-B440-A08B017B9BA2}" destId="{57859A3E-B626-4C5E-917F-71FF1A3EE31D}" srcOrd="1" destOrd="0" presId="urn:microsoft.com/office/officeart/2005/8/layout/process5"/>
    <dgm:cxn modelId="{B525C398-7E4D-4A7F-B0E0-C27DAB26B4AD}" srcId="{0D9DC76A-A7C3-42BB-95C4-FEFCEA803BF8}" destId="{8D401A36-0239-43AC-81AF-5661B6348F4C}" srcOrd="4" destOrd="0" parTransId="{0F872A3F-D38F-4D8C-B010-50F35951F3F2}" sibTransId="{4AF75CB1-A5F1-4386-AEC5-546DA04FF3E6}"/>
    <dgm:cxn modelId="{E455FD99-BA1F-40C5-AEE1-12E5E567BEDF}" type="presOf" srcId="{6A82876D-1DC9-4FAF-A0CA-625D19EBE639}" destId="{B7037F81-03C9-4E35-8E55-16F13CA4CC09}" srcOrd="0" destOrd="0" presId="urn:microsoft.com/office/officeart/2005/8/layout/process5"/>
    <dgm:cxn modelId="{5AA879AB-ACF3-4412-B061-155D36A38BB4}" type="presOf" srcId="{EA5021BC-2DBB-4625-81C8-60C72E26E34C}" destId="{55632146-9023-462F-A2C8-213371D9D769}" srcOrd="1" destOrd="0" presId="urn:microsoft.com/office/officeart/2005/8/layout/process5"/>
    <dgm:cxn modelId="{4AF7EBAB-4137-4D8A-9C0F-C47D8283F6A0}" type="presOf" srcId="{4AF75CB1-A5F1-4386-AEC5-546DA04FF3E6}" destId="{0DD19368-3AF9-4426-ADBD-8FFCDD7C506E}" srcOrd="1" destOrd="0" presId="urn:microsoft.com/office/officeart/2005/8/layout/process5"/>
    <dgm:cxn modelId="{328624C0-4542-4541-A1E1-79A98CF648DA}" type="presOf" srcId="{2BB85DA8-F097-443A-B03C-F1A301D7922C}" destId="{78EB1F39-0012-4330-BCBF-9237D0C988D8}" srcOrd="0" destOrd="0" presId="urn:microsoft.com/office/officeart/2005/8/layout/process5"/>
    <dgm:cxn modelId="{6B8F96CC-E4A9-4E23-AD29-B34F0C9AD6B4}" type="presOf" srcId="{1104E63E-EC9A-4EC6-AC56-11274D40EEC5}" destId="{746B38D0-5650-4DD4-B889-2F08E4EE0CF5}" srcOrd="0" destOrd="0" presId="urn:microsoft.com/office/officeart/2005/8/layout/process5"/>
    <dgm:cxn modelId="{F2D91ED1-5260-48CF-86D2-182B3C2D4B5B}" type="presOf" srcId="{0CA7BEAF-F563-4C60-B440-A08B017B9BA2}" destId="{D7ED8978-0AA8-4A42-9F24-251F4664E306}" srcOrd="0" destOrd="0" presId="urn:microsoft.com/office/officeart/2005/8/layout/process5"/>
    <dgm:cxn modelId="{0324F3D3-3716-4FCB-ADC5-4E7C39585F4E}" srcId="{0D9DC76A-A7C3-42BB-95C4-FEFCEA803BF8}" destId="{7D4E9104-4AE0-4D2E-A477-1D2EF274DA00}" srcOrd="8" destOrd="0" parTransId="{3099504A-7C22-418F-B112-39C7ED2BC1F7}" sibTransId="{A4589655-517F-4280-A2B9-1B5E8A64E161}"/>
    <dgm:cxn modelId="{A39B55D4-3150-4826-94C9-10BDD2C3F1AA}" srcId="{0D9DC76A-A7C3-42BB-95C4-FEFCEA803BF8}" destId="{784CA332-DCC0-4E3E-AB0D-819B7954DCC4}" srcOrd="3" destOrd="0" parTransId="{D4918CE3-4A30-4B91-BF1C-3ECB272CA65B}" sibTransId="{EA5021BC-2DBB-4625-81C8-60C72E26E34C}"/>
    <dgm:cxn modelId="{FAE4FFE4-E5A5-47BF-BAA2-598E0F822BA4}" type="presOf" srcId="{709E695A-0502-4CBF-BD82-ECCF16EEC621}" destId="{C2D63299-CC4E-4D79-95E0-BE875F180075}" srcOrd="1" destOrd="0" presId="urn:microsoft.com/office/officeart/2005/8/layout/process5"/>
    <dgm:cxn modelId="{E07C6FE9-5D6A-4EC2-BEC2-EF87521D6C1F}" srcId="{0D9DC76A-A7C3-42BB-95C4-FEFCEA803BF8}" destId="{2BB85DA8-F097-443A-B03C-F1A301D7922C}" srcOrd="6" destOrd="0" parTransId="{7D5A2D08-A94F-47F6-B21A-01713E5D568F}" sibTransId="{0CA7BEAF-F563-4C60-B440-A08B017B9BA2}"/>
    <dgm:cxn modelId="{E62A7BEC-B673-4657-83EB-602884B9C7E3}" type="presOf" srcId="{5578FB4C-53DF-4A85-827E-415C4993F7EE}" destId="{DDFA88E0-8CD9-41DC-9B44-5EFAB872F31E}" srcOrd="0" destOrd="0" presId="urn:microsoft.com/office/officeart/2005/8/layout/process5"/>
    <dgm:cxn modelId="{4875C0ED-0206-45B5-8E37-CF4494583507}" type="presOf" srcId="{2D2C4EF5-A994-4F52-A061-22C3AAFDD1BA}" destId="{3C963798-7AD0-4E68-B04A-8CEA5498A998}" srcOrd="0" destOrd="0" presId="urn:microsoft.com/office/officeart/2005/8/layout/process5"/>
    <dgm:cxn modelId="{5FEC00F9-C510-4529-9D0D-ACD1ED83F937}" srcId="{0D9DC76A-A7C3-42BB-95C4-FEFCEA803BF8}" destId="{1104E63E-EC9A-4EC6-AC56-11274D40EEC5}" srcOrd="7" destOrd="0" parTransId="{FB493FDA-3395-45D5-8295-5AFA398384C0}" sibTransId="{1C356BD5-8717-42B2-B795-465531F04A5F}"/>
    <dgm:cxn modelId="{DE40E7FB-CFFE-41C2-A804-E6EE1C2CE125}" type="presOf" srcId="{4AF75CB1-A5F1-4386-AEC5-546DA04FF3E6}" destId="{284AA760-15F8-493E-BC30-59C68C917962}" srcOrd="0" destOrd="0" presId="urn:microsoft.com/office/officeart/2005/8/layout/process5"/>
    <dgm:cxn modelId="{F68767F6-A07E-4E63-8E98-DB13A80B464D}" type="presParOf" srcId="{78D0B3B9-FC88-4200-83F1-6B80DAB8C2AE}" destId="{9725AAE8-8059-46BD-ACAA-C07F5B8804B2}" srcOrd="0" destOrd="0" presId="urn:microsoft.com/office/officeart/2005/8/layout/process5"/>
    <dgm:cxn modelId="{34C9B680-5874-415F-B347-5D123DDC3FF9}" type="presParOf" srcId="{78D0B3B9-FC88-4200-83F1-6B80DAB8C2AE}" destId="{DDFA88E0-8CD9-41DC-9B44-5EFAB872F31E}" srcOrd="1" destOrd="0" presId="urn:microsoft.com/office/officeart/2005/8/layout/process5"/>
    <dgm:cxn modelId="{EE235CCA-7C85-4223-BC33-DECAE0495D7F}" type="presParOf" srcId="{DDFA88E0-8CD9-41DC-9B44-5EFAB872F31E}" destId="{2BA46A27-F511-4E4D-90B6-122A27150169}" srcOrd="0" destOrd="0" presId="urn:microsoft.com/office/officeart/2005/8/layout/process5"/>
    <dgm:cxn modelId="{A54E6ABE-AE7B-4743-B91B-294ADFA91AE4}" type="presParOf" srcId="{78D0B3B9-FC88-4200-83F1-6B80DAB8C2AE}" destId="{D5C72E92-8B95-4A6D-A150-50FF59AF9386}" srcOrd="2" destOrd="0" presId="urn:microsoft.com/office/officeart/2005/8/layout/process5"/>
    <dgm:cxn modelId="{F36B5591-0568-4CC6-AB85-812133B7C5F6}" type="presParOf" srcId="{78D0B3B9-FC88-4200-83F1-6B80DAB8C2AE}" destId="{A4025345-09CE-4479-AD9E-322D5669A31A}" srcOrd="3" destOrd="0" presId="urn:microsoft.com/office/officeart/2005/8/layout/process5"/>
    <dgm:cxn modelId="{2D93CECB-E391-46EC-9317-5A570E7BF30E}" type="presParOf" srcId="{A4025345-09CE-4479-AD9E-322D5669A31A}" destId="{C2D63299-CC4E-4D79-95E0-BE875F180075}" srcOrd="0" destOrd="0" presId="urn:microsoft.com/office/officeart/2005/8/layout/process5"/>
    <dgm:cxn modelId="{9BD5B3A7-8E29-42D5-BAA5-AA57CFA20D53}" type="presParOf" srcId="{78D0B3B9-FC88-4200-83F1-6B80DAB8C2AE}" destId="{B7037F81-03C9-4E35-8E55-16F13CA4CC09}" srcOrd="4" destOrd="0" presId="urn:microsoft.com/office/officeart/2005/8/layout/process5"/>
    <dgm:cxn modelId="{74B362F2-1A8D-418A-91B1-063F4CFF20FB}" type="presParOf" srcId="{78D0B3B9-FC88-4200-83F1-6B80DAB8C2AE}" destId="{2D0FCF52-2A97-4765-B1EC-626C0BC5BC23}" srcOrd="5" destOrd="0" presId="urn:microsoft.com/office/officeart/2005/8/layout/process5"/>
    <dgm:cxn modelId="{2942F962-386D-4035-B6D9-826DEDC94AB0}" type="presParOf" srcId="{2D0FCF52-2A97-4765-B1EC-626C0BC5BC23}" destId="{BE33D939-5D7D-4AF5-9B23-ECA123792D9D}" srcOrd="0" destOrd="0" presId="urn:microsoft.com/office/officeart/2005/8/layout/process5"/>
    <dgm:cxn modelId="{7A10D4E1-4307-4F99-8F11-923D52713021}" type="presParOf" srcId="{78D0B3B9-FC88-4200-83F1-6B80DAB8C2AE}" destId="{A0E98695-6808-48F5-A49E-93C4CEB8793B}" srcOrd="6" destOrd="0" presId="urn:microsoft.com/office/officeart/2005/8/layout/process5"/>
    <dgm:cxn modelId="{49ABBCAB-94A5-4535-A5F0-DB96B7D59959}" type="presParOf" srcId="{78D0B3B9-FC88-4200-83F1-6B80DAB8C2AE}" destId="{2A202A92-45DF-4E22-B345-F3BD7907B398}" srcOrd="7" destOrd="0" presId="urn:microsoft.com/office/officeart/2005/8/layout/process5"/>
    <dgm:cxn modelId="{FE726267-7BA4-4EC3-9DAC-57497862CB86}" type="presParOf" srcId="{2A202A92-45DF-4E22-B345-F3BD7907B398}" destId="{55632146-9023-462F-A2C8-213371D9D769}" srcOrd="0" destOrd="0" presId="urn:microsoft.com/office/officeart/2005/8/layout/process5"/>
    <dgm:cxn modelId="{FD7B9380-9222-4EEE-A1DB-4A2BD3CF973C}" type="presParOf" srcId="{78D0B3B9-FC88-4200-83F1-6B80DAB8C2AE}" destId="{342E39B1-F3A4-48FD-97B1-7C59430D628A}" srcOrd="8" destOrd="0" presId="urn:microsoft.com/office/officeart/2005/8/layout/process5"/>
    <dgm:cxn modelId="{9DC156F6-4728-4FDB-85C1-7CDD8F9BB423}" type="presParOf" srcId="{78D0B3B9-FC88-4200-83F1-6B80DAB8C2AE}" destId="{284AA760-15F8-493E-BC30-59C68C917962}" srcOrd="9" destOrd="0" presId="urn:microsoft.com/office/officeart/2005/8/layout/process5"/>
    <dgm:cxn modelId="{6814DBEA-9F3E-4E46-A47B-600574304A38}" type="presParOf" srcId="{284AA760-15F8-493E-BC30-59C68C917962}" destId="{0DD19368-3AF9-4426-ADBD-8FFCDD7C506E}" srcOrd="0" destOrd="0" presId="urn:microsoft.com/office/officeart/2005/8/layout/process5"/>
    <dgm:cxn modelId="{435E5AD2-7A82-4D3B-82D4-A309B55578C8}" type="presParOf" srcId="{78D0B3B9-FC88-4200-83F1-6B80DAB8C2AE}" destId="{3C963798-7AD0-4E68-B04A-8CEA5498A998}" srcOrd="10" destOrd="0" presId="urn:microsoft.com/office/officeart/2005/8/layout/process5"/>
    <dgm:cxn modelId="{57A4A2E2-21C3-48A2-AC25-76CEDD9F5EC5}" type="presParOf" srcId="{78D0B3B9-FC88-4200-83F1-6B80DAB8C2AE}" destId="{DD0F32BA-B5B1-4A07-B909-E9715C40455E}" srcOrd="11" destOrd="0" presId="urn:microsoft.com/office/officeart/2005/8/layout/process5"/>
    <dgm:cxn modelId="{F1490D91-998B-40F1-A93B-96FA634226D9}" type="presParOf" srcId="{DD0F32BA-B5B1-4A07-B909-E9715C40455E}" destId="{14565502-AB65-4D39-B0F9-0463FA66DDC9}" srcOrd="0" destOrd="0" presId="urn:microsoft.com/office/officeart/2005/8/layout/process5"/>
    <dgm:cxn modelId="{89F7A58A-C89F-4E60-938B-34CAC0F6DC70}" type="presParOf" srcId="{78D0B3B9-FC88-4200-83F1-6B80DAB8C2AE}" destId="{78EB1F39-0012-4330-BCBF-9237D0C988D8}" srcOrd="12" destOrd="0" presId="urn:microsoft.com/office/officeart/2005/8/layout/process5"/>
    <dgm:cxn modelId="{EE37D437-D437-4154-BE98-25024D9115BA}" type="presParOf" srcId="{78D0B3B9-FC88-4200-83F1-6B80DAB8C2AE}" destId="{D7ED8978-0AA8-4A42-9F24-251F4664E306}" srcOrd="13" destOrd="0" presId="urn:microsoft.com/office/officeart/2005/8/layout/process5"/>
    <dgm:cxn modelId="{DC689AA3-6E52-490D-BA4A-B3AA7A82BE46}" type="presParOf" srcId="{D7ED8978-0AA8-4A42-9F24-251F4664E306}" destId="{57859A3E-B626-4C5E-917F-71FF1A3EE31D}" srcOrd="0" destOrd="0" presId="urn:microsoft.com/office/officeart/2005/8/layout/process5"/>
    <dgm:cxn modelId="{7F861E10-5BFB-41CF-9126-ED54F60ACF90}" type="presParOf" srcId="{78D0B3B9-FC88-4200-83F1-6B80DAB8C2AE}" destId="{746B38D0-5650-4DD4-B889-2F08E4EE0CF5}" srcOrd="14" destOrd="0" presId="urn:microsoft.com/office/officeart/2005/8/layout/process5"/>
    <dgm:cxn modelId="{4B4D39AA-6A2E-4264-9F82-6FF1CCB8C302}" type="presParOf" srcId="{78D0B3B9-FC88-4200-83F1-6B80DAB8C2AE}" destId="{C757735C-30FF-44D7-8FA2-312C5CE7F072}" srcOrd="15" destOrd="0" presId="urn:microsoft.com/office/officeart/2005/8/layout/process5"/>
    <dgm:cxn modelId="{A6ACFE44-0CCF-4DA8-94CA-822D67146F6F}" type="presParOf" srcId="{C757735C-30FF-44D7-8FA2-312C5CE7F072}" destId="{0C4D019A-999C-41DD-9D0E-ADE9E3F2B182}" srcOrd="0" destOrd="0" presId="urn:microsoft.com/office/officeart/2005/8/layout/process5"/>
    <dgm:cxn modelId="{CAF5545B-360B-4120-A3EE-5A7B1683A3C8}" type="presParOf" srcId="{78D0B3B9-FC88-4200-83F1-6B80DAB8C2AE}" destId="{05EB326C-471F-401F-B475-49906A5F134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213894F-3B55-45CE-BB8C-09341E71064B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D9DC76A-A7C3-42BB-95C4-FEFCEA803BF8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5971DD-0ABA-4C35-A26C-44E912BACB28}">
      <dgm:prSet phldrT="[Text]" custT="1"/>
      <dgm:spPr/>
      <dgm:t>
        <a:bodyPr/>
        <a:lstStyle/>
        <a:p>
          <a:r>
            <a:rPr lang="en-US" sz="1800" dirty="0"/>
            <a:t>Back From The Future</a:t>
          </a:r>
        </a:p>
      </dgm:t>
    </dgm:pt>
    <dgm:pt modelId="{F95D5E90-4CF6-494D-9074-D42E8982ADE9}" type="parTrans" cxnId="{DBECF563-E334-4D49-9AB0-FB89DCF50D5B}">
      <dgm:prSet/>
      <dgm:spPr/>
      <dgm:t>
        <a:bodyPr/>
        <a:lstStyle/>
        <a:p>
          <a:endParaRPr lang="en-US" sz="1800"/>
        </a:p>
      </dgm:t>
    </dgm:pt>
    <dgm:pt modelId="{5578FB4C-53DF-4A85-827E-415C4993F7EE}" type="sibTrans" cxnId="{DBECF563-E334-4D49-9AB0-FB89DCF50D5B}">
      <dgm:prSet custT="1"/>
      <dgm:spPr/>
      <dgm:t>
        <a:bodyPr/>
        <a:lstStyle/>
        <a:p>
          <a:endParaRPr lang="en-US" sz="1800"/>
        </a:p>
      </dgm:t>
    </dgm:pt>
    <dgm:pt modelId="{6A82876D-1DC9-4FAF-A0CA-625D19EBE639}">
      <dgm:prSet phldrT="[Text]" custT="1"/>
      <dgm:spPr/>
      <dgm:t>
        <a:bodyPr/>
        <a:lstStyle/>
        <a:p>
          <a:r>
            <a:rPr lang="en-US" sz="1800" dirty="0"/>
            <a:t>Self Employed</a:t>
          </a:r>
        </a:p>
      </dgm:t>
    </dgm:pt>
    <dgm:pt modelId="{550F648E-6E45-4625-9F9D-2E98C496756C}" type="parTrans" cxnId="{2E5A9D1D-16AF-4846-8A9F-221D2229A4A6}">
      <dgm:prSet/>
      <dgm:spPr/>
      <dgm:t>
        <a:bodyPr/>
        <a:lstStyle/>
        <a:p>
          <a:endParaRPr lang="en-US" sz="1800"/>
        </a:p>
      </dgm:t>
    </dgm:pt>
    <dgm:pt modelId="{2901A7CB-EBA6-4530-A591-456253D8B4E3}" type="sibTrans" cxnId="{2E5A9D1D-16AF-4846-8A9F-221D2229A4A6}">
      <dgm:prSet custT="1"/>
      <dgm:spPr/>
      <dgm:t>
        <a:bodyPr/>
        <a:lstStyle/>
        <a:p>
          <a:endParaRPr lang="en-US" sz="1800"/>
        </a:p>
      </dgm:t>
    </dgm:pt>
    <dgm:pt modelId="{784CA332-DCC0-4E3E-AB0D-819B7954DCC4}">
      <dgm:prSet phldrT="[Text]" custT="1"/>
      <dgm:spPr/>
      <dgm:t>
        <a:bodyPr/>
        <a:lstStyle/>
        <a:p>
          <a:r>
            <a:rPr lang="en-US" sz="1800" dirty="0"/>
            <a:t>Work Harder and Longer</a:t>
          </a:r>
        </a:p>
      </dgm:t>
    </dgm:pt>
    <dgm:pt modelId="{D4918CE3-4A30-4B91-BF1C-3ECB272CA65B}" type="parTrans" cxnId="{A39B55D4-3150-4826-94C9-10BDD2C3F1AA}">
      <dgm:prSet/>
      <dgm:spPr/>
      <dgm:t>
        <a:bodyPr/>
        <a:lstStyle/>
        <a:p>
          <a:endParaRPr lang="en-US" sz="1800"/>
        </a:p>
      </dgm:t>
    </dgm:pt>
    <dgm:pt modelId="{EA5021BC-2DBB-4625-81C8-60C72E26E34C}" type="sibTrans" cxnId="{A39B55D4-3150-4826-94C9-10BDD2C3F1AA}">
      <dgm:prSet custT="1"/>
      <dgm:spPr/>
      <dgm:t>
        <a:bodyPr/>
        <a:lstStyle/>
        <a:p>
          <a:endParaRPr lang="en-US" sz="1800"/>
        </a:p>
      </dgm:t>
    </dgm:pt>
    <dgm:pt modelId="{8D401A36-0239-43AC-81AF-5661B6348F4C}">
      <dgm:prSet phldrT="[Text]" custT="1"/>
      <dgm:spPr/>
      <dgm:t>
        <a:bodyPr/>
        <a:lstStyle/>
        <a:p>
          <a:r>
            <a:rPr lang="en-US" sz="1800" dirty="0"/>
            <a:t>Self Long Learning</a:t>
          </a:r>
        </a:p>
      </dgm:t>
    </dgm:pt>
    <dgm:pt modelId="{0F872A3F-D38F-4D8C-B010-50F35951F3F2}" type="parTrans" cxnId="{B525C398-7E4D-4A7F-B0E0-C27DAB26B4AD}">
      <dgm:prSet/>
      <dgm:spPr/>
      <dgm:t>
        <a:bodyPr/>
        <a:lstStyle/>
        <a:p>
          <a:endParaRPr lang="en-US" sz="1800"/>
        </a:p>
      </dgm:t>
    </dgm:pt>
    <dgm:pt modelId="{4AF75CB1-A5F1-4386-AEC5-546DA04FF3E6}" type="sibTrans" cxnId="{B525C398-7E4D-4A7F-B0E0-C27DAB26B4AD}">
      <dgm:prSet custT="1"/>
      <dgm:spPr/>
      <dgm:t>
        <a:bodyPr/>
        <a:lstStyle/>
        <a:p>
          <a:endParaRPr lang="en-US" sz="1800"/>
        </a:p>
      </dgm:t>
    </dgm:pt>
    <dgm:pt modelId="{2D2C4EF5-A994-4F52-A061-22C3AAFDD1BA}">
      <dgm:prSet phldrT="[Text]" custT="1"/>
      <dgm:spPr/>
      <dgm:t>
        <a:bodyPr/>
        <a:lstStyle/>
        <a:p>
          <a:r>
            <a:rPr lang="en-US" sz="1800" dirty="0"/>
            <a:t>Power Of Trust</a:t>
          </a:r>
        </a:p>
      </dgm:t>
    </dgm:pt>
    <dgm:pt modelId="{6C07204B-9B93-47A6-9CB1-86993AD38896}" type="parTrans" cxnId="{888B4537-4007-4F53-81E9-E9547B6AC578}">
      <dgm:prSet/>
      <dgm:spPr/>
      <dgm:t>
        <a:bodyPr/>
        <a:lstStyle/>
        <a:p>
          <a:endParaRPr lang="en-US" sz="1800"/>
        </a:p>
      </dgm:t>
    </dgm:pt>
    <dgm:pt modelId="{0DC4B418-C82E-4D0F-BD1A-8CA904609E41}" type="sibTrans" cxnId="{888B4537-4007-4F53-81E9-E9547B6AC578}">
      <dgm:prSet custT="1"/>
      <dgm:spPr/>
      <dgm:t>
        <a:bodyPr/>
        <a:lstStyle/>
        <a:p>
          <a:endParaRPr lang="en-US" sz="1800"/>
        </a:p>
      </dgm:t>
    </dgm:pt>
    <dgm:pt modelId="{2BB85DA8-F097-443A-B03C-F1A301D7922C}">
      <dgm:prSet phldrT="[Text]" custT="1"/>
      <dgm:spPr/>
      <dgm:t>
        <a:bodyPr/>
        <a:lstStyle/>
        <a:p>
          <a:r>
            <a:rPr lang="en-US" sz="1800" dirty="0"/>
            <a:t>Sped and Dependability</a:t>
          </a:r>
        </a:p>
      </dgm:t>
    </dgm:pt>
    <dgm:pt modelId="{7D5A2D08-A94F-47F6-B21A-01713E5D568F}" type="parTrans" cxnId="{E07C6FE9-5D6A-4EC2-BEC2-EF87521D6C1F}">
      <dgm:prSet/>
      <dgm:spPr/>
      <dgm:t>
        <a:bodyPr/>
        <a:lstStyle/>
        <a:p>
          <a:endParaRPr lang="en-US" sz="1800"/>
        </a:p>
      </dgm:t>
    </dgm:pt>
    <dgm:pt modelId="{0CA7BEAF-F563-4C60-B440-A08B017B9BA2}" type="sibTrans" cxnId="{E07C6FE9-5D6A-4EC2-BEC2-EF87521D6C1F}">
      <dgm:prSet custT="1"/>
      <dgm:spPr/>
      <dgm:t>
        <a:bodyPr/>
        <a:lstStyle/>
        <a:p>
          <a:endParaRPr lang="en-US" sz="1800"/>
        </a:p>
      </dgm:t>
    </dgm:pt>
    <dgm:pt modelId="{1104E63E-EC9A-4EC6-AC56-11274D40EEC5}">
      <dgm:prSet phldrT="[Text]" custT="1"/>
      <dgm:spPr/>
      <dgm:t>
        <a:bodyPr/>
        <a:lstStyle/>
        <a:p>
          <a:r>
            <a:rPr lang="en-US" sz="1800" dirty="0"/>
            <a:t>Right People</a:t>
          </a:r>
        </a:p>
      </dgm:t>
    </dgm:pt>
    <dgm:pt modelId="{FB493FDA-3395-45D5-8295-5AFA398384C0}" type="parTrans" cxnId="{5FEC00F9-C510-4529-9D0D-ACD1ED83F937}">
      <dgm:prSet/>
      <dgm:spPr/>
      <dgm:t>
        <a:bodyPr/>
        <a:lstStyle/>
        <a:p>
          <a:endParaRPr lang="en-US" sz="1800"/>
        </a:p>
      </dgm:t>
    </dgm:pt>
    <dgm:pt modelId="{1C356BD5-8717-42B2-B795-465531F04A5F}" type="sibTrans" cxnId="{5FEC00F9-C510-4529-9D0D-ACD1ED83F937}">
      <dgm:prSet custT="1"/>
      <dgm:spPr/>
      <dgm:t>
        <a:bodyPr/>
        <a:lstStyle/>
        <a:p>
          <a:endParaRPr lang="en-US" sz="1800"/>
        </a:p>
      </dgm:t>
    </dgm:pt>
    <dgm:pt modelId="{7D4E9104-4AE0-4D2E-A477-1D2EF274DA00}">
      <dgm:prSet phldrT="[Text]" custT="1"/>
      <dgm:spPr/>
      <dgm:t>
        <a:bodyPr/>
        <a:lstStyle/>
        <a:p>
          <a:r>
            <a:rPr lang="en-US" sz="1800" dirty="0"/>
            <a:t>Believe</a:t>
          </a:r>
        </a:p>
      </dgm:t>
    </dgm:pt>
    <dgm:pt modelId="{3099504A-7C22-418F-B112-39C7ED2BC1F7}" type="parTrans" cxnId="{0324F3D3-3716-4FCB-ADC5-4E7C39585F4E}">
      <dgm:prSet/>
      <dgm:spPr/>
      <dgm:t>
        <a:bodyPr/>
        <a:lstStyle/>
        <a:p>
          <a:endParaRPr lang="en-US" sz="1800"/>
        </a:p>
      </dgm:t>
    </dgm:pt>
    <dgm:pt modelId="{A4589655-517F-4280-A2B9-1B5E8A64E161}" type="sibTrans" cxnId="{0324F3D3-3716-4FCB-ADC5-4E7C39585F4E}">
      <dgm:prSet/>
      <dgm:spPr/>
      <dgm:t>
        <a:bodyPr/>
        <a:lstStyle/>
        <a:p>
          <a:endParaRPr lang="en-US" sz="1800"/>
        </a:p>
      </dgm:t>
    </dgm:pt>
    <dgm:pt modelId="{78D0B3B9-FC88-4200-83F1-6B80DAB8C2AE}" type="pres">
      <dgm:prSet presAssocID="{0D9DC76A-A7C3-42BB-95C4-FEFCEA803BF8}" presName="diagram" presStyleCnt="0">
        <dgm:presLayoutVars>
          <dgm:dir/>
          <dgm:resizeHandles val="exact"/>
        </dgm:presLayoutVars>
      </dgm:prSet>
      <dgm:spPr/>
    </dgm:pt>
    <dgm:pt modelId="{9725AAE8-8059-46BD-ACAA-C07F5B8804B2}" type="pres">
      <dgm:prSet presAssocID="{B45971DD-0ABA-4C35-A26C-44E912BACB28}" presName="node" presStyleLbl="node1" presStyleIdx="0" presStyleCnt="8">
        <dgm:presLayoutVars>
          <dgm:bulletEnabled val="1"/>
        </dgm:presLayoutVars>
      </dgm:prSet>
      <dgm:spPr/>
    </dgm:pt>
    <dgm:pt modelId="{DDFA88E0-8CD9-41DC-9B44-5EFAB872F31E}" type="pres">
      <dgm:prSet presAssocID="{5578FB4C-53DF-4A85-827E-415C4993F7EE}" presName="sibTrans" presStyleLbl="sibTrans2D1" presStyleIdx="0" presStyleCnt="7"/>
      <dgm:spPr/>
    </dgm:pt>
    <dgm:pt modelId="{2BA46A27-F511-4E4D-90B6-122A27150169}" type="pres">
      <dgm:prSet presAssocID="{5578FB4C-53DF-4A85-827E-415C4993F7EE}" presName="connectorText" presStyleLbl="sibTrans2D1" presStyleIdx="0" presStyleCnt="7"/>
      <dgm:spPr/>
    </dgm:pt>
    <dgm:pt modelId="{B7037F81-03C9-4E35-8E55-16F13CA4CC09}" type="pres">
      <dgm:prSet presAssocID="{6A82876D-1DC9-4FAF-A0CA-625D19EBE639}" presName="node" presStyleLbl="node1" presStyleIdx="1" presStyleCnt="8">
        <dgm:presLayoutVars>
          <dgm:bulletEnabled val="1"/>
        </dgm:presLayoutVars>
      </dgm:prSet>
      <dgm:spPr/>
    </dgm:pt>
    <dgm:pt modelId="{2D0FCF52-2A97-4765-B1EC-626C0BC5BC23}" type="pres">
      <dgm:prSet presAssocID="{2901A7CB-EBA6-4530-A591-456253D8B4E3}" presName="sibTrans" presStyleLbl="sibTrans2D1" presStyleIdx="1" presStyleCnt="7"/>
      <dgm:spPr/>
    </dgm:pt>
    <dgm:pt modelId="{BE33D939-5D7D-4AF5-9B23-ECA123792D9D}" type="pres">
      <dgm:prSet presAssocID="{2901A7CB-EBA6-4530-A591-456253D8B4E3}" presName="connectorText" presStyleLbl="sibTrans2D1" presStyleIdx="1" presStyleCnt="7"/>
      <dgm:spPr/>
    </dgm:pt>
    <dgm:pt modelId="{A0E98695-6808-48F5-A49E-93C4CEB8793B}" type="pres">
      <dgm:prSet presAssocID="{784CA332-DCC0-4E3E-AB0D-819B7954DCC4}" presName="node" presStyleLbl="node1" presStyleIdx="2" presStyleCnt="8">
        <dgm:presLayoutVars>
          <dgm:bulletEnabled val="1"/>
        </dgm:presLayoutVars>
      </dgm:prSet>
      <dgm:spPr/>
    </dgm:pt>
    <dgm:pt modelId="{2A202A92-45DF-4E22-B345-F3BD7907B398}" type="pres">
      <dgm:prSet presAssocID="{EA5021BC-2DBB-4625-81C8-60C72E26E34C}" presName="sibTrans" presStyleLbl="sibTrans2D1" presStyleIdx="2" presStyleCnt="7"/>
      <dgm:spPr/>
    </dgm:pt>
    <dgm:pt modelId="{55632146-9023-462F-A2C8-213371D9D769}" type="pres">
      <dgm:prSet presAssocID="{EA5021BC-2DBB-4625-81C8-60C72E26E34C}" presName="connectorText" presStyleLbl="sibTrans2D1" presStyleIdx="2" presStyleCnt="7"/>
      <dgm:spPr/>
    </dgm:pt>
    <dgm:pt modelId="{342E39B1-F3A4-48FD-97B1-7C59430D628A}" type="pres">
      <dgm:prSet presAssocID="{8D401A36-0239-43AC-81AF-5661B6348F4C}" presName="node" presStyleLbl="node1" presStyleIdx="3" presStyleCnt="8">
        <dgm:presLayoutVars>
          <dgm:bulletEnabled val="1"/>
        </dgm:presLayoutVars>
      </dgm:prSet>
      <dgm:spPr/>
    </dgm:pt>
    <dgm:pt modelId="{284AA760-15F8-493E-BC30-59C68C917962}" type="pres">
      <dgm:prSet presAssocID="{4AF75CB1-A5F1-4386-AEC5-546DA04FF3E6}" presName="sibTrans" presStyleLbl="sibTrans2D1" presStyleIdx="3" presStyleCnt="7"/>
      <dgm:spPr/>
    </dgm:pt>
    <dgm:pt modelId="{0DD19368-3AF9-4426-ADBD-8FFCDD7C506E}" type="pres">
      <dgm:prSet presAssocID="{4AF75CB1-A5F1-4386-AEC5-546DA04FF3E6}" presName="connectorText" presStyleLbl="sibTrans2D1" presStyleIdx="3" presStyleCnt="7"/>
      <dgm:spPr/>
    </dgm:pt>
    <dgm:pt modelId="{3C963798-7AD0-4E68-B04A-8CEA5498A998}" type="pres">
      <dgm:prSet presAssocID="{2D2C4EF5-A994-4F52-A061-22C3AAFDD1BA}" presName="node" presStyleLbl="node1" presStyleIdx="4" presStyleCnt="8">
        <dgm:presLayoutVars>
          <dgm:bulletEnabled val="1"/>
        </dgm:presLayoutVars>
      </dgm:prSet>
      <dgm:spPr/>
    </dgm:pt>
    <dgm:pt modelId="{DD0F32BA-B5B1-4A07-B909-E9715C40455E}" type="pres">
      <dgm:prSet presAssocID="{0DC4B418-C82E-4D0F-BD1A-8CA904609E41}" presName="sibTrans" presStyleLbl="sibTrans2D1" presStyleIdx="4" presStyleCnt="7"/>
      <dgm:spPr/>
    </dgm:pt>
    <dgm:pt modelId="{14565502-AB65-4D39-B0F9-0463FA66DDC9}" type="pres">
      <dgm:prSet presAssocID="{0DC4B418-C82E-4D0F-BD1A-8CA904609E41}" presName="connectorText" presStyleLbl="sibTrans2D1" presStyleIdx="4" presStyleCnt="7"/>
      <dgm:spPr/>
    </dgm:pt>
    <dgm:pt modelId="{78EB1F39-0012-4330-BCBF-9237D0C988D8}" type="pres">
      <dgm:prSet presAssocID="{2BB85DA8-F097-443A-B03C-F1A301D7922C}" presName="node" presStyleLbl="node1" presStyleIdx="5" presStyleCnt="8">
        <dgm:presLayoutVars>
          <dgm:bulletEnabled val="1"/>
        </dgm:presLayoutVars>
      </dgm:prSet>
      <dgm:spPr/>
    </dgm:pt>
    <dgm:pt modelId="{D7ED8978-0AA8-4A42-9F24-251F4664E306}" type="pres">
      <dgm:prSet presAssocID="{0CA7BEAF-F563-4C60-B440-A08B017B9BA2}" presName="sibTrans" presStyleLbl="sibTrans2D1" presStyleIdx="5" presStyleCnt="7"/>
      <dgm:spPr/>
    </dgm:pt>
    <dgm:pt modelId="{57859A3E-B626-4C5E-917F-71FF1A3EE31D}" type="pres">
      <dgm:prSet presAssocID="{0CA7BEAF-F563-4C60-B440-A08B017B9BA2}" presName="connectorText" presStyleLbl="sibTrans2D1" presStyleIdx="5" presStyleCnt="7"/>
      <dgm:spPr/>
    </dgm:pt>
    <dgm:pt modelId="{746B38D0-5650-4DD4-B889-2F08E4EE0CF5}" type="pres">
      <dgm:prSet presAssocID="{1104E63E-EC9A-4EC6-AC56-11274D40EEC5}" presName="node" presStyleLbl="node1" presStyleIdx="6" presStyleCnt="8">
        <dgm:presLayoutVars>
          <dgm:bulletEnabled val="1"/>
        </dgm:presLayoutVars>
      </dgm:prSet>
      <dgm:spPr/>
    </dgm:pt>
    <dgm:pt modelId="{C757735C-30FF-44D7-8FA2-312C5CE7F072}" type="pres">
      <dgm:prSet presAssocID="{1C356BD5-8717-42B2-B795-465531F04A5F}" presName="sibTrans" presStyleLbl="sibTrans2D1" presStyleIdx="6" presStyleCnt="7"/>
      <dgm:spPr/>
    </dgm:pt>
    <dgm:pt modelId="{0C4D019A-999C-41DD-9D0E-ADE9E3F2B182}" type="pres">
      <dgm:prSet presAssocID="{1C356BD5-8717-42B2-B795-465531F04A5F}" presName="connectorText" presStyleLbl="sibTrans2D1" presStyleIdx="6" presStyleCnt="7"/>
      <dgm:spPr/>
    </dgm:pt>
    <dgm:pt modelId="{05EB326C-471F-401F-B475-49906A5F1343}" type="pres">
      <dgm:prSet presAssocID="{7D4E9104-4AE0-4D2E-A477-1D2EF274DA00}" presName="node" presStyleLbl="node1" presStyleIdx="7" presStyleCnt="8">
        <dgm:presLayoutVars>
          <dgm:bulletEnabled val="1"/>
        </dgm:presLayoutVars>
      </dgm:prSet>
      <dgm:spPr/>
    </dgm:pt>
  </dgm:ptLst>
  <dgm:cxnLst>
    <dgm:cxn modelId="{B0B12700-8CEC-4ACD-ACE3-32BD59A19CF6}" type="presOf" srcId="{EA5021BC-2DBB-4625-81C8-60C72E26E34C}" destId="{55632146-9023-462F-A2C8-213371D9D769}" srcOrd="1" destOrd="0" presId="urn:microsoft.com/office/officeart/2005/8/layout/process5"/>
    <dgm:cxn modelId="{97E1DB03-D9E5-4BB8-AC06-1FD19119EA5C}" type="presOf" srcId="{2901A7CB-EBA6-4530-A591-456253D8B4E3}" destId="{2D0FCF52-2A97-4765-B1EC-626C0BC5BC23}" srcOrd="0" destOrd="0" presId="urn:microsoft.com/office/officeart/2005/8/layout/process5"/>
    <dgm:cxn modelId="{1C5C6A06-26B7-4123-9BC0-CC7BB3654304}" type="presOf" srcId="{784CA332-DCC0-4E3E-AB0D-819B7954DCC4}" destId="{A0E98695-6808-48F5-A49E-93C4CEB8793B}" srcOrd="0" destOrd="0" presId="urn:microsoft.com/office/officeart/2005/8/layout/process5"/>
    <dgm:cxn modelId="{2E5A9D1D-16AF-4846-8A9F-221D2229A4A6}" srcId="{0D9DC76A-A7C3-42BB-95C4-FEFCEA803BF8}" destId="{6A82876D-1DC9-4FAF-A0CA-625D19EBE639}" srcOrd="1" destOrd="0" parTransId="{550F648E-6E45-4625-9F9D-2E98C496756C}" sibTransId="{2901A7CB-EBA6-4530-A591-456253D8B4E3}"/>
    <dgm:cxn modelId="{8296DC1D-7EFA-41F7-A7DA-AA01CC3BB581}" type="presOf" srcId="{7D4E9104-4AE0-4D2E-A477-1D2EF274DA00}" destId="{05EB326C-471F-401F-B475-49906A5F1343}" srcOrd="0" destOrd="0" presId="urn:microsoft.com/office/officeart/2005/8/layout/process5"/>
    <dgm:cxn modelId="{2BC81F26-3816-4F9C-9DF6-9559F031FE09}" type="presOf" srcId="{4AF75CB1-A5F1-4386-AEC5-546DA04FF3E6}" destId="{284AA760-15F8-493E-BC30-59C68C917962}" srcOrd="0" destOrd="0" presId="urn:microsoft.com/office/officeart/2005/8/layout/process5"/>
    <dgm:cxn modelId="{81F23526-7DAE-4AA0-B8ED-842D7646F4E3}" type="presOf" srcId="{8D401A36-0239-43AC-81AF-5661B6348F4C}" destId="{342E39B1-F3A4-48FD-97B1-7C59430D628A}" srcOrd="0" destOrd="0" presId="urn:microsoft.com/office/officeart/2005/8/layout/process5"/>
    <dgm:cxn modelId="{242F7431-4AFC-45B5-8788-45D18F0E77C0}" type="presOf" srcId="{1104E63E-EC9A-4EC6-AC56-11274D40EEC5}" destId="{746B38D0-5650-4DD4-B889-2F08E4EE0CF5}" srcOrd="0" destOrd="0" presId="urn:microsoft.com/office/officeart/2005/8/layout/process5"/>
    <dgm:cxn modelId="{888B4537-4007-4F53-81E9-E9547B6AC578}" srcId="{0D9DC76A-A7C3-42BB-95C4-FEFCEA803BF8}" destId="{2D2C4EF5-A994-4F52-A061-22C3AAFDD1BA}" srcOrd="4" destOrd="0" parTransId="{6C07204B-9B93-47A6-9CB1-86993AD38896}" sibTransId="{0DC4B418-C82E-4D0F-BD1A-8CA904609E41}"/>
    <dgm:cxn modelId="{54B54E37-FFDB-45D3-B83F-EAED3E5BF6DD}" type="presOf" srcId="{6A82876D-1DC9-4FAF-A0CA-625D19EBE639}" destId="{B7037F81-03C9-4E35-8E55-16F13CA4CC09}" srcOrd="0" destOrd="0" presId="urn:microsoft.com/office/officeart/2005/8/layout/process5"/>
    <dgm:cxn modelId="{4CA67863-737D-426E-8F9C-B220CE8DBA42}" type="presOf" srcId="{2BB85DA8-F097-443A-B03C-F1A301D7922C}" destId="{78EB1F39-0012-4330-BCBF-9237D0C988D8}" srcOrd="0" destOrd="0" presId="urn:microsoft.com/office/officeart/2005/8/layout/process5"/>
    <dgm:cxn modelId="{DBECF563-E334-4D49-9AB0-FB89DCF50D5B}" srcId="{0D9DC76A-A7C3-42BB-95C4-FEFCEA803BF8}" destId="{B45971DD-0ABA-4C35-A26C-44E912BACB28}" srcOrd="0" destOrd="0" parTransId="{F95D5E90-4CF6-494D-9074-D42E8982ADE9}" sibTransId="{5578FB4C-53DF-4A85-827E-415C4993F7EE}"/>
    <dgm:cxn modelId="{689E7847-3D5D-4392-AE32-A6BC5C1C7D05}" type="presOf" srcId="{0CA7BEAF-F563-4C60-B440-A08B017B9BA2}" destId="{D7ED8978-0AA8-4A42-9F24-251F4664E306}" srcOrd="0" destOrd="0" presId="urn:microsoft.com/office/officeart/2005/8/layout/process5"/>
    <dgm:cxn modelId="{FDD5C248-9E89-49DD-85E5-5FF44C9BD91B}" type="presOf" srcId="{4AF75CB1-A5F1-4386-AEC5-546DA04FF3E6}" destId="{0DD19368-3AF9-4426-ADBD-8FFCDD7C506E}" srcOrd="1" destOrd="0" presId="urn:microsoft.com/office/officeart/2005/8/layout/process5"/>
    <dgm:cxn modelId="{0DC9D348-2FC5-42C5-8F41-E35B9889FEC2}" type="presOf" srcId="{5578FB4C-53DF-4A85-827E-415C4993F7EE}" destId="{2BA46A27-F511-4E4D-90B6-122A27150169}" srcOrd="1" destOrd="0" presId="urn:microsoft.com/office/officeart/2005/8/layout/process5"/>
    <dgm:cxn modelId="{84BBDE6C-BE6C-40B2-A5E5-6AE424B0B028}" type="presOf" srcId="{EA5021BC-2DBB-4625-81C8-60C72E26E34C}" destId="{2A202A92-45DF-4E22-B345-F3BD7907B398}" srcOrd="0" destOrd="0" presId="urn:microsoft.com/office/officeart/2005/8/layout/process5"/>
    <dgm:cxn modelId="{F2010B74-977E-40AC-8288-B046EBF4AA6B}" type="presOf" srcId="{B45971DD-0ABA-4C35-A26C-44E912BACB28}" destId="{9725AAE8-8059-46BD-ACAA-C07F5B8804B2}" srcOrd="0" destOrd="0" presId="urn:microsoft.com/office/officeart/2005/8/layout/process5"/>
    <dgm:cxn modelId="{FC1E1C79-4621-4BB5-A1AF-F6D954277335}" type="presOf" srcId="{0D9DC76A-A7C3-42BB-95C4-FEFCEA803BF8}" destId="{78D0B3B9-FC88-4200-83F1-6B80DAB8C2AE}" srcOrd="0" destOrd="0" presId="urn:microsoft.com/office/officeart/2005/8/layout/process5"/>
    <dgm:cxn modelId="{1A7EA790-7786-4614-88C5-7F5274011AEE}" type="presOf" srcId="{0DC4B418-C82E-4D0F-BD1A-8CA904609E41}" destId="{14565502-AB65-4D39-B0F9-0463FA66DDC9}" srcOrd="1" destOrd="0" presId="urn:microsoft.com/office/officeart/2005/8/layout/process5"/>
    <dgm:cxn modelId="{B525C398-7E4D-4A7F-B0E0-C27DAB26B4AD}" srcId="{0D9DC76A-A7C3-42BB-95C4-FEFCEA803BF8}" destId="{8D401A36-0239-43AC-81AF-5661B6348F4C}" srcOrd="3" destOrd="0" parTransId="{0F872A3F-D38F-4D8C-B010-50F35951F3F2}" sibTransId="{4AF75CB1-A5F1-4386-AEC5-546DA04FF3E6}"/>
    <dgm:cxn modelId="{8E0B1B9B-0D1B-4932-B1EB-C8A54E67A90C}" type="presOf" srcId="{1C356BD5-8717-42B2-B795-465531F04A5F}" destId="{0C4D019A-999C-41DD-9D0E-ADE9E3F2B182}" srcOrd="1" destOrd="0" presId="urn:microsoft.com/office/officeart/2005/8/layout/process5"/>
    <dgm:cxn modelId="{CE58A5A0-A25A-4CA0-A873-4F125132D767}" type="presOf" srcId="{1C356BD5-8717-42B2-B795-465531F04A5F}" destId="{C757735C-30FF-44D7-8FA2-312C5CE7F072}" srcOrd="0" destOrd="0" presId="urn:microsoft.com/office/officeart/2005/8/layout/process5"/>
    <dgm:cxn modelId="{4B6D02A4-1AC4-4922-A558-C886F1358DE5}" type="presOf" srcId="{0CA7BEAF-F563-4C60-B440-A08B017B9BA2}" destId="{57859A3E-B626-4C5E-917F-71FF1A3EE31D}" srcOrd="1" destOrd="0" presId="urn:microsoft.com/office/officeart/2005/8/layout/process5"/>
    <dgm:cxn modelId="{7145A1A5-9951-49CE-875C-4BE15EF93375}" type="presOf" srcId="{2901A7CB-EBA6-4530-A591-456253D8B4E3}" destId="{BE33D939-5D7D-4AF5-9B23-ECA123792D9D}" srcOrd="1" destOrd="0" presId="urn:microsoft.com/office/officeart/2005/8/layout/process5"/>
    <dgm:cxn modelId="{4501BCBA-A0E0-4881-B129-F53AD20D24E9}" type="presOf" srcId="{2D2C4EF5-A994-4F52-A061-22C3AAFDD1BA}" destId="{3C963798-7AD0-4E68-B04A-8CEA5498A998}" srcOrd="0" destOrd="0" presId="urn:microsoft.com/office/officeart/2005/8/layout/process5"/>
    <dgm:cxn modelId="{A46721CA-315F-4672-A19F-791E90FFFF62}" type="presOf" srcId="{5578FB4C-53DF-4A85-827E-415C4993F7EE}" destId="{DDFA88E0-8CD9-41DC-9B44-5EFAB872F31E}" srcOrd="0" destOrd="0" presId="urn:microsoft.com/office/officeart/2005/8/layout/process5"/>
    <dgm:cxn modelId="{0324F3D3-3716-4FCB-ADC5-4E7C39585F4E}" srcId="{0D9DC76A-A7C3-42BB-95C4-FEFCEA803BF8}" destId="{7D4E9104-4AE0-4D2E-A477-1D2EF274DA00}" srcOrd="7" destOrd="0" parTransId="{3099504A-7C22-418F-B112-39C7ED2BC1F7}" sibTransId="{A4589655-517F-4280-A2B9-1B5E8A64E161}"/>
    <dgm:cxn modelId="{A39B55D4-3150-4826-94C9-10BDD2C3F1AA}" srcId="{0D9DC76A-A7C3-42BB-95C4-FEFCEA803BF8}" destId="{784CA332-DCC0-4E3E-AB0D-819B7954DCC4}" srcOrd="2" destOrd="0" parTransId="{D4918CE3-4A30-4B91-BF1C-3ECB272CA65B}" sibTransId="{EA5021BC-2DBB-4625-81C8-60C72E26E34C}"/>
    <dgm:cxn modelId="{E07C6FE9-5D6A-4EC2-BEC2-EF87521D6C1F}" srcId="{0D9DC76A-A7C3-42BB-95C4-FEFCEA803BF8}" destId="{2BB85DA8-F097-443A-B03C-F1A301D7922C}" srcOrd="5" destOrd="0" parTransId="{7D5A2D08-A94F-47F6-B21A-01713E5D568F}" sibTransId="{0CA7BEAF-F563-4C60-B440-A08B017B9BA2}"/>
    <dgm:cxn modelId="{42BE89F8-562A-4375-A16F-D289AF6E4132}" type="presOf" srcId="{0DC4B418-C82E-4D0F-BD1A-8CA904609E41}" destId="{DD0F32BA-B5B1-4A07-B909-E9715C40455E}" srcOrd="0" destOrd="0" presId="urn:microsoft.com/office/officeart/2005/8/layout/process5"/>
    <dgm:cxn modelId="{5FEC00F9-C510-4529-9D0D-ACD1ED83F937}" srcId="{0D9DC76A-A7C3-42BB-95C4-FEFCEA803BF8}" destId="{1104E63E-EC9A-4EC6-AC56-11274D40EEC5}" srcOrd="6" destOrd="0" parTransId="{FB493FDA-3395-45D5-8295-5AFA398384C0}" sibTransId="{1C356BD5-8717-42B2-B795-465531F04A5F}"/>
    <dgm:cxn modelId="{1793ECE4-F62E-4CFD-95BA-81D6F5C435B1}" type="presParOf" srcId="{78D0B3B9-FC88-4200-83F1-6B80DAB8C2AE}" destId="{9725AAE8-8059-46BD-ACAA-C07F5B8804B2}" srcOrd="0" destOrd="0" presId="urn:microsoft.com/office/officeart/2005/8/layout/process5"/>
    <dgm:cxn modelId="{E75917C8-5944-419D-AAC9-4F22F7F853BE}" type="presParOf" srcId="{78D0B3B9-FC88-4200-83F1-6B80DAB8C2AE}" destId="{DDFA88E0-8CD9-41DC-9B44-5EFAB872F31E}" srcOrd="1" destOrd="0" presId="urn:microsoft.com/office/officeart/2005/8/layout/process5"/>
    <dgm:cxn modelId="{5127C16C-5A4A-4B07-BBBF-184D032116EC}" type="presParOf" srcId="{DDFA88E0-8CD9-41DC-9B44-5EFAB872F31E}" destId="{2BA46A27-F511-4E4D-90B6-122A27150169}" srcOrd="0" destOrd="0" presId="urn:microsoft.com/office/officeart/2005/8/layout/process5"/>
    <dgm:cxn modelId="{7805A5F3-424F-48DE-AFF7-6EB7DF9B93B6}" type="presParOf" srcId="{78D0B3B9-FC88-4200-83F1-6B80DAB8C2AE}" destId="{B7037F81-03C9-4E35-8E55-16F13CA4CC09}" srcOrd="2" destOrd="0" presId="urn:microsoft.com/office/officeart/2005/8/layout/process5"/>
    <dgm:cxn modelId="{2BA384B4-3159-4039-8C57-FF4A7CC9A107}" type="presParOf" srcId="{78D0B3B9-FC88-4200-83F1-6B80DAB8C2AE}" destId="{2D0FCF52-2A97-4765-B1EC-626C0BC5BC23}" srcOrd="3" destOrd="0" presId="urn:microsoft.com/office/officeart/2005/8/layout/process5"/>
    <dgm:cxn modelId="{AD0FB90F-BE97-48C9-AF48-17377EF63544}" type="presParOf" srcId="{2D0FCF52-2A97-4765-B1EC-626C0BC5BC23}" destId="{BE33D939-5D7D-4AF5-9B23-ECA123792D9D}" srcOrd="0" destOrd="0" presId="urn:microsoft.com/office/officeart/2005/8/layout/process5"/>
    <dgm:cxn modelId="{C12A42F9-AE31-4C83-A35E-F3E14EBB4FB8}" type="presParOf" srcId="{78D0B3B9-FC88-4200-83F1-6B80DAB8C2AE}" destId="{A0E98695-6808-48F5-A49E-93C4CEB8793B}" srcOrd="4" destOrd="0" presId="urn:microsoft.com/office/officeart/2005/8/layout/process5"/>
    <dgm:cxn modelId="{19C0A2F4-AB1E-4ABE-9916-A5984D6C22EB}" type="presParOf" srcId="{78D0B3B9-FC88-4200-83F1-6B80DAB8C2AE}" destId="{2A202A92-45DF-4E22-B345-F3BD7907B398}" srcOrd="5" destOrd="0" presId="urn:microsoft.com/office/officeart/2005/8/layout/process5"/>
    <dgm:cxn modelId="{BCB12A3A-A3F4-4C23-B5BF-F293C8EB657A}" type="presParOf" srcId="{2A202A92-45DF-4E22-B345-F3BD7907B398}" destId="{55632146-9023-462F-A2C8-213371D9D769}" srcOrd="0" destOrd="0" presId="urn:microsoft.com/office/officeart/2005/8/layout/process5"/>
    <dgm:cxn modelId="{4F162EBB-BD8E-4B49-B81A-DDF9076465DF}" type="presParOf" srcId="{78D0B3B9-FC88-4200-83F1-6B80DAB8C2AE}" destId="{342E39B1-F3A4-48FD-97B1-7C59430D628A}" srcOrd="6" destOrd="0" presId="urn:microsoft.com/office/officeart/2005/8/layout/process5"/>
    <dgm:cxn modelId="{A0995B85-DCCB-4ED1-8A05-8B38AE96A91D}" type="presParOf" srcId="{78D0B3B9-FC88-4200-83F1-6B80DAB8C2AE}" destId="{284AA760-15F8-493E-BC30-59C68C917962}" srcOrd="7" destOrd="0" presId="urn:microsoft.com/office/officeart/2005/8/layout/process5"/>
    <dgm:cxn modelId="{2A4C7E27-9E10-41D4-B26C-C764432F9C32}" type="presParOf" srcId="{284AA760-15F8-493E-BC30-59C68C917962}" destId="{0DD19368-3AF9-4426-ADBD-8FFCDD7C506E}" srcOrd="0" destOrd="0" presId="urn:microsoft.com/office/officeart/2005/8/layout/process5"/>
    <dgm:cxn modelId="{325402EE-4A30-40CD-B715-EA3975EA1F60}" type="presParOf" srcId="{78D0B3B9-FC88-4200-83F1-6B80DAB8C2AE}" destId="{3C963798-7AD0-4E68-B04A-8CEA5498A998}" srcOrd="8" destOrd="0" presId="urn:microsoft.com/office/officeart/2005/8/layout/process5"/>
    <dgm:cxn modelId="{8A57B4D4-3F21-4743-895B-890E844AD7A4}" type="presParOf" srcId="{78D0B3B9-FC88-4200-83F1-6B80DAB8C2AE}" destId="{DD0F32BA-B5B1-4A07-B909-E9715C40455E}" srcOrd="9" destOrd="0" presId="urn:microsoft.com/office/officeart/2005/8/layout/process5"/>
    <dgm:cxn modelId="{16F2083B-009C-4EC7-8AD8-931D42C70694}" type="presParOf" srcId="{DD0F32BA-B5B1-4A07-B909-E9715C40455E}" destId="{14565502-AB65-4D39-B0F9-0463FA66DDC9}" srcOrd="0" destOrd="0" presId="urn:microsoft.com/office/officeart/2005/8/layout/process5"/>
    <dgm:cxn modelId="{5A75B698-3BE6-43AB-8F93-809DB6403E9E}" type="presParOf" srcId="{78D0B3B9-FC88-4200-83F1-6B80DAB8C2AE}" destId="{78EB1F39-0012-4330-BCBF-9237D0C988D8}" srcOrd="10" destOrd="0" presId="urn:microsoft.com/office/officeart/2005/8/layout/process5"/>
    <dgm:cxn modelId="{2631A684-C354-45FD-A86F-37BCFB888FC0}" type="presParOf" srcId="{78D0B3B9-FC88-4200-83F1-6B80DAB8C2AE}" destId="{D7ED8978-0AA8-4A42-9F24-251F4664E306}" srcOrd="11" destOrd="0" presId="urn:microsoft.com/office/officeart/2005/8/layout/process5"/>
    <dgm:cxn modelId="{621F32A7-D1BF-4640-92D3-0BA2FD19980B}" type="presParOf" srcId="{D7ED8978-0AA8-4A42-9F24-251F4664E306}" destId="{57859A3E-B626-4C5E-917F-71FF1A3EE31D}" srcOrd="0" destOrd="0" presId="urn:microsoft.com/office/officeart/2005/8/layout/process5"/>
    <dgm:cxn modelId="{07A289C7-E7C1-439A-BB4F-1B454F61FE31}" type="presParOf" srcId="{78D0B3B9-FC88-4200-83F1-6B80DAB8C2AE}" destId="{746B38D0-5650-4DD4-B889-2F08E4EE0CF5}" srcOrd="12" destOrd="0" presId="urn:microsoft.com/office/officeart/2005/8/layout/process5"/>
    <dgm:cxn modelId="{897496B5-E783-42B2-9FF4-B187DD907340}" type="presParOf" srcId="{78D0B3B9-FC88-4200-83F1-6B80DAB8C2AE}" destId="{C757735C-30FF-44D7-8FA2-312C5CE7F072}" srcOrd="13" destOrd="0" presId="urn:microsoft.com/office/officeart/2005/8/layout/process5"/>
    <dgm:cxn modelId="{D5B0292E-47AD-40C6-960D-C4C5DC857B64}" type="presParOf" srcId="{C757735C-30FF-44D7-8FA2-312C5CE7F072}" destId="{0C4D019A-999C-41DD-9D0E-ADE9E3F2B182}" srcOrd="0" destOrd="0" presId="urn:microsoft.com/office/officeart/2005/8/layout/process5"/>
    <dgm:cxn modelId="{16E55517-EB7F-4798-A3C8-97EABD527263}" type="presParOf" srcId="{78D0B3B9-FC88-4200-83F1-6B80DAB8C2AE}" destId="{05EB326C-471F-401F-B475-49906A5F13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5BCFE7-A669-4EF8-A3F6-64F871C8BCE9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012562A2-7D5A-41E7-84A8-37792266C02E}">
      <dgm:prSet phldrT="[Text]" custT="1"/>
      <dgm:spPr/>
      <dgm:t>
        <a:bodyPr/>
        <a:lstStyle/>
        <a:p>
          <a:r>
            <a:rPr lang="en-US" sz="1600" b="1" dirty="0">
              <a:solidFill>
                <a:schemeClr val="bg1">
                  <a:lumMod val="95000"/>
                </a:schemeClr>
              </a:solidFill>
            </a:rPr>
            <a:t>CEO</a:t>
          </a:r>
        </a:p>
      </dgm:t>
    </dgm:pt>
    <dgm:pt modelId="{8C246428-DC0B-429A-98E0-92851DFE60A6}" type="parTrans" cxnId="{B74A51A2-38AB-4896-B511-6108B3BF88F4}">
      <dgm:prSet/>
      <dgm:spPr/>
      <dgm:t>
        <a:bodyPr/>
        <a:lstStyle/>
        <a:p>
          <a:endParaRPr lang="en-US"/>
        </a:p>
      </dgm:t>
    </dgm:pt>
    <dgm:pt modelId="{6FFC85B8-48AC-4A68-A649-3399D75DAD73}" type="sibTrans" cxnId="{B74A51A2-38AB-4896-B511-6108B3BF88F4}">
      <dgm:prSet/>
      <dgm:spPr/>
      <dgm:t>
        <a:bodyPr/>
        <a:lstStyle/>
        <a:p>
          <a:endParaRPr lang="en-US"/>
        </a:p>
      </dgm:t>
    </dgm:pt>
    <dgm:pt modelId="{FCA53B37-2589-4B0C-A029-2F5D5C89158C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VPs</a:t>
          </a:r>
        </a:p>
      </dgm:t>
    </dgm:pt>
    <dgm:pt modelId="{C7D8A3B4-D193-4028-9D1A-D6733D6F1AD8}" type="parTrans" cxnId="{FCB49FAD-B0D4-4B15-B48D-32B9ABE09A80}">
      <dgm:prSet/>
      <dgm:spPr/>
      <dgm:t>
        <a:bodyPr/>
        <a:lstStyle/>
        <a:p>
          <a:endParaRPr lang="en-US"/>
        </a:p>
      </dgm:t>
    </dgm:pt>
    <dgm:pt modelId="{0F4803C0-4BE6-4E28-8E12-3E3D8A7E0E0A}" type="sibTrans" cxnId="{FCB49FAD-B0D4-4B15-B48D-32B9ABE09A80}">
      <dgm:prSet/>
      <dgm:spPr/>
      <dgm:t>
        <a:bodyPr/>
        <a:lstStyle/>
        <a:p>
          <a:endParaRPr lang="en-US"/>
        </a:p>
      </dgm:t>
    </dgm:pt>
    <dgm:pt modelId="{5FA4DF72-34EB-4234-B794-E63A86132563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thousands of GREETERS</a:t>
          </a:r>
        </a:p>
      </dgm:t>
    </dgm:pt>
    <dgm:pt modelId="{96692A18-815E-4377-B0FB-59876CF1A9CE}" type="parTrans" cxnId="{32E2555C-CD25-46DB-AD00-5236761FEDD6}">
      <dgm:prSet/>
      <dgm:spPr/>
      <dgm:t>
        <a:bodyPr/>
        <a:lstStyle/>
        <a:p>
          <a:endParaRPr lang="en-US"/>
        </a:p>
      </dgm:t>
    </dgm:pt>
    <dgm:pt modelId="{89B409D2-0DCA-4AEA-AB22-AEA59674EBA8}" type="sibTrans" cxnId="{32E2555C-CD25-46DB-AD00-5236761FEDD6}">
      <dgm:prSet/>
      <dgm:spPr/>
      <dgm:t>
        <a:bodyPr/>
        <a:lstStyle/>
        <a:p>
          <a:endParaRPr lang="en-US"/>
        </a:p>
      </dgm:t>
    </dgm:pt>
    <dgm:pt modelId="{B17666A9-6513-4378-8A21-32487561593A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Regional Managers</a:t>
          </a:r>
        </a:p>
      </dgm:t>
    </dgm:pt>
    <dgm:pt modelId="{738EBCA2-DAF3-48ED-AE71-EBF1BD32C78C}" type="parTrans" cxnId="{9E736917-E375-4C2E-AC48-670D70247702}">
      <dgm:prSet/>
      <dgm:spPr/>
      <dgm:t>
        <a:bodyPr/>
        <a:lstStyle/>
        <a:p>
          <a:endParaRPr lang="en-US"/>
        </a:p>
      </dgm:t>
    </dgm:pt>
    <dgm:pt modelId="{1A04880E-8AC3-4395-A3B3-8ED1D8642953}" type="sibTrans" cxnId="{9E736917-E375-4C2E-AC48-670D70247702}">
      <dgm:prSet/>
      <dgm:spPr/>
      <dgm:t>
        <a:bodyPr/>
        <a:lstStyle/>
        <a:p>
          <a:endParaRPr lang="en-US"/>
        </a:p>
      </dgm:t>
    </dgm:pt>
    <dgm:pt modelId="{11A42646-87B3-4F59-ADD2-046281F7536F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Thousands of General Managers</a:t>
          </a:r>
        </a:p>
      </dgm:t>
    </dgm:pt>
    <dgm:pt modelId="{E5A084C5-D78F-4183-86C6-9082F1BA8F7D}" type="parTrans" cxnId="{7A789806-AED4-44F9-81B3-B09E82F4BF70}">
      <dgm:prSet/>
      <dgm:spPr/>
      <dgm:t>
        <a:bodyPr/>
        <a:lstStyle/>
        <a:p>
          <a:endParaRPr lang="en-US"/>
        </a:p>
      </dgm:t>
    </dgm:pt>
    <dgm:pt modelId="{991A9C46-93D2-401C-9856-D9569CC8FEAF}" type="sibTrans" cxnId="{7A789806-AED4-44F9-81B3-B09E82F4BF70}">
      <dgm:prSet/>
      <dgm:spPr/>
      <dgm:t>
        <a:bodyPr/>
        <a:lstStyle/>
        <a:p>
          <a:endParaRPr lang="en-US"/>
        </a:p>
      </dgm:t>
    </dgm:pt>
    <dgm:pt modelId="{CD46B687-F8E3-43E1-AF95-D0565591ED3C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Tens of Thousands of Department Managers</a:t>
          </a:r>
        </a:p>
      </dgm:t>
    </dgm:pt>
    <dgm:pt modelId="{7A801798-3186-4B04-AA6E-986BC25788C2}" type="parTrans" cxnId="{1DA52CC0-7CF3-46E7-98AB-33FAC44F21D7}">
      <dgm:prSet/>
      <dgm:spPr/>
      <dgm:t>
        <a:bodyPr/>
        <a:lstStyle/>
        <a:p>
          <a:endParaRPr lang="en-US"/>
        </a:p>
      </dgm:t>
    </dgm:pt>
    <dgm:pt modelId="{35720FB9-7957-462E-97C5-64A0D5FB7A96}" type="sibTrans" cxnId="{1DA52CC0-7CF3-46E7-98AB-33FAC44F21D7}">
      <dgm:prSet/>
      <dgm:spPr/>
      <dgm:t>
        <a:bodyPr/>
        <a:lstStyle/>
        <a:p>
          <a:endParaRPr lang="en-US"/>
        </a:p>
      </dgm:t>
    </dgm:pt>
    <dgm:pt modelId="{00A89C8E-41A0-45B7-909B-D0B3451D5EF7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Thousands of Back-office Exe</a:t>
          </a:r>
        </a:p>
      </dgm:t>
    </dgm:pt>
    <dgm:pt modelId="{DE0104B6-9B9E-4918-996D-718563EC81D6}" type="parTrans" cxnId="{38A786C7-CBF4-42F0-99FE-129D85615570}">
      <dgm:prSet/>
      <dgm:spPr/>
      <dgm:t>
        <a:bodyPr/>
        <a:lstStyle/>
        <a:p>
          <a:endParaRPr lang="en-US"/>
        </a:p>
      </dgm:t>
    </dgm:pt>
    <dgm:pt modelId="{DF30E03B-AD76-440B-9ACF-FC2BDEA5C42A}" type="sibTrans" cxnId="{38A786C7-CBF4-42F0-99FE-129D85615570}">
      <dgm:prSet/>
      <dgm:spPr/>
      <dgm:t>
        <a:bodyPr/>
        <a:lstStyle/>
        <a:p>
          <a:endParaRPr lang="en-US"/>
        </a:p>
      </dgm:t>
    </dgm:pt>
    <dgm:pt modelId="{01F716B8-A02E-44AE-98D7-C2CD27070CAC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thousands Store Exe</a:t>
          </a:r>
        </a:p>
      </dgm:t>
    </dgm:pt>
    <dgm:pt modelId="{47BB4703-6315-4F84-946A-2712E5AB99A4}" type="parTrans" cxnId="{E1D8B3A5-ABED-43F2-9381-9B9E13A7E9A8}">
      <dgm:prSet/>
      <dgm:spPr/>
      <dgm:t>
        <a:bodyPr/>
        <a:lstStyle/>
        <a:p>
          <a:endParaRPr lang="en-US"/>
        </a:p>
      </dgm:t>
    </dgm:pt>
    <dgm:pt modelId="{1183892B-1791-4497-A680-706D80C04E9F}" type="sibTrans" cxnId="{E1D8B3A5-ABED-43F2-9381-9B9E13A7E9A8}">
      <dgm:prSet/>
      <dgm:spPr/>
      <dgm:t>
        <a:bodyPr/>
        <a:lstStyle/>
        <a:p>
          <a:endParaRPr lang="en-US"/>
        </a:p>
      </dgm:t>
    </dgm:pt>
    <dgm:pt modelId="{5B38707D-2900-4151-9C9B-D0BB3DEE6005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Thousands of Sales Exe </a:t>
          </a:r>
        </a:p>
      </dgm:t>
    </dgm:pt>
    <dgm:pt modelId="{8830C0C0-423C-4B41-A5A5-115863F6EE17}" type="parTrans" cxnId="{89573B87-2600-4EEB-853D-3024AE536F3C}">
      <dgm:prSet/>
      <dgm:spPr/>
      <dgm:t>
        <a:bodyPr/>
        <a:lstStyle/>
        <a:p>
          <a:endParaRPr lang="en-US"/>
        </a:p>
      </dgm:t>
    </dgm:pt>
    <dgm:pt modelId="{FFAAC547-CADB-49D0-9D93-C21D5E1385DF}" type="sibTrans" cxnId="{89573B87-2600-4EEB-853D-3024AE536F3C}">
      <dgm:prSet/>
      <dgm:spPr/>
      <dgm:t>
        <a:bodyPr/>
        <a:lstStyle/>
        <a:p>
          <a:endParaRPr lang="en-US"/>
        </a:p>
      </dgm:t>
    </dgm:pt>
    <dgm:pt modelId="{EB2459DE-A720-4E61-9327-71F9B6FEC20B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thousands of Maintenance Exe</a:t>
          </a:r>
        </a:p>
      </dgm:t>
    </dgm:pt>
    <dgm:pt modelId="{EA4EA74F-A2AB-4D44-8046-EA2DF25D9AC4}" type="parTrans" cxnId="{34FFE872-8163-4363-A294-49085D1DA6EB}">
      <dgm:prSet/>
      <dgm:spPr/>
      <dgm:t>
        <a:bodyPr/>
        <a:lstStyle/>
        <a:p>
          <a:endParaRPr lang="en-US"/>
        </a:p>
      </dgm:t>
    </dgm:pt>
    <dgm:pt modelId="{C0EF3334-D640-45E5-89E8-7ABADF8E38CF}" type="sibTrans" cxnId="{34FFE872-8163-4363-A294-49085D1DA6EB}">
      <dgm:prSet/>
      <dgm:spPr/>
      <dgm:t>
        <a:bodyPr/>
        <a:lstStyle/>
        <a:p>
          <a:endParaRPr lang="en-US"/>
        </a:p>
      </dgm:t>
    </dgm:pt>
    <dgm:pt modelId="{5C9FCAD0-A297-456F-B537-DF2AE11D38D5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</a:schemeClr>
              </a:solidFill>
            </a:rPr>
            <a:t>Hundreds of thousands of Support Staff</a:t>
          </a:r>
        </a:p>
      </dgm:t>
    </dgm:pt>
    <dgm:pt modelId="{580BF3AC-0F58-4B0C-876D-D5EFA82BAF21}" type="parTrans" cxnId="{DBFB9686-2CC1-4DD7-917F-BFD64CB704BF}">
      <dgm:prSet/>
      <dgm:spPr/>
      <dgm:t>
        <a:bodyPr/>
        <a:lstStyle/>
        <a:p>
          <a:endParaRPr lang="en-US"/>
        </a:p>
      </dgm:t>
    </dgm:pt>
    <dgm:pt modelId="{2CA4EF53-3233-47AA-9210-2FBD2CEB6DA6}" type="sibTrans" cxnId="{DBFB9686-2CC1-4DD7-917F-BFD64CB704BF}">
      <dgm:prSet/>
      <dgm:spPr/>
      <dgm:t>
        <a:bodyPr/>
        <a:lstStyle/>
        <a:p>
          <a:endParaRPr lang="en-US"/>
        </a:p>
      </dgm:t>
    </dgm:pt>
    <dgm:pt modelId="{9247A68B-0640-44A7-9161-56C5956FDB01}">
      <dgm:prSet phldrT="[Text]" custT="1"/>
      <dgm:spPr/>
      <dgm:t>
        <a:bodyPr/>
        <a:lstStyle/>
        <a:p>
          <a:r>
            <a:rPr lang="en-US" sz="1600" b="1" dirty="0">
              <a:solidFill>
                <a:schemeClr val="bg1">
                  <a:lumMod val="95000"/>
                </a:schemeClr>
              </a:solidFill>
            </a:rPr>
            <a:t>MD</a:t>
          </a:r>
        </a:p>
      </dgm:t>
    </dgm:pt>
    <dgm:pt modelId="{5BC8F5AC-BA82-4AF8-9080-D45FF9A84984}" type="parTrans" cxnId="{91643366-60B5-4FF5-87A2-BBC3149463A3}">
      <dgm:prSet/>
      <dgm:spPr/>
      <dgm:t>
        <a:bodyPr/>
        <a:lstStyle/>
        <a:p>
          <a:endParaRPr lang="en-US"/>
        </a:p>
      </dgm:t>
    </dgm:pt>
    <dgm:pt modelId="{0432DF08-BF1B-4FB9-8856-9D76938B5E56}" type="sibTrans" cxnId="{91643366-60B5-4FF5-87A2-BBC3149463A3}">
      <dgm:prSet/>
      <dgm:spPr/>
      <dgm:t>
        <a:bodyPr/>
        <a:lstStyle/>
        <a:p>
          <a:endParaRPr lang="en-US"/>
        </a:p>
      </dgm:t>
    </dgm:pt>
    <dgm:pt modelId="{3203865D-033A-45C1-84B9-40768082C43D}" type="pres">
      <dgm:prSet presAssocID="{DB5BCFE7-A669-4EF8-A3F6-64F871C8BCE9}" presName="Name0" presStyleCnt="0">
        <dgm:presLayoutVars>
          <dgm:dir/>
          <dgm:animLvl val="lvl"/>
          <dgm:resizeHandles val="exact"/>
        </dgm:presLayoutVars>
      </dgm:prSet>
      <dgm:spPr/>
    </dgm:pt>
    <dgm:pt modelId="{985CE995-A2FB-4800-9A46-20EF6D0116EF}" type="pres">
      <dgm:prSet presAssocID="{9247A68B-0640-44A7-9161-56C5956FDB01}" presName="Name8" presStyleCnt="0"/>
      <dgm:spPr/>
    </dgm:pt>
    <dgm:pt modelId="{3547143F-3E42-444D-8459-BEDF29874EAE}" type="pres">
      <dgm:prSet presAssocID="{9247A68B-0640-44A7-9161-56C5956FDB01}" presName="level" presStyleLbl="node1" presStyleIdx="0" presStyleCnt="12">
        <dgm:presLayoutVars>
          <dgm:chMax val="1"/>
          <dgm:bulletEnabled val="1"/>
        </dgm:presLayoutVars>
      </dgm:prSet>
      <dgm:spPr/>
    </dgm:pt>
    <dgm:pt modelId="{74CBE242-278E-4804-B469-51DCBB8BDA65}" type="pres">
      <dgm:prSet presAssocID="{9247A68B-0640-44A7-9161-56C5956FDB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CE28D48-45CF-4882-A118-406FAA7514E8}" type="pres">
      <dgm:prSet presAssocID="{012562A2-7D5A-41E7-84A8-37792266C02E}" presName="Name8" presStyleCnt="0"/>
      <dgm:spPr/>
    </dgm:pt>
    <dgm:pt modelId="{0671A09E-B062-4038-AE19-B57A4F87426E}" type="pres">
      <dgm:prSet presAssocID="{012562A2-7D5A-41E7-84A8-37792266C02E}" presName="level" presStyleLbl="node1" presStyleIdx="1" presStyleCnt="12">
        <dgm:presLayoutVars>
          <dgm:chMax val="1"/>
          <dgm:bulletEnabled val="1"/>
        </dgm:presLayoutVars>
      </dgm:prSet>
      <dgm:spPr/>
    </dgm:pt>
    <dgm:pt modelId="{62F05050-EFF7-4D80-96E8-DB5E1592855B}" type="pres">
      <dgm:prSet presAssocID="{012562A2-7D5A-41E7-84A8-37792266C02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BDBC1F-A790-4248-96F0-FC831AC5606A}" type="pres">
      <dgm:prSet presAssocID="{FCA53B37-2589-4B0C-A029-2F5D5C89158C}" presName="Name8" presStyleCnt="0"/>
      <dgm:spPr/>
    </dgm:pt>
    <dgm:pt modelId="{738B8BE9-E40C-486D-AADC-A3401EA36647}" type="pres">
      <dgm:prSet presAssocID="{FCA53B37-2589-4B0C-A029-2F5D5C89158C}" presName="level" presStyleLbl="node1" presStyleIdx="2" presStyleCnt="12">
        <dgm:presLayoutVars>
          <dgm:chMax val="1"/>
          <dgm:bulletEnabled val="1"/>
        </dgm:presLayoutVars>
      </dgm:prSet>
      <dgm:spPr/>
    </dgm:pt>
    <dgm:pt modelId="{80370757-6E50-4BF6-BDB9-57CEC78A4B34}" type="pres">
      <dgm:prSet presAssocID="{FCA53B37-2589-4B0C-A029-2F5D5C8915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CC17A91-6451-4711-8316-D9CEF1102C9A}" type="pres">
      <dgm:prSet presAssocID="{B17666A9-6513-4378-8A21-32487561593A}" presName="Name8" presStyleCnt="0"/>
      <dgm:spPr/>
    </dgm:pt>
    <dgm:pt modelId="{6E87A456-C810-41F1-922E-04537BE6A93C}" type="pres">
      <dgm:prSet presAssocID="{B17666A9-6513-4378-8A21-32487561593A}" presName="level" presStyleLbl="node1" presStyleIdx="3" presStyleCnt="12">
        <dgm:presLayoutVars>
          <dgm:chMax val="1"/>
          <dgm:bulletEnabled val="1"/>
        </dgm:presLayoutVars>
      </dgm:prSet>
      <dgm:spPr/>
    </dgm:pt>
    <dgm:pt modelId="{6D21A967-BE14-42E8-B77C-5CB476C5C893}" type="pres">
      <dgm:prSet presAssocID="{B17666A9-6513-4378-8A21-324875615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B2B8E9-A203-42ED-941E-F894E93B3B5B}" type="pres">
      <dgm:prSet presAssocID="{11A42646-87B3-4F59-ADD2-046281F7536F}" presName="Name8" presStyleCnt="0"/>
      <dgm:spPr/>
    </dgm:pt>
    <dgm:pt modelId="{3ADB6E6F-EA13-4EF0-9C41-EA86DE4872D1}" type="pres">
      <dgm:prSet presAssocID="{11A42646-87B3-4F59-ADD2-046281F7536F}" presName="level" presStyleLbl="node1" presStyleIdx="4" presStyleCnt="12">
        <dgm:presLayoutVars>
          <dgm:chMax val="1"/>
          <dgm:bulletEnabled val="1"/>
        </dgm:presLayoutVars>
      </dgm:prSet>
      <dgm:spPr/>
    </dgm:pt>
    <dgm:pt modelId="{D3B14672-5A34-4ABC-88C7-A4FE7B9BA137}" type="pres">
      <dgm:prSet presAssocID="{11A42646-87B3-4F59-ADD2-046281F7536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CE4DF-B3FB-4F30-B965-B2E509387570}" type="pres">
      <dgm:prSet presAssocID="{CD46B687-F8E3-43E1-AF95-D0565591ED3C}" presName="Name8" presStyleCnt="0"/>
      <dgm:spPr/>
    </dgm:pt>
    <dgm:pt modelId="{452F5250-B49E-4E0C-95A7-5E76A49945DC}" type="pres">
      <dgm:prSet presAssocID="{CD46B687-F8E3-43E1-AF95-D0565591ED3C}" presName="level" presStyleLbl="node1" presStyleIdx="5" presStyleCnt="12">
        <dgm:presLayoutVars>
          <dgm:chMax val="1"/>
          <dgm:bulletEnabled val="1"/>
        </dgm:presLayoutVars>
      </dgm:prSet>
      <dgm:spPr/>
    </dgm:pt>
    <dgm:pt modelId="{DE4710F3-4C21-4218-8E63-54D4B749B1EE}" type="pres">
      <dgm:prSet presAssocID="{CD46B687-F8E3-43E1-AF95-D0565591ED3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960409-C6FB-4229-BEE5-35BA5A6569DC}" type="pres">
      <dgm:prSet presAssocID="{00A89C8E-41A0-45B7-909B-D0B3451D5EF7}" presName="Name8" presStyleCnt="0"/>
      <dgm:spPr/>
    </dgm:pt>
    <dgm:pt modelId="{DB2A59D1-0D82-453D-81A9-EE2FB3999005}" type="pres">
      <dgm:prSet presAssocID="{00A89C8E-41A0-45B7-909B-D0B3451D5EF7}" presName="level" presStyleLbl="node1" presStyleIdx="6" presStyleCnt="12">
        <dgm:presLayoutVars>
          <dgm:chMax val="1"/>
          <dgm:bulletEnabled val="1"/>
        </dgm:presLayoutVars>
      </dgm:prSet>
      <dgm:spPr/>
    </dgm:pt>
    <dgm:pt modelId="{4F95E3C1-16AE-49A2-84E1-0CD39076F859}" type="pres">
      <dgm:prSet presAssocID="{00A89C8E-41A0-45B7-909B-D0B3451D5EF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42E340E-B1A2-4E15-B338-229AB949B7CB}" type="pres">
      <dgm:prSet presAssocID="{01F716B8-A02E-44AE-98D7-C2CD27070CAC}" presName="Name8" presStyleCnt="0"/>
      <dgm:spPr/>
    </dgm:pt>
    <dgm:pt modelId="{7C4DA779-353A-4419-A8DC-62E71B6C5F59}" type="pres">
      <dgm:prSet presAssocID="{01F716B8-A02E-44AE-98D7-C2CD27070CAC}" presName="level" presStyleLbl="node1" presStyleIdx="7" presStyleCnt="12">
        <dgm:presLayoutVars>
          <dgm:chMax val="1"/>
          <dgm:bulletEnabled val="1"/>
        </dgm:presLayoutVars>
      </dgm:prSet>
      <dgm:spPr/>
    </dgm:pt>
    <dgm:pt modelId="{0B831D57-6632-4594-94D3-D4A8912E8EDD}" type="pres">
      <dgm:prSet presAssocID="{01F716B8-A02E-44AE-98D7-C2CD27070C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AF4A76E-D089-42D8-96CA-062982FA95C4}" type="pres">
      <dgm:prSet presAssocID="{5B38707D-2900-4151-9C9B-D0BB3DEE6005}" presName="Name8" presStyleCnt="0"/>
      <dgm:spPr/>
    </dgm:pt>
    <dgm:pt modelId="{C68F47BD-97C6-4BE7-9FFC-4305CF3336FA}" type="pres">
      <dgm:prSet presAssocID="{5B38707D-2900-4151-9C9B-D0BB3DEE6005}" presName="level" presStyleLbl="node1" presStyleIdx="8" presStyleCnt="12">
        <dgm:presLayoutVars>
          <dgm:chMax val="1"/>
          <dgm:bulletEnabled val="1"/>
        </dgm:presLayoutVars>
      </dgm:prSet>
      <dgm:spPr/>
    </dgm:pt>
    <dgm:pt modelId="{6F34ABA6-CD74-4830-8205-062FE8C4D4A1}" type="pres">
      <dgm:prSet presAssocID="{5B38707D-2900-4151-9C9B-D0BB3DEE60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718F4E1-0BBA-4DE1-BE19-C159790DDD00}" type="pres">
      <dgm:prSet presAssocID="{EB2459DE-A720-4E61-9327-71F9B6FEC20B}" presName="Name8" presStyleCnt="0"/>
      <dgm:spPr/>
    </dgm:pt>
    <dgm:pt modelId="{1B934B34-3D60-4FB8-AA32-91D8AAFA79F2}" type="pres">
      <dgm:prSet presAssocID="{EB2459DE-A720-4E61-9327-71F9B6FEC20B}" presName="level" presStyleLbl="node1" presStyleIdx="9" presStyleCnt="12">
        <dgm:presLayoutVars>
          <dgm:chMax val="1"/>
          <dgm:bulletEnabled val="1"/>
        </dgm:presLayoutVars>
      </dgm:prSet>
      <dgm:spPr/>
    </dgm:pt>
    <dgm:pt modelId="{26F9F33B-A214-422B-91BB-1BF1C35082AA}" type="pres">
      <dgm:prSet presAssocID="{EB2459DE-A720-4E61-9327-71F9B6FEC2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D594E8-8DD1-45DB-BD13-B53C9CF4A186}" type="pres">
      <dgm:prSet presAssocID="{5C9FCAD0-A297-456F-B537-DF2AE11D38D5}" presName="Name8" presStyleCnt="0"/>
      <dgm:spPr/>
    </dgm:pt>
    <dgm:pt modelId="{B3C857CB-350E-4920-9E4C-7F643B34E9AE}" type="pres">
      <dgm:prSet presAssocID="{5C9FCAD0-A297-456F-B537-DF2AE11D38D5}" presName="level" presStyleLbl="node1" presStyleIdx="10" presStyleCnt="12">
        <dgm:presLayoutVars>
          <dgm:chMax val="1"/>
          <dgm:bulletEnabled val="1"/>
        </dgm:presLayoutVars>
      </dgm:prSet>
      <dgm:spPr/>
    </dgm:pt>
    <dgm:pt modelId="{5805874F-3749-439B-919B-F4133CB4B0E5}" type="pres">
      <dgm:prSet presAssocID="{5C9FCAD0-A297-456F-B537-DF2AE11D38D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D286DF6-C5E0-4182-9BFA-75A9C255097C}" type="pres">
      <dgm:prSet presAssocID="{5FA4DF72-34EB-4234-B794-E63A86132563}" presName="Name8" presStyleCnt="0"/>
      <dgm:spPr/>
    </dgm:pt>
    <dgm:pt modelId="{FA21A64B-C6E4-4EB6-B047-5D75FA602203}" type="pres">
      <dgm:prSet presAssocID="{5FA4DF72-34EB-4234-B794-E63A86132563}" presName="level" presStyleLbl="node1" presStyleIdx="11" presStyleCnt="12">
        <dgm:presLayoutVars>
          <dgm:chMax val="1"/>
          <dgm:bulletEnabled val="1"/>
        </dgm:presLayoutVars>
      </dgm:prSet>
      <dgm:spPr/>
    </dgm:pt>
    <dgm:pt modelId="{96FD3295-E641-438D-893C-81C08F917EF9}" type="pres">
      <dgm:prSet presAssocID="{5FA4DF72-34EB-4234-B794-E63A8613256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4F6CA04-1475-493A-93C1-9E8F0D6A7AB5}" type="presOf" srcId="{FCA53B37-2589-4B0C-A029-2F5D5C89158C}" destId="{738B8BE9-E40C-486D-AADC-A3401EA36647}" srcOrd="0" destOrd="0" presId="urn:microsoft.com/office/officeart/2005/8/layout/pyramid1"/>
    <dgm:cxn modelId="{C8DEDA04-F2D5-46B8-A02A-707D63A2C4A3}" type="presOf" srcId="{B17666A9-6513-4378-8A21-32487561593A}" destId="{6D21A967-BE14-42E8-B77C-5CB476C5C893}" srcOrd="1" destOrd="0" presId="urn:microsoft.com/office/officeart/2005/8/layout/pyramid1"/>
    <dgm:cxn modelId="{7A789806-AED4-44F9-81B3-B09E82F4BF70}" srcId="{DB5BCFE7-A669-4EF8-A3F6-64F871C8BCE9}" destId="{11A42646-87B3-4F59-ADD2-046281F7536F}" srcOrd="4" destOrd="0" parTransId="{E5A084C5-D78F-4183-86C6-9082F1BA8F7D}" sibTransId="{991A9C46-93D2-401C-9856-D9569CC8FEAF}"/>
    <dgm:cxn modelId="{3F930F10-AFEB-4EAD-815E-38BE6DC5D070}" type="presOf" srcId="{FCA53B37-2589-4B0C-A029-2F5D5C89158C}" destId="{80370757-6E50-4BF6-BDB9-57CEC78A4B34}" srcOrd="1" destOrd="0" presId="urn:microsoft.com/office/officeart/2005/8/layout/pyramid1"/>
    <dgm:cxn modelId="{9E736917-E375-4C2E-AC48-670D70247702}" srcId="{DB5BCFE7-A669-4EF8-A3F6-64F871C8BCE9}" destId="{B17666A9-6513-4378-8A21-32487561593A}" srcOrd="3" destOrd="0" parTransId="{738EBCA2-DAF3-48ED-AE71-EBF1BD32C78C}" sibTransId="{1A04880E-8AC3-4395-A3B3-8ED1D8642953}"/>
    <dgm:cxn modelId="{BEBC7220-3C19-4AB9-AFFC-420826260B90}" type="presOf" srcId="{CD46B687-F8E3-43E1-AF95-D0565591ED3C}" destId="{452F5250-B49E-4E0C-95A7-5E76A49945DC}" srcOrd="0" destOrd="0" presId="urn:microsoft.com/office/officeart/2005/8/layout/pyramid1"/>
    <dgm:cxn modelId="{B9904423-D08F-4584-B6AF-3CBDFBF02346}" type="presOf" srcId="{11A42646-87B3-4F59-ADD2-046281F7536F}" destId="{D3B14672-5A34-4ABC-88C7-A4FE7B9BA137}" srcOrd="1" destOrd="0" presId="urn:microsoft.com/office/officeart/2005/8/layout/pyramid1"/>
    <dgm:cxn modelId="{405D165C-7577-44CD-A31A-8B2D04D0A701}" type="presOf" srcId="{EB2459DE-A720-4E61-9327-71F9B6FEC20B}" destId="{26F9F33B-A214-422B-91BB-1BF1C35082AA}" srcOrd="1" destOrd="0" presId="urn:microsoft.com/office/officeart/2005/8/layout/pyramid1"/>
    <dgm:cxn modelId="{32E2555C-CD25-46DB-AD00-5236761FEDD6}" srcId="{DB5BCFE7-A669-4EF8-A3F6-64F871C8BCE9}" destId="{5FA4DF72-34EB-4234-B794-E63A86132563}" srcOrd="11" destOrd="0" parTransId="{96692A18-815E-4377-B0FB-59876CF1A9CE}" sibTransId="{89B409D2-0DCA-4AEA-AB22-AEA59674EBA8}"/>
    <dgm:cxn modelId="{8CF88F5F-58F0-4C01-9767-42C3B8A7E7E3}" type="presOf" srcId="{DB5BCFE7-A669-4EF8-A3F6-64F871C8BCE9}" destId="{3203865D-033A-45C1-84B9-40768082C43D}" srcOrd="0" destOrd="0" presId="urn:microsoft.com/office/officeart/2005/8/layout/pyramid1"/>
    <dgm:cxn modelId="{CBE62560-E965-4403-A875-39CFC7A68B6A}" type="presOf" srcId="{00A89C8E-41A0-45B7-909B-D0B3451D5EF7}" destId="{DB2A59D1-0D82-453D-81A9-EE2FB3999005}" srcOrd="0" destOrd="0" presId="urn:microsoft.com/office/officeart/2005/8/layout/pyramid1"/>
    <dgm:cxn modelId="{91643366-60B5-4FF5-87A2-BBC3149463A3}" srcId="{DB5BCFE7-A669-4EF8-A3F6-64F871C8BCE9}" destId="{9247A68B-0640-44A7-9161-56C5956FDB01}" srcOrd="0" destOrd="0" parTransId="{5BC8F5AC-BA82-4AF8-9080-D45FF9A84984}" sibTransId="{0432DF08-BF1B-4FB9-8856-9D76938B5E56}"/>
    <dgm:cxn modelId="{B05DB148-C821-415F-BB98-5774E466EB73}" type="presOf" srcId="{012562A2-7D5A-41E7-84A8-37792266C02E}" destId="{62F05050-EFF7-4D80-96E8-DB5E1592855B}" srcOrd="1" destOrd="0" presId="urn:microsoft.com/office/officeart/2005/8/layout/pyramid1"/>
    <dgm:cxn modelId="{4777734B-8DCE-40EC-A726-EE48EDF4F57A}" type="presOf" srcId="{5FA4DF72-34EB-4234-B794-E63A86132563}" destId="{FA21A64B-C6E4-4EB6-B047-5D75FA602203}" srcOrd="0" destOrd="0" presId="urn:microsoft.com/office/officeart/2005/8/layout/pyramid1"/>
    <dgm:cxn modelId="{34FFE872-8163-4363-A294-49085D1DA6EB}" srcId="{DB5BCFE7-A669-4EF8-A3F6-64F871C8BCE9}" destId="{EB2459DE-A720-4E61-9327-71F9B6FEC20B}" srcOrd="9" destOrd="0" parTransId="{EA4EA74F-A2AB-4D44-8046-EA2DF25D9AC4}" sibTransId="{C0EF3334-D640-45E5-89E8-7ABADF8E38CF}"/>
    <dgm:cxn modelId="{DE84D47B-4A26-45D3-9FAB-A3FCF3C9FF3B}" type="presOf" srcId="{5C9FCAD0-A297-456F-B537-DF2AE11D38D5}" destId="{5805874F-3749-439B-919B-F4133CB4B0E5}" srcOrd="1" destOrd="0" presId="urn:microsoft.com/office/officeart/2005/8/layout/pyramid1"/>
    <dgm:cxn modelId="{CD4F5780-F130-4AE8-81E6-F254BB50A3B0}" type="presOf" srcId="{012562A2-7D5A-41E7-84A8-37792266C02E}" destId="{0671A09E-B062-4038-AE19-B57A4F87426E}" srcOrd="0" destOrd="0" presId="urn:microsoft.com/office/officeart/2005/8/layout/pyramid1"/>
    <dgm:cxn modelId="{03786284-79CA-498B-9891-826D7ABAAF77}" type="presOf" srcId="{11A42646-87B3-4F59-ADD2-046281F7536F}" destId="{3ADB6E6F-EA13-4EF0-9C41-EA86DE4872D1}" srcOrd="0" destOrd="0" presId="urn:microsoft.com/office/officeart/2005/8/layout/pyramid1"/>
    <dgm:cxn modelId="{E36E6384-CF7F-4D01-BE6F-76A54D9EE6C7}" type="presOf" srcId="{9247A68B-0640-44A7-9161-56C5956FDB01}" destId="{3547143F-3E42-444D-8459-BEDF29874EAE}" srcOrd="0" destOrd="0" presId="urn:microsoft.com/office/officeart/2005/8/layout/pyramid1"/>
    <dgm:cxn modelId="{09E0AF85-5614-407A-8D74-9428E6CA7578}" type="presOf" srcId="{01F716B8-A02E-44AE-98D7-C2CD27070CAC}" destId="{0B831D57-6632-4594-94D3-D4A8912E8EDD}" srcOrd="1" destOrd="0" presId="urn:microsoft.com/office/officeart/2005/8/layout/pyramid1"/>
    <dgm:cxn modelId="{DBFB9686-2CC1-4DD7-917F-BFD64CB704BF}" srcId="{DB5BCFE7-A669-4EF8-A3F6-64F871C8BCE9}" destId="{5C9FCAD0-A297-456F-B537-DF2AE11D38D5}" srcOrd="10" destOrd="0" parTransId="{580BF3AC-0F58-4B0C-876D-D5EFA82BAF21}" sibTransId="{2CA4EF53-3233-47AA-9210-2FBD2CEB6DA6}"/>
    <dgm:cxn modelId="{89573B87-2600-4EEB-853D-3024AE536F3C}" srcId="{DB5BCFE7-A669-4EF8-A3F6-64F871C8BCE9}" destId="{5B38707D-2900-4151-9C9B-D0BB3DEE6005}" srcOrd="8" destOrd="0" parTransId="{8830C0C0-423C-4B41-A5A5-115863F6EE17}" sibTransId="{FFAAC547-CADB-49D0-9D93-C21D5E1385DF}"/>
    <dgm:cxn modelId="{99B45F89-3517-4062-A11C-98027692FD0A}" type="presOf" srcId="{CD46B687-F8E3-43E1-AF95-D0565591ED3C}" destId="{DE4710F3-4C21-4218-8E63-54D4B749B1EE}" srcOrd="1" destOrd="0" presId="urn:microsoft.com/office/officeart/2005/8/layout/pyramid1"/>
    <dgm:cxn modelId="{9CAC658C-A674-4682-A210-A1118D02E169}" type="presOf" srcId="{00A89C8E-41A0-45B7-909B-D0B3451D5EF7}" destId="{4F95E3C1-16AE-49A2-84E1-0CD39076F859}" srcOrd="1" destOrd="0" presId="urn:microsoft.com/office/officeart/2005/8/layout/pyramid1"/>
    <dgm:cxn modelId="{8D2E5992-5280-412D-9C1E-8C2529CA5D2E}" type="presOf" srcId="{5B38707D-2900-4151-9C9B-D0BB3DEE6005}" destId="{C68F47BD-97C6-4BE7-9FFC-4305CF3336FA}" srcOrd="0" destOrd="0" presId="urn:microsoft.com/office/officeart/2005/8/layout/pyramid1"/>
    <dgm:cxn modelId="{280C9997-DCC2-46CB-AE9B-DE882AC7C249}" type="presOf" srcId="{EB2459DE-A720-4E61-9327-71F9B6FEC20B}" destId="{1B934B34-3D60-4FB8-AA32-91D8AAFA79F2}" srcOrd="0" destOrd="0" presId="urn:microsoft.com/office/officeart/2005/8/layout/pyramid1"/>
    <dgm:cxn modelId="{B74A51A2-38AB-4896-B511-6108B3BF88F4}" srcId="{DB5BCFE7-A669-4EF8-A3F6-64F871C8BCE9}" destId="{012562A2-7D5A-41E7-84A8-37792266C02E}" srcOrd="1" destOrd="0" parTransId="{8C246428-DC0B-429A-98E0-92851DFE60A6}" sibTransId="{6FFC85B8-48AC-4A68-A649-3399D75DAD73}"/>
    <dgm:cxn modelId="{5F58AAA4-D1E8-48D4-88DF-850BEE5884BB}" type="presOf" srcId="{9247A68B-0640-44A7-9161-56C5956FDB01}" destId="{74CBE242-278E-4804-B469-51DCBB8BDA65}" srcOrd="1" destOrd="0" presId="urn:microsoft.com/office/officeart/2005/8/layout/pyramid1"/>
    <dgm:cxn modelId="{E1D8B3A5-ABED-43F2-9381-9B9E13A7E9A8}" srcId="{DB5BCFE7-A669-4EF8-A3F6-64F871C8BCE9}" destId="{01F716B8-A02E-44AE-98D7-C2CD27070CAC}" srcOrd="7" destOrd="0" parTransId="{47BB4703-6315-4F84-946A-2712E5AB99A4}" sibTransId="{1183892B-1791-4497-A680-706D80C04E9F}"/>
    <dgm:cxn modelId="{FCB49FAD-B0D4-4B15-B48D-32B9ABE09A80}" srcId="{DB5BCFE7-A669-4EF8-A3F6-64F871C8BCE9}" destId="{FCA53B37-2589-4B0C-A029-2F5D5C89158C}" srcOrd="2" destOrd="0" parTransId="{C7D8A3B4-D193-4028-9D1A-D6733D6F1AD8}" sibTransId="{0F4803C0-4BE6-4E28-8E12-3E3D8A7E0E0A}"/>
    <dgm:cxn modelId="{1E15E1BA-9B8E-4DDF-9371-B29DFA534735}" type="presOf" srcId="{5FA4DF72-34EB-4234-B794-E63A86132563}" destId="{96FD3295-E641-438D-893C-81C08F917EF9}" srcOrd="1" destOrd="0" presId="urn:microsoft.com/office/officeart/2005/8/layout/pyramid1"/>
    <dgm:cxn modelId="{1DA52CC0-7CF3-46E7-98AB-33FAC44F21D7}" srcId="{DB5BCFE7-A669-4EF8-A3F6-64F871C8BCE9}" destId="{CD46B687-F8E3-43E1-AF95-D0565591ED3C}" srcOrd="5" destOrd="0" parTransId="{7A801798-3186-4B04-AA6E-986BC25788C2}" sibTransId="{35720FB9-7957-462E-97C5-64A0D5FB7A96}"/>
    <dgm:cxn modelId="{38A786C7-CBF4-42F0-99FE-129D85615570}" srcId="{DB5BCFE7-A669-4EF8-A3F6-64F871C8BCE9}" destId="{00A89C8E-41A0-45B7-909B-D0B3451D5EF7}" srcOrd="6" destOrd="0" parTransId="{DE0104B6-9B9E-4918-996D-718563EC81D6}" sibTransId="{DF30E03B-AD76-440B-9ACF-FC2BDEA5C42A}"/>
    <dgm:cxn modelId="{833AFDC7-046E-40A6-ADF8-CDE8DB540A49}" type="presOf" srcId="{B17666A9-6513-4378-8A21-32487561593A}" destId="{6E87A456-C810-41F1-922E-04537BE6A93C}" srcOrd="0" destOrd="0" presId="urn:microsoft.com/office/officeart/2005/8/layout/pyramid1"/>
    <dgm:cxn modelId="{D62EC7C8-96DC-45F4-B9BF-AF1C12395600}" type="presOf" srcId="{5C9FCAD0-A297-456F-B537-DF2AE11D38D5}" destId="{B3C857CB-350E-4920-9E4C-7F643B34E9AE}" srcOrd="0" destOrd="0" presId="urn:microsoft.com/office/officeart/2005/8/layout/pyramid1"/>
    <dgm:cxn modelId="{43CD0BDC-C8F3-4D6C-9093-D44F6E4A255B}" type="presOf" srcId="{01F716B8-A02E-44AE-98D7-C2CD27070CAC}" destId="{7C4DA779-353A-4419-A8DC-62E71B6C5F59}" srcOrd="0" destOrd="0" presId="urn:microsoft.com/office/officeart/2005/8/layout/pyramid1"/>
    <dgm:cxn modelId="{ACA0A2F0-E2BA-47E8-9B37-39A68BC7AB4E}" type="presOf" srcId="{5B38707D-2900-4151-9C9B-D0BB3DEE6005}" destId="{6F34ABA6-CD74-4830-8205-062FE8C4D4A1}" srcOrd="1" destOrd="0" presId="urn:microsoft.com/office/officeart/2005/8/layout/pyramid1"/>
    <dgm:cxn modelId="{09A09E37-D1BC-498A-BF69-BCEA6287D0BF}" type="presParOf" srcId="{3203865D-033A-45C1-84B9-40768082C43D}" destId="{985CE995-A2FB-4800-9A46-20EF6D0116EF}" srcOrd="0" destOrd="0" presId="urn:microsoft.com/office/officeart/2005/8/layout/pyramid1"/>
    <dgm:cxn modelId="{ED37395A-0B9D-4B7E-A6BC-52BF1AF58E9F}" type="presParOf" srcId="{985CE995-A2FB-4800-9A46-20EF6D0116EF}" destId="{3547143F-3E42-444D-8459-BEDF29874EAE}" srcOrd="0" destOrd="0" presId="urn:microsoft.com/office/officeart/2005/8/layout/pyramid1"/>
    <dgm:cxn modelId="{3EBF9192-2FAF-4E04-BA3C-D3CEAA9B509F}" type="presParOf" srcId="{985CE995-A2FB-4800-9A46-20EF6D0116EF}" destId="{74CBE242-278E-4804-B469-51DCBB8BDA65}" srcOrd="1" destOrd="0" presId="urn:microsoft.com/office/officeart/2005/8/layout/pyramid1"/>
    <dgm:cxn modelId="{6D83BA06-087F-4691-8A12-C5A0A27908A2}" type="presParOf" srcId="{3203865D-033A-45C1-84B9-40768082C43D}" destId="{7CE28D48-45CF-4882-A118-406FAA7514E8}" srcOrd="1" destOrd="0" presId="urn:microsoft.com/office/officeart/2005/8/layout/pyramid1"/>
    <dgm:cxn modelId="{C6095D54-AAFE-43FE-B159-3F879A049426}" type="presParOf" srcId="{7CE28D48-45CF-4882-A118-406FAA7514E8}" destId="{0671A09E-B062-4038-AE19-B57A4F87426E}" srcOrd="0" destOrd="0" presId="urn:microsoft.com/office/officeart/2005/8/layout/pyramid1"/>
    <dgm:cxn modelId="{8F7AD1F7-DAC2-47B9-A50D-B1C4A14B4D94}" type="presParOf" srcId="{7CE28D48-45CF-4882-A118-406FAA7514E8}" destId="{62F05050-EFF7-4D80-96E8-DB5E1592855B}" srcOrd="1" destOrd="0" presId="urn:microsoft.com/office/officeart/2005/8/layout/pyramid1"/>
    <dgm:cxn modelId="{EDCAD407-C59E-4252-BF7B-4D004C000A28}" type="presParOf" srcId="{3203865D-033A-45C1-84B9-40768082C43D}" destId="{ABBDBC1F-A790-4248-96F0-FC831AC5606A}" srcOrd="2" destOrd="0" presId="urn:microsoft.com/office/officeart/2005/8/layout/pyramid1"/>
    <dgm:cxn modelId="{DE95916A-F183-4C7D-82C9-1A6D885CC0BE}" type="presParOf" srcId="{ABBDBC1F-A790-4248-96F0-FC831AC5606A}" destId="{738B8BE9-E40C-486D-AADC-A3401EA36647}" srcOrd="0" destOrd="0" presId="urn:microsoft.com/office/officeart/2005/8/layout/pyramid1"/>
    <dgm:cxn modelId="{3EE3E2DC-8AEE-45E5-8CE2-7797BC483BD8}" type="presParOf" srcId="{ABBDBC1F-A790-4248-96F0-FC831AC5606A}" destId="{80370757-6E50-4BF6-BDB9-57CEC78A4B34}" srcOrd="1" destOrd="0" presId="urn:microsoft.com/office/officeart/2005/8/layout/pyramid1"/>
    <dgm:cxn modelId="{3834C1F0-E75E-4CAE-A6FC-D232364F2FF2}" type="presParOf" srcId="{3203865D-033A-45C1-84B9-40768082C43D}" destId="{9CC17A91-6451-4711-8316-D9CEF1102C9A}" srcOrd="3" destOrd="0" presId="urn:microsoft.com/office/officeart/2005/8/layout/pyramid1"/>
    <dgm:cxn modelId="{86ACCDB4-BD6E-4851-B43F-CA07F45EBB68}" type="presParOf" srcId="{9CC17A91-6451-4711-8316-D9CEF1102C9A}" destId="{6E87A456-C810-41F1-922E-04537BE6A93C}" srcOrd="0" destOrd="0" presId="urn:microsoft.com/office/officeart/2005/8/layout/pyramid1"/>
    <dgm:cxn modelId="{CD7A33B1-4EAE-49AF-A527-7FC381A0DE1F}" type="presParOf" srcId="{9CC17A91-6451-4711-8316-D9CEF1102C9A}" destId="{6D21A967-BE14-42E8-B77C-5CB476C5C893}" srcOrd="1" destOrd="0" presId="urn:microsoft.com/office/officeart/2005/8/layout/pyramid1"/>
    <dgm:cxn modelId="{92CEE955-1F1B-463C-9D1D-16DA77D4F29F}" type="presParOf" srcId="{3203865D-033A-45C1-84B9-40768082C43D}" destId="{B7B2B8E9-A203-42ED-941E-F894E93B3B5B}" srcOrd="4" destOrd="0" presId="urn:microsoft.com/office/officeart/2005/8/layout/pyramid1"/>
    <dgm:cxn modelId="{6AD11C62-FD42-4699-BEB8-70FBEB7B7BE1}" type="presParOf" srcId="{B7B2B8E9-A203-42ED-941E-F894E93B3B5B}" destId="{3ADB6E6F-EA13-4EF0-9C41-EA86DE4872D1}" srcOrd="0" destOrd="0" presId="urn:microsoft.com/office/officeart/2005/8/layout/pyramid1"/>
    <dgm:cxn modelId="{704D7B92-C862-476F-8C22-B831C6C98733}" type="presParOf" srcId="{B7B2B8E9-A203-42ED-941E-F894E93B3B5B}" destId="{D3B14672-5A34-4ABC-88C7-A4FE7B9BA137}" srcOrd="1" destOrd="0" presId="urn:microsoft.com/office/officeart/2005/8/layout/pyramid1"/>
    <dgm:cxn modelId="{B00787E3-00C7-4BD4-8D4F-29D6D955A2E4}" type="presParOf" srcId="{3203865D-033A-45C1-84B9-40768082C43D}" destId="{D2DCE4DF-B3FB-4F30-B965-B2E509387570}" srcOrd="5" destOrd="0" presId="urn:microsoft.com/office/officeart/2005/8/layout/pyramid1"/>
    <dgm:cxn modelId="{057B3E7A-B403-456F-B9C7-CB2D6CE844C7}" type="presParOf" srcId="{D2DCE4DF-B3FB-4F30-B965-B2E509387570}" destId="{452F5250-B49E-4E0C-95A7-5E76A49945DC}" srcOrd="0" destOrd="0" presId="urn:microsoft.com/office/officeart/2005/8/layout/pyramid1"/>
    <dgm:cxn modelId="{A8A68DFC-37B1-404C-90EB-D8FF254167CC}" type="presParOf" srcId="{D2DCE4DF-B3FB-4F30-B965-B2E509387570}" destId="{DE4710F3-4C21-4218-8E63-54D4B749B1EE}" srcOrd="1" destOrd="0" presId="urn:microsoft.com/office/officeart/2005/8/layout/pyramid1"/>
    <dgm:cxn modelId="{5BCF499B-EC2D-41C7-8B35-2F70071BF553}" type="presParOf" srcId="{3203865D-033A-45C1-84B9-40768082C43D}" destId="{F1960409-C6FB-4229-BEE5-35BA5A6569DC}" srcOrd="6" destOrd="0" presId="urn:microsoft.com/office/officeart/2005/8/layout/pyramid1"/>
    <dgm:cxn modelId="{94F78D61-5766-4026-BF6B-A61A5B232DFD}" type="presParOf" srcId="{F1960409-C6FB-4229-BEE5-35BA5A6569DC}" destId="{DB2A59D1-0D82-453D-81A9-EE2FB3999005}" srcOrd="0" destOrd="0" presId="urn:microsoft.com/office/officeart/2005/8/layout/pyramid1"/>
    <dgm:cxn modelId="{C09DF0CA-5628-424A-AF55-1A7B83BB5562}" type="presParOf" srcId="{F1960409-C6FB-4229-BEE5-35BA5A6569DC}" destId="{4F95E3C1-16AE-49A2-84E1-0CD39076F859}" srcOrd="1" destOrd="0" presId="urn:microsoft.com/office/officeart/2005/8/layout/pyramid1"/>
    <dgm:cxn modelId="{A33AB0E6-D375-4DE7-933A-5D244E68810C}" type="presParOf" srcId="{3203865D-033A-45C1-84B9-40768082C43D}" destId="{142E340E-B1A2-4E15-B338-229AB949B7CB}" srcOrd="7" destOrd="0" presId="urn:microsoft.com/office/officeart/2005/8/layout/pyramid1"/>
    <dgm:cxn modelId="{5581B147-4BE1-47CF-9966-10C9AFE29813}" type="presParOf" srcId="{142E340E-B1A2-4E15-B338-229AB949B7CB}" destId="{7C4DA779-353A-4419-A8DC-62E71B6C5F59}" srcOrd="0" destOrd="0" presId="urn:microsoft.com/office/officeart/2005/8/layout/pyramid1"/>
    <dgm:cxn modelId="{11901E7A-1DF6-4695-BE6A-92F7F86FFA64}" type="presParOf" srcId="{142E340E-B1A2-4E15-B338-229AB949B7CB}" destId="{0B831D57-6632-4594-94D3-D4A8912E8EDD}" srcOrd="1" destOrd="0" presId="urn:microsoft.com/office/officeart/2005/8/layout/pyramid1"/>
    <dgm:cxn modelId="{7FB36F21-F096-4D1F-8339-907F5D8E3CD8}" type="presParOf" srcId="{3203865D-033A-45C1-84B9-40768082C43D}" destId="{0AF4A76E-D089-42D8-96CA-062982FA95C4}" srcOrd="8" destOrd="0" presId="urn:microsoft.com/office/officeart/2005/8/layout/pyramid1"/>
    <dgm:cxn modelId="{952B593F-7E99-4CAE-9A17-913EC2E8DEE4}" type="presParOf" srcId="{0AF4A76E-D089-42D8-96CA-062982FA95C4}" destId="{C68F47BD-97C6-4BE7-9FFC-4305CF3336FA}" srcOrd="0" destOrd="0" presId="urn:microsoft.com/office/officeart/2005/8/layout/pyramid1"/>
    <dgm:cxn modelId="{892C62DF-D47A-42E7-A22E-3AE195B714FA}" type="presParOf" srcId="{0AF4A76E-D089-42D8-96CA-062982FA95C4}" destId="{6F34ABA6-CD74-4830-8205-062FE8C4D4A1}" srcOrd="1" destOrd="0" presId="urn:microsoft.com/office/officeart/2005/8/layout/pyramid1"/>
    <dgm:cxn modelId="{E3343751-5EBA-4820-A04C-AB2BB5C340E3}" type="presParOf" srcId="{3203865D-033A-45C1-84B9-40768082C43D}" destId="{E718F4E1-0BBA-4DE1-BE19-C159790DDD00}" srcOrd="9" destOrd="0" presId="urn:microsoft.com/office/officeart/2005/8/layout/pyramid1"/>
    <dgm:cxn modelId="{83F1417A-04EF-45B5-9D9B-7EA64BF07287}" type="presParOf" srcId="{E718F4E1-0BBA-4DE1-BE19-C159790DDD00}" destId="{1B934B34-3D60-4FB8-AA32-91D8AAFA79F2}" srcOrd="0" destOrd="0" presId="urn:microsoft.com/office/officeart/2005/8/layout/pyramid1"/>
    <dgm:cxn modelId="{7CBDE9A5-09AE-417C-94BC-B2B5F5DF1076}" type="presParOf" srcId="{E718F4E1-0BBA-4DE1-BE19-C159790DDD00}" destId="{26F9F33B-A214-422B-91BB-1BF1C35082AA}" srcOrd="1" destOrd="0" presId="urn:microsoft.com/office/officeart/2005/8/layout/pyramid1"/>
    <dgm:cxn modelId="{967995C7-43DF-4426-9BFB-C8154A818D8E}" type="presParOf" srcId="{3203865D-033A-45C1-84B9-40768082C43D}" destId="{71D594E8-8DD1-45DB-BD13-B53C9CF4A186}" srcOrd="10" destOrd="0" presId="urn:microsoft.com/office/officeart/2005/8/layout/pyramid1"/>
    <dgm:cxn modelId="{E2385EE1-22E5-491D-82F9-88E7E589A9C1}" type="presParOf" srcId="{71D594E8-8DD1-45DB-BD13-B53C9CF4A186}" destId="{B3C857CB-350E-4920-9E4C-7F643B34E9AE}" srcOrd="0" destOrd="0" presId="urn:microsoft.com/office/officeart/2005/8/layout/pyramid1"/>
    <dgm:cxn modelId="{2A1FA841-37F4-40FC-8744-64D6B22DC7C8}" type="presParOf" srcId="{71D594E8-8DD1-45DB-BD13-B53C9CF4A186}" destId="{5805874F-3749-439B-919B-F4133CB4B0E5}" srcOrd="1" destOrd="0" presId="urn:microsoft.com/office/officeart/2005/8/layout/pyramid1"/>
    <dgm:cxn modelId="{965D34A4-EC35-4FB1-8B19-FDD3220C0F68}" type="presParOf" srcId="{3203865D-033A-45C1-84B9-40768082C43D}" destId="{CD286DF6-C5E0-4182-9BFA-75A9C255097C}" srcOrd="11" destOrd="0" presId="urn:microsoft.com/office/officeart/2005/8/layout/pyramid1"/>
    <dgm:cxn modelId="{1CFE7321-4006-41F2-ADC2-DC0A31803560}" type="presParOf" srcId="{CD286DF6-C5E0-4182-9BFA-75A9C255097C}" destId="{FA21A64B-C6E4-4EB6-B047-5D75FA602203}" srcOrd="0" destOrd="0" presId="urn:microsoft.com/office/officeart/2005/8/layout/pyramid1"/>
    <dgm:cxn modelId="{6AE7D7EF-5E03-4BAB-844C-B03EF4AE82D6}" type="presParOf" srcId="{CD286DF6-C5E0-4182-9BFA-75A9C255097C}" destId="{96FD3295-E641-438D-893C-81C08F917EF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02AEA2-35D8-47FD-B9BC-C5358AAF9E6E}" type="doc">
      <dgm:prSet loTypeId="urn:microsoft.com/office/officeart/2005/8/layout/bProcess4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9028AA-5B63-48D9-9E39-2EB4873E67A0}">
      <dgm:prSet phldrT="[Text]" custT="1"/>
      <dgm:spPr/>
      <dgm:t>
        <a:bodyPr/>
        <a:lstStyle/>
        <a:p>
          <a:r>
            <a:rPr lang="en-US" sz="1200" b="0" i="0" dirty="0"/>
            <a:t>BFSI</a:t>
          </a:r>
          <a:endParaRPr lang="en-US" sz="1200" dirty="0"/>
        </a:p>
      </dgm:t>
    </dgm:pt>
    <dgm:pt modelId="{2F280C66-FC44-4B53-A40B-AF04D30A791C}" type="parTrans" cxnId="{2B4D825C-A365-4151-9794-89616438CB55}">
      <dgm:prSet/>
      <dgm:spPr/>
      <dgm:t>
        <a:bodyPr/>
        <a:lstStyle/>
        <a:p>
          <a:endParaRPr lang="en-US"/>
        </a:p>
      </dgm:t>
    </dgm:pt>
    <dgm:pt modelId="{81D966C4-640B-4A6D-AF88-3A83AE7E895F}" type="sibTrans" cxnId="{2B4D825C-A365-4151-9794-89616438CB55}">
      <dgm:prSet/>
      <dgm:spPr/>
      <dgm:t>
        <a:bodyPr/>
        <a:lstStyle/>
        <a:p>
          <a:endParaRPr lang="en-US" sz="1200"/>
        </a:p>
      </dgm:t>
    </dgm:pt>
    <dgm:pt modelId="{CBC6F3CA-FFBA-4386-B500-7894B97EE750}">
      <dgm:prSet phldrT="[Text]" custT="1"/>
      <dgm:spPr/>
      <dgm:t>
        <a:bodyPr/>
        <a:lstStyle/>
        <a:p>
          <a:r>
            <a:rPr lang="en-US" sz="1200" b="0" i="0" dirty="0"/>
            <a:t>Education</a:t>
          </a:r>
          <a:endParaRPr lang="en-US" sz="1200" dirty="0"/>
        </a:p>
      </dgm:t>
    </dgm:pt>
    <dgm:pt modelId="{079B73A9-43E3-4A8E-9C29-1AA8B5A40C3D}" type="parTrans" cxnId="{A55AD13D-B394-4805-9F50-49F4B4DC6972}">
      <dgm:prSet/>
      <dgm:spPr/>
      <dgm:t>
        <a:bodyPr/>
        <a:lstStyle/>
        <a:p>
          <a:endParaRPr lang="en-US"/>
        </a:p>
      </dgm:t>
    </dgm:pt>
    <dgm:pt modelId="{15029944-706F-4716-B097-66EBC69698A1}" type="sibTrans" cxnId="{A55AD13D-B394-4805-9F50-49F4B4DC6972}">
      <dgm:prSet/>
      <dgm:spPr/>
      <dgm:t>
        <a:bodyPr/>
        <a:lstStyle/>
        <a:p>
          <a:endParaRPr lang="en-US" sz="1200"/>
        </a:p>
      </dgm:t>
    </dgm:pt>
    <dgm:pt modelId="{AA2A33EB-65A6-45A8-A358-32C20DD6E2F2}">
      <dgm:prSet phldrT="[Text]" custT="1"/>
      <dgm:spPr/>
      <dgm:t>
        <a:bodyPr/>
        <a:lstStyle/>
        <a:p>
          <a:r>
            <a:rPr lang="en-US" sz="1200" b="0" i="0" dirty="0"/>
            <a:t>Engineering</a:t>
          </a:r>
          <a:endParaRPr lang="en-US" sz="1200" dirty="0"/>
        </a:p>
      </dgm:t>
    </dgm:pt>
    <dgm:pt modelId="{6E6541A8-A08D-4FCB-8604-55ED96790471}" type="parTrans" cxnId="{DBE88454-CBF4-4CA8-A942-7D65D3A81540}">
      <dgm:prSet/>
      <dgm:spPr/>
      <dgm:t>
        <a:bodyPr/>
        <a:lstStyle/>
        <a:p>
          <a:endParaRPr lang="en-US"/>
        </a:p>
      </dgm:t>
    </dgm:pt>
    <dgm:pt modelId="{D9E90587-317A-4E72-8E07-264399E0243A}" type="sibTrans" cxnId="{DBE88454-CBF4-4CA8-A942-7D65D3A81540}">
      <dgm:prSet/>
      <dgm:spPr/>
      <dgm:t>
        <a:bodyPr/>
        <a:lstStyle/>
        <a:p>
          <a:endParaRPr lang="en-US" sz="1200"/>
        </a:p>
      </dgm:t>
    </dgm:pt>
    <dgm:pt modelId="{81E793B2-6F16-45AE-B1BC-3774A7C7B4D0}">
      <dgm:prSet phldrT="[Text]" custT="1"/>
      <dgm:spPr/>
      <dgm:t>
        <a:bodyPr/>
        <a:lstStyle/>
        <a:p>
          <a:r>
            <a:rPr lang="en-US" sz="1200" b="0" i="0" dirty="0"/>
            <a:t>Energy</a:t>
          </a:r>
          <a:endParaRPr lang="en-US" sz="1200" dirty="0"/>
        </a:p>
      </dgm:t>
    </dgm:pt>
    <dgm:pt modelId="{C2C6DB50-1842-4D99-9D6A-A9671DE668F9}" type="parTrans" cxnId="{5220DBF5-1EBF-447E-AA01-76437EEFC5EA}">
      <dgm:prSet/>
      <dgm:spPr/>
      <dgm:t>
        <a:bodyPr/>
        <a:lstStyle/>
        <a:p>
          <a:endParaRPr lang="en-US"/>
        </a:p>
      </dgm:t>
    </dgm:pt>
    <dgm:pt modelId="{17E653D9-4107-4FA8-AA6A-17B6BB35E7BF}" type="sibTrans" cxnId="{5220DBF5-1EBF-447E-AA01-76437EEFC5EA}">
      <dgm:prSet/>
      <dgm:spPr/>
      <dgm:t>
        <a:bodyPr/>
        <a:lstStyle/>
        <a:p>
          <a:endParaRPr lang="en-US" sz="1200"/>
        </a:p>
      </dgm:t>
    </dgm:pt>
    <dgm:pt modelId="{A147DE1B-9D5F-4513-B690-88513674929E}">
      <dgm:prSet phldrT="[Text]" custT="1"/>
      <dgm:spPr/>
      <dgm:t>
        <a:bodyPr/>
        <a:lstStyle/>
        <a:p>
          <a:r>
            <a:rPr lang="en-US" sz="1200" b="0" i="0" dirty="0"/>
            <a:t>Fast-moving consumer goods (FMCG)</a:t>
          </a:r>
          <a:endParaRPr lang="en-US" sz="1200" dirty="0"/>
        </a:p>
      </dgm:t>
    </dgm:pt>
    <dgm:pt modelId="{8B9C80C1-5A04-47BC-A375-5841B7479707}" type="parTrans" cxnId="{7C2D39CC-2B26-41B4-8A95-B19871D96C3A}">
      <dgm:prSet/>
      <dgm:spPr/>
      <dgm:t>
        <a:bodyPr/>
        <a:lstStyle/>
        <a:p>
          <a:endParaRPr lang="en-US"/>
        </a:p>
      </dgm:t>
    </dgm:pt>
    <dgm:pt modelId="{14895146-365A-4F8A-8CA9-02CEFAE3644B}" type="sibTrans" cxnId="{7C2D39CC-2B26-41B4-8A95-B19871D96C3A}">
      <dgm:prSet/>
      <dgm:spPr/>
      <dgm:t>
        <a:bodyPr/>
        <a:lstStyle/>
        <a:p>
          <a:endParaRPr lang="en-US" sz="1200"/>
        </a:p>
      </dgm:t>
    </dgm:pt>
    <dgm:pt modelId="{4B84CC23-D085-40D5-87DD-BCC7F43D9639}">
      <dgm:prSet phldrT="[Text]" custT="1"/>
      <dgm:spPr/>
      <dgm:t>
        <a:bodyPr/>
        <a:lstStyle/>
        <a:p>
          <a:r>
            <a:rPr lang="en-US" sz="1200" b="0" i="0" u="none" dirty="0" err="1"/>
            <a:t>FinTech</a:t>
          </a:r>
          <a:endParaRPr lang="en-US" sz="1200" u="none" dirty="0"/>
        </a:p>
      </dgm:t>
    </dgm:pt>
    <dgm:pt modelId="{846F1D0A-F6CB-4C14-B0D6-2760C7B50760}" type="parTrans" cxnId="{BA4DED0B-1416-4ED8-8CB7-785E2C18A777}">
      <dgm:prSet/>
      <dgm:spPr/>
      <dgm:t>
        <a:bodyPr/>
        <a:lstStyle/>
        <a:p>
          <a:endParaRPr lang="en-US"/>
        </a:p>
      </dgm:t>
    </dgm:pt>
    <dgm:pt modelId="{0B9DC016-D6FA-4DF0-BA8A-8A92018183E1}" type="sibTrans" cxnId="{BA4DED0B-1416-4ED8-8CB7-785E2C18A777}">
      <dgm:prSet/>
      <dgm:spPr/>
      <dgm:t>
        <a:bodyPr/>
        <a:lstStyle/>
        <a:p>
          <a:endParaRPr lang="en-US" sz="1200"/>
        </a:p>
      </dgm:t>
    </dgm:pt>
    <dgm:pt modelId="{CC01A9C0-6BCE-404F-BDC6-9B377D3876D8}">
      <dgm:prSet phldrT="[Text]" custT="1"/>
      <dgm:spPr/>
      <dgm:t>
        <a:bodyPr/>
        <a:lstStyle/>
        <a:p>
          <a:r>
            <a:rPr lang="en-US" sz="1200" b="0" i="0" dirty="0"/>
            <a:t>Retail</a:t>
          </a:r>
          <a:endParaRPr lang="en-US" sz="1200" dirty="0"/>
        </a:p>
      </dgm:t>
    </dgm:pt>
    <dgm:pt modelId="{D498F717-8B90-4130-AA56-C10ED91FEF98}" type="parTrans" cxnId="{60C6086E-E05D-40D7-B5DA-1B78CCB5671C}">
      <dgm:prSet/>
      <dgm:spPr/>
      <dgm:t>
        <a:bodyPr/>
        <a:lstStyle/>
        <a:p>
          <a:endParaRPr lang="en-US"/>
        </a:p>
      </dgm:t>
    </dgm:pt>
    <dgm:pt modelId="{0A6BD27E-E9E5-473C-AE2F-B8BE8AB44331}" type="sibTrans" cxnId="{60C6086E-E05D-40D7-B5DA-1B78CCB5671C}">
      <dgm:prSet/>
      <dgm:spPr/>
      <dgm:t>
        <a:bodyPr/>
        <a:lstStyle/>
        <a:p>
          <a:endParaRPr lang="en-US" sz="1200"/>
        </a:p>
      </dgm:t>
    </dgm:pt>
    <dgm:pt modelId="{EB4301D5-B759-41CF-BB31-9E8403E07898}">
      <dgm:prSet phldrT="[Text]" custT="1"/>
      <dgm:spPr/>
      <dgm:t>
        <a:bodyPr/>
        <a:lstStyle/>
        <a:p>
          <a:r>
            <a:rPr lang="en-US" sz="1200" b="0" i="0" dirty="0"/>
            <a:t>Food and beverage</a:t>
          </a:r>
          <a:endParaRPr lang="en-US" sz="1200" dirty="0"/>
        </a:p>
      </dgm:t>
    </dgm:pt>
    <dgm:pt modelId="{19671BB4-47ED-43D5-8F1F-2D1BE44A6B8F}" type="parTrans" cxnId="{1AD22E0F-D8AD-48A0-B1B1-40589B2DB2A2}">
      <dgm:prSet/>
      <dgm:spPr/>
      <dgm:t>
        <a:bodyPr/>
        <a:lstStyle/>
        <a:p>
          <a:endParaRPr lang="en-US"/>
        </a:p>
      </dgm:t>
    </dgm:pt>
    <dgm:pt modelId="{4645EB7C-6278-4692-A5D9-49441DE46333}" type="sibTrans" cxnId="{1AD22E0F-D8AD-48A0-B1B1-40589B2DB2A2}">
      <dgm:prSet/>
      <dgm:spPr/>
      <dgm:t>
        <a:bodyPr/>
        <a:lstStyle/>
        <a:p>
          <a:endParaRPr lang="en-US" sz="1200"/>
        </a:p>
      </dgm:t>
    </dgm:pt>
    <dgm:pt modelId="{8EC6D25A-3F3C-459E-8138-7D780CD3688B}">
      <dgm:prSet phldrT="[Text]" custT="1"/>
      <dgm:spPr/>
      <dgm:t>
        <a:bodyPr/>
        <a:lstStyle/>
        <a:p>
          <a:r>
            <a:rPr lang="en-US" sz="1200" b="0" i="0" dirty="0"/>
            <a:t>Government - federal, state, local</a:t>
          </a:r>
          <a:endParaRPr lang="en-US" sz="1200" dirty="0"/>
        </a:p>
      </dgm:t>
    </dgm:pt>
    <dgm:pt modelId="{BA00374C-211E-4507-B465-060E344759BF}" type="parTrans" cxnId="{531D24E6-6646-4D86-9E4D-591EAEE16BFB}">
      <dgm:prSet/>
      <dgm:spPr/>
      <dgm:t>
        <a:bodyPr/>
        <a:lstStyle/>
        <a:p>
          <a:endParaRPr lang="en-US"/>
        </a:p>
      </dgm:t>
    </dgm:pt>
    <dgm:pt modelId="{4F9E723D-B649-46DF-8BB2-EA76D07CA9E6}" type="sibTrans" cxnId="{531D24E6-6646-4D86-9E4D-591EAEE16BFB}">
      <dgm:prSet/>
      <dgm:spPr/>
      <dgm:t>
        <a:bodyPr/>
        <a:lstStyle/>
        <a:p>
          <a:endParaRPr lang="en-US" sz="1200"/>
        </a:p>
      </dgm:t>
    </dgm:pt>
    <dgm:pt modelId="{91935DFF-D41C-476D-A322-497B32164A5A}">
      <dgm:prSet phldrT="[Text]" custT="1"/>
      <dgm:spPr/>
      <dgm:t>
        <a:bodyPr/>
        <a:lstStyle/>
        <a:p>
          <a:r>
            <a:rPr lang="en-US" sz="1200" b="0" i="0" dirty="0"/>
            <a:t>Healthcare &amp; </a:t>
          </a:r>
          <a:r>
            <a:rPr lang="en-US" sz="1200" b="0" i="0" dirty="0" err="1"/>
            <a:t>Pharma</a:t>
          </a:r>
          <a:endParaRPr lang="en-US" sz="1200" dirty="0"/>
        </a:p>
      </dgm:t>
    </dgm:pt>
    <dgm:pt modelId="{A5415B25-A52C-4BF7-A262-358126337EDB}" type="parTrans" cxnId="{A638EC93-47FA-4F3A-922F-84982AFB8653}">
      <dgm:prSet/>
      <dgm:spPr/>
      <dgm:t>
        <a:bodyPr/>
        <a:lstStyle/>
        <a:p>
          <a:endParaRPr lang="en-US"/>
        </a:p>
      </dgm:t>
    </dgm:pt>
    <dgm:pt modelId="{BE2915F1-5EAD-482A-A584-A726F37A2B76}" type="sibTrans" cxnId="{A638EC93-47FA-4F3A-922F-84982AFB8653}">
      <dgm:prSet/>
      <dgm:spPr/>
      <dgm:t>
        <a:bodyPr/>
        <a:lstStyle/>
        <a:p>
          <a:endParaRPr lang="en-US" sz="1200"/>
        </a:p>
      </dgm:t>
    </dgm:pt>
    <dgm:pt modelId="{0A45D4C8-F650-47AF-8087-E2FBFD306D83}">
      <dgm:prSet phldrT="[Text]" custT="1"/>
      <dgm:spPr/>
      <dgm:t>
        <a:bodyPr/>
        <a:lstStyle/>
        <a:p>
          <a:r>
            <a:rPr lang="en-US" sz="1200" b="0" i="0" dirty="0"/>
            <a:t>Insurance</a:t>
          </a:r>
          <a:endParaRPr lang="en-US" sz="1200" dirty="0"/>
        </a:p>
      </dgm:t>
    </dgm:pt>
    <dgm:pt modelId="{9CC92A83-A4C8-4B7F-83F3-F972F2EC3465}" type="parTrans" cxnId="{7E8166CC-859B-4D79-8652-A2CB91223E4B}">
      <dgm:prSet/>
      <dgm:spPr/>
      <dgm:t>
        <a:bodyPr/>
        <a:lstStyle/>
        <a:p>
          <a:endParaRPr lang="en-US"/>
        </a:p>
      </dgm:t>
    </dgm:pt>
    <dgm:pt modelId="{B022EE30-2B1E-4932-84E2-780B4C7FB02D}" type="sibTrans" cxnId="{7E8166CC-859B-4D79-8652-A2CB91223E4B}">
      <dgm:prSet/>
      <dgm:spPr/>
      <dgm:t>
        <a:bodyPr/>
        <a:lstStyle/>
        <a:p>
          <a:endParaRPr lang="en-US" sz="1200"/>
        </a:p>
      </dgm:t>
    </dgm:pt>
    <dgm:pt modelId="{E236D3B4-3580-40C6-9354-DE22D5D68B4C}">
      <dgm:prSet phldrT="[Text]" custT="1"/>
      <dgm:spPr/>
      <dgm:t>
        <a:bodyPr/>
        <a:lstStyle/>
        <a:p>
          <a:r>
            <a:rPr lang="en-US" sz="1200" b="0" i="0" dirty="0"/>
            <a:t>Legal</a:t>
          </a:r>
          <a:endParaRPr lang="en-US" sz="1200" dirty="0"/>
        </a:p>
      </dgm:t>
    </dgm:pt>
    <dgm:pt modelId="{6346C016-813A-4EF3-B70D-C363A18DFA97}" type="parTrans" cxnId="{2BF0EE27-2614-4F4A-83FD-AB72E67C23B2}">
      <dgm:prSet/>
      <dgm:spPr/>
      <dgm:t>
        <a:bodyPr/>
        <a:lstStyle/>
        <a:p>
          <a:endParaRPr lang="en-US"/>
        </a:p>
      </dgm:t>
    </dgm:pt>
    <dgm:pt modelId="{C1AED502-CF56-4206-9234-592586BC0287}" type="sibTrans" cxnId="{2BF0EE27-2614-4F4A-83FD-AB72E67C23B2}">
      <dgm:prSet/>
      <dgm:spPr/>
      <dgm:t>
        <a:bodyPr/>
        <a:lstStyle/>
        <a:p>
          <a:endParaRPr lang="en-US" sz="1200"/>
        </a:p>
      </dgm:t>
    </dgm:pt>
    <dgm:pt modelId="{045264A0-403A-4641-ABF6-560D021D0A6E}">
      <dgm:prSet phldrT="[Text]" custT="1"/>
      <dgm:spPr/>
      <dgm:t>
        <a:bodyPr/>
        <a:lstStyle/>
        <a:p>
          <a:r>
            <a:rPr lang="en-US" sz="1200" b="0" i="0" dirty="0"/>
            <a:t>Manufacturing</a:t>
          </a:r>
          <a:endParaRPr lang="en-US" sz="1200" dirty="0"/>
        </a:p>
      </dgm:t>
    </dgm:pt>
    <dgm:pt modelId="{CC81F837-55D3-4DB6-94AB-ED7C97D867D7}" type="parTrans" cxnId="{405A377B-73AF-4C1E-8934-9FD2EB917A06}">
      <dgm:prSet/>
      <dgm:spPr/>
      <dgm:t>
        <a:bodyPr/>
        <a:lstStyle/>
        <a:p>
          <a:endParaRPr lang="en-US"/>
        </a:p>
      </dgm:t>
    </dgm:pt>
    <dgm:pt modelId="{48D0D39C-B49A-455B-BE19-A3CA0FF20DE3}" type="sibTrans" cxnId="{405A377B-73AF-4C1E-8934-9FD2EB917A06}">
      <dgm:prSet/>
      <dgm:spPr/>
      <dgm:t>
        <a:bodyPr/>
        <a:lstStyle/>
        <a:p>
          <a:endParaRPr lang="en-US" sz="1200"/>
        </a:p>
      </dgm:t>
    </dgm:pt>
    <dgm:pt modelId="{B0812CBA-3074-4A1D-931F-934B9DAA67AE}">
      <dgm:prSet phldrT="[Text]" custT="1"/>
      <dgm:spPr/>
      <dgm:t>
        <a:bodyPr/>
        <a:lstStyle/>
        <a:p>
          <a:r>
            <a:rPr lang="en-US" sz="1200" b="0" i="0" dirty="0"/>
            <a:t>Media</a:t>
          </a:r>
          <a:endParaRPr lang="en-US" sz="1200" dirty="0"/>
        </a:p>
      </dgm:t>
    </dgm:pt>
    <dgm:pt modelId="{081FFD32-E5BD-4C07-8822-2DBFFDAB5E7C}" type="parTrans" cxnId="{9A1F3101-2AEF-41B3-B991-BBE552BCC287}">
      <dgm:prSet/>
      <dgm:spPr/>
      <dgm:t>
        <a:bodyPr/>
        <a:lstStyle/>
        <a:p>
          <a:endParaRPr lang="en-US"/>
        </a:p>
      </dgm:t>
    </dgm:pt>
    <dgm:pt modelId="{2D9CEE59-7055-4518-BEB6-872E4173FB52}" type="sibTrans" cxnId="{9A1F3101-2AEF-41B3-B991-BBE552BCC287}">
      <dgm:prSet/>
      <dgm:spPr/>
      <dgm:t>
        <a:bodyPr/>
        <a:lstStyle/>
        <a:p>
          <a:endParaRPr lang="en-US" sz="1200"/>
        </a:p>
      </dgm:t>
    </dgm:pt>
    <dgm:pt modelId="{4F130CF5-109F-4F19-BAB7-16DDA3595179}">
      <dgm:prSet phldrT="[Text]" custT="1"/>
      <dgm:spPr/>
      <dgm:t>
        <a:bodyPr/>
        <a:lstStyle/>
        <a:p>
          <a:r>
            <a:rPr lang="en-US" sz="1200" dirty="0"/>
            <a:t>E-commerce</a:t>
          </a:r>
        </a:p>
      </dgm:t>
    </dgm:pt>
    <dgm:pt modelId="{8BF87C8B-D15C-489D-9AD2-C0F4A97CE51C}" type="parTrans" cxnId="{5786EF07-5B37-47C3-9839-3E5C65843234}">
      <dgm:prSet/>
      <dgm:spPr/>
      <dgm:t>
        <a:bodyPr/>
        <a:lstStyle/>
        <a:p>
          <a:endParaRPr lang="en-US"/>
        </a:p>
      </dgm:t>
    </dgm:pt>
    <dgm:pt modelId="{7A2502E0-BA1B-41FA-B502-52BF02976068}" type="sibTrans" cxnId="{5786EF07-5B37-47C3-9839-3E5C65843234}">
      <dgm:prSet/>
      <dgm:spPr/>
      <dgm:t>
        <a:bodyPr/>
        <a:lstStyle/>
        <a:p>
          <a:endParaRPr lang="en-US" sz="1200"/>
        </a:p>
      </dgm:t>
    </dgm:pt>
    <dgm:pt modelId="{187AE432-06F8-473E-9F1C-2820E614A7B4}">
      <dgm:prSet phldrT="[Text]" custT="1"/>
      <dgm:spPr/>
      <dgm:t>
        <a:bodyPr/>
        <a:lstStyle/>
        <a:p>
          <a:r>
            <a:rPr lang="en-US" sz="1200" b="0" i="0" dirty="0"/>
            <a:t>Raw materials</a:t>
          </a:r>
          <a:endParaRPr lang="en-US" sz="1200" dirty="0"/>
        </a:p>
      </dgm:t>
    </dgm:pt>
    <dgm:pt modelId="{44A46BA8-5113-42F1-B560-45C832967679}" type="parTrans" cxnId="{3CD14A49-5D29-4907-A439-BE02FE2B4264}">
      <dgm:prSet/>
      <dgm:spPr/>
      <dgm:t>
        <a:bodyPr/>
        <a:lstStyle/>
        <a:p>
          <a:endParaRPr lang="en-US"/>
        </a:p>
      </dgm:t>
    </dgm:pt>
    <dgm:pt modelId="{8F54AD79-3F25-42FA-AFE7-AE3CC2B49271}" type="sibTrans" cxnId="{3CD14A49-5D29-4907-A439-BE02FE2B4264}">
      <dgm:prSet/>
      <dgm:spPr/>
      <dgm:t>
        <a:bodyPr/>
        <a:lstStyle/>
        <a:p>
          <a:endParaRPr lang="en-US" sz="1200"/>
        </a:p>
      </dgm:t>
    </dgm:pt>
    <dgm:pt modelId="{28DE0CB3-0E77-4122-9A8F-47A73B1984D2}">
      <dgm:prSet phldrT="[Text]" custT="1"/>
      <dgm:spPr/>
      <dgm:t>
        <a:bodyPr/>
        <a:lstStyle/>
        <a:p>
          <a:r>
            <a:rPr lang="en-US" sz="1200" b="0" i="0" dirty="0"/>
            <a:t>Real estate</a:t>
          </a:r>
          <a:endParaRPr lang="en-US" sz="1200" dirty="0"/>
        </a:p>
      </dgm:t>
    </dgm:pt>
    <dgm:pt modelId="{84CCDDD0-5791-4D97-A378-93681F8C2514}" type="parTrans" cxnId="{37CDA2C4-1BE4-4518-87AC-CAB731BA138C}">
      <dgm:prSet/>
      <dgm:spPr/>
      <dgm:t>
        <a:bodyPr/>
        <a:lstStyle/>
        <a:p>
          <a:endParaRPr lang="en-US"/>
        </a:p>
      </dgm:t>
    </dgm:pt>
    <dgm:pt modelId="{EC6BC45A-EF82-4DEC-9F66-CB7E2C9A5B64}" type="sibTrans" cxnId="{37CDA2C4-1BE4-4518-87AC-CAB731BA138C}">
      <dgm:prSet/>
      <dgm:spPr/>
      <dgm:t>
        <a:bodyPr/>
        <a:lstStyle/>
        <a:p>
          <a:endParaRPr lang="en-US" sz="1200"/>
        </a:p>
      </dgm:t>
    </dgm:pt>
    <dgm:pt modelId="{D366DDDD-42A0-4AFA-A2D2-D783E10BE085}">
      <dgm:prSet phldrT="[Text]" custT="1"/>
      <dgm:spPr/>
      <dgm:t>
        <a:bodyPr/>
        <a:lstStyle/>
        <a:p>
          <a:r>
            <a:rPr lang="en-US" sz="1200" b="0" i="0" dirty="0"/>
            <a:t>Religion</a:t>
          </a:r>
          <a:endParaRPr lang="en-US" sz="1200" dirty="0"/>
        </a:p>
      </dgm:t>
    </dgm:pt>
    <dgm:pt modelId="{8C3C9B9E-3452-4576-A503-0D1CB71F6396}" type="parTrans" cxnId="{3DC145B8-6E59-4AFF-B17C-9059B5D4E550}">
      <dgm:prSet/>
      <dgm:spPr/>
      <dgm:t>
        <a:bodyPr/>
        <a:lstStyle/>
        <a:p>
          <a:endParaRPr lang="en-US"/>
        </a:p>
      </dgm:t>
    </dgm:pt>
    <dgm:pt modelId="{00BE2B14-F740-4E93-98DF-03A312E39FBC}" type="sibTrans" cxnId="{3DC145B8-6E59-4AFF-B17C-9059B5D4E550}">
      <dgm:prSet/>
      <dgm:spPr/>
      <dgm:t>
        <a:bodyPr/>
        <a:lstStyle/>
        <a:p>
          <a:endParaRPr lang="en-US" sz="1200"/>
        </a:p>
      </dgm:t>
    </dgm:pt>
    <dgm:pt modelId="{839E8864-0ACF-4F3C-B7FA-7E96EAA31F08}">
      <dgm:prSet phldrT="[Text]" custT="1"/>
      <dgm:spPr/>
      <dgm:t>
        <a:bodyPr/>
        <a:lstStyle/>
        <a:p>
          <a:r>
            <a:rPr lang="en-US" sz="1200" b="0" i="0" dirty="0"/>
            <a:t>Jewelry</a:t>
          </a:r>
          <a:endParaRPr lang="en-US" sz="1200" dirty="0"/>
        </a:p>
      </dgm:t>
    </dgm:pt>
    <dgm:pt modelId="{3615B613-9464-490F-A557-8D4E5455C83C}" type="parTrans" cxnId="{332ECB5B-BC02-4844-B86F-2077EE52CC51}">
      <dgm:prSet/>
      <dgm:spPr/>
      <dgm:t>
        <a:bodyPr/>
        <a:lstStyle/>
        <a:p>
          <a:endParaRPr lang="en-US"/>
        </a:p>
      </dgm:t>
    </dgm:pt>
    <dgm:pt modelId="{86ADF83A-A76A-4D71-B13C-30CF6EA083DA}" type="sibTrans" cxnId="{332ECB5B-BC02-4844-B86F-2077EE52CC51}">
      <dgm:prSet/>
      <dgm:spPr/>
      <dgm:t>
        <a:bodyPr/>
        <a:lstStyle/>
        <a:p>
          <a:endParaRPr lang="en-US" sz="1200"/>
        </a:p>
      </dgm:t>
    </dgm:pt>
    <dgm:pt modelId="{39906A4A-D9A1-4F06-A5C5-D7C120FB600E}">
      <dgm:prSet phldrT="[Text]" custT="1"/>
      <dgm:spPr/>
      <dgm:t>
        <a:bodyPr/>
        <a:lstStyle/>
        <a:p>
          <a:r>
            <a:rPr lang="en-US" sz="1200" b="0" i="0" dirty="0"/>
            <a:t>Science &amp; Technology</a:t>
          </a:r>
          <a:endParaRPr lang="en-US" sz="1200" dirty="0"/>
        </a:p>
      </dgm:t>
    </dgm:pt>
    <dgm:pt modelId="{902F4414-4796-451F-84F8-2F9A85BB8275}" type="parTrans" cxnId="{83A7ED75-CEA9-465D-9DE6-581F2E2B3A95}">
      <dgm:prSet/>
      <dgm:spPr/>
      <dgm:t>
        <a:bodyPr/>
        <a:lstStyle/>
        <a:p>
          <a:endParaRPr lang="en-US"/>
        </a:p>
      </dgm:t>
    </dgm:pt>
    <dgm:pt modelId="{A72FBC74-B4A2-4603-8A72-3873A085CD87}" type="sibTrans" cxnId="{83A7ED75-CEA9-465D-9DE6-581F2E2B3A95}">
      <dgm:prSet/>
      <dgm:spPr/>
      <dgm:t>
        <a:bodyPr/>
        <a:lstStyle/>
        <a:p>
          <a:endParaRPr lang="en-US" sz="1200"/>
        </a:p>
      </dgm:t>
    </dgm:pt>
    <dgm:pt modelId="{3139A89E-0FAD-4E7C-BF8F-CF61EA80BC8A}">
      <dgm:prSet phldrT="[Text]" custT="1"/>
      <dgm:spPr/>
      <dgm:t>
        <a:bodyPr/>
        <a:lstStyle/>
        <a:p>
          <a:r>
            <a:rPr lang="en-US" sz="1200" b="0" i="0" dirty="0"/>
            <a:t>Telecommunications</a:t>
          </a:r>
          <a:endParaRPr lang="en-US" sz="1200" dirty="0"/>
        </a:p>
      </dgm:t>
    </dgm:pt>
    <dgm:pt modelId="{5D56D659-A7CE-400A-A604-821C998A5EFA}" type="parTrans" cxnId="{46055D61-7B93-4575-A56F-C7FA19BFFB45}">
      <dgm:prSet/>
      <dgm:spPr/>
      <dgm:t>
        <a:bodyPr/>
        <a:lstStyle/>
        <a:p>
          <a:endParaRPr lang="en-US"/>
        </a:p>
      </dgm:t>
    </dgm:pt>
    <dgm:pt modelId="{125EBB1C-D7EE-4670-9140-C4E6134F2789}" type="sibTrans" cxnId="{46055D61-7B93-4575-A56F-C7FA19BFFB45}">
      <dgm:prSet/>
      <dgm:spPr/>
      <dgm:t>
        <a:bodyPr/>
        <a:lstStyle/>
        <a:p>
          <a:endParaRPr lang="en-US" sz="1200"/>
        </a:p>
      </dgm:t>
    </dgm:pt>
    <dgm:pt modelId="{09E8F020-1344-44E7-908A-2FE17AB6E592}">
      <dgm:prSet phldrT="[Text]" custT="1"/>
      <dgm:spPr/>
      <dgm:t>
        <a:bodyPr/>
        <a:lstStyle/>
        <a:p>
          <a:r>
            <a:rPr lang="en-US" sz="1200" b="0" i="0" dirty="0"/>
            <a:t>Transportation /Travel</a:t>
          </a:r>
          <a:endParaRPr lang="en-US" sz="1200" dirty="0"/>
        </a:p>
      </dgm:t>
    </dgm:pt>
    <dgm:pt modelId="{50183986-9A77-4C37-9847-0BD5DAD89E91}" type="parTrans" cxnId="{A977E24E-686E-4F44-91D2-E250D11F4120}">
      <dgm:prSet/>
      <dgm:spPr/>
      <dgm:t>
        <a:bodyPr/>
        <a:lstStyle/>
        <a:p>
          <a:endParaRPr lang="en-US"/>
        </a:p>
      </dgm:t>
    </dgm:pt>
    <dgm:pt modelId="{F2DA08A1-6A6F-418D-B534-45DC03785A92}" type="sibTrans" cxnId="{A977E24E-686E-4F44-91D2-E250D11F4120}">
      <dgm:prSet/>
      <dgm:spPr/>
      <dgm:t>
        <a:bodyPr/>
        <a:lstStyle/>
        <a:p>
          <a:endParaRPr lang="en-US" sz="1200"/>
        </a:p>
      </dgm:t>
    </dgm:pt>
    <dgm:pt modelId="{F2E1BE51-8D46-4758-8617-3D2CB3BE5777}">
      <dgm:prSet phldrT="[Text]" custT="1"/>
      <dgm:spPr/>
      <dgm:t>
        <a:bodyPr/>
        <a:lstStyle/>
        <a:p>
          <a:r>
            <a:rPr lang="en-US" sz="1200" b="0" i="0" dirty="0"/>
            <a:t>Electronics</a:t>
          </a:r>
          <a:endParaRPr lang="en-US" sz="1200" dirty="0"/>
        </a:p>
      </dgm:t>
    </dgm:pt>
    <dgm:pt modelId="{4DCB20FD-E808-436C-9CA0-4213EE865D26}" type="parTrans" cxnId="{7C0EEB77-72BA-45EF-940C-2B49C156E354}">
      <dgm:prSet/>
      <dgm:spPr/>
      <dgm:t>
        <a:bodyPr/>
        <a:lstStyle/>
        <a:p>
          <a:endParaRPr lang="en-US"/>
        </a:p>
      </dgm:t>
    </dgm:pt>
    <dgm:pt modelId="{5210E97F-07F6-4261-998B-DE25A568B2E9}" type="sibTrans" cxnId="{7C0EEB77-72BA-45EF-940C-2B49C156E354}">
      <dgm:prSet/>
      <dgm:spPr/>
      <dgm:t>
        <a:bodyPr/>
        <a:lstStyle/>
        <a:p>
          <a:endParaRPr lang="en-US" sz="1200"/>
        </a:p>
      </dgm:t>
    </dgm:pt>
    <dgm:pt modelId="{0C1BE467-6403-4EE7-B669-DE7EFACF9C25}">
      <dgm:prSet phldrT="[Text]" custT="1"/>
      <dgm:spPr/>
      <dgm:t>
        <a:bodyPr/>
        <a:lstStyle/>
        <a:p>
          <a:r>
            <a:rPr lang="en-US" sz="1200" b="0" i="0" dirty="0"/>
            <a:t>Not-for-profit</a:t>
          </a:r>
          <a:endParaRPr lang="en-US" sz="1200" dirty="0"/>
        </a:p>
      </dgm:t>
    </dgm:pt>
    <dgm:pt modelId="{5B8528DB-EC15-4C95-9ACB-8E5E3F6E55AF}" type="parTrans" cxnId="{18F7E9DC-4B35-436F-8521-E4DB0AEAF57C}">
      <dgm:prSet/>
      <dgm:spPr/>
      <dgm:t>
        <a:bodyPr/>
        <a:lstStyle/>
        <a:p>
          <a:endParaRPr lang="en-US"/>
        </a:p>
      </dgm:t>
    </dgm:pt>
    <dgm:pt modelId="{AFE952D6-A28A-4082-8DFB-4327CF3FA5BA}" type="sibTrans" cxnId="{18F7E9DC-4B35-436F-8521-E4DB0AEAF57C}">
      <dgm:prSet/>
      <dgm:spPr/>
      <dgm:t>
        <a:bodyPr/>
        <a:lstStyle/>
        <a:p>
          <a:endParaRPr lang="en-US" sz="1200"/>
        </a:p>
      </dgm:t>
    </dgm:pt>
    <dgm:pt modelId="{E624F30F-079F-4A84-A54F-A3EE1C375E7D}">
      <dgm:prSet phldrT="[Text]" custT="1"/>
      <dgm:spPr/>
      <dgm:t>
        <a:bodyPr/>
        <a:lstStyle/>
        <a:p>
          <a:r>
            <a:rPr lang="en-US" sz="1200" dirty="0"/>
            <a:t>Aviation</a:t>
          </a:r>
        </a:p>
      </dgm:t>
    </dgm:pt>
    <dgm:pt modelId="{2EB18EBD-45E3-4DD0-8BC3-692ED40DA7C8}" type="parTrans" cxnId="{8F0D936D-62C6-49F0-893C-C8AD17F9BAAA}">
      <dgm:prSet/>
      <dgm:spPr/>
      <dgm:t>
        <a:bodyPr/>
        <a:lstStyle/>
        <a:p>
          <a:endParaRPr lang="en-US"/>
        </a:p>
      </dgm:t>
    </dgm:pt>
    <dgm:pt modelId="{C8F2CC5E-D8EB-49E0-A2E8-FD8A7A3E2B39}" type="sibTrans" cxnId="{8F0D936D-62C6-49F0-893C-C8AD17F9BAAA}">
      <dgm:prSet/>
      <dgm:spPr/>
      <dgm:t>
        <a:bodyPr/>
        <a:lstStyle/>
        <a:p>
          <a:endParaRPr lang="en-US"/>
        </a:p>
      </dgm:t>
    </dgm:pt>
    <dgm:pt modelId="{02FAD0E7-CAF7-4991-A559-4522DB07B347}">
      <dgm:prSet phldrT="[Text]" custT="1"/>
      <dgm:spPr/>
      <dgm:t>
        <a:bodyPr/>
        <a:lstStyle/>
        <a:p>
          <a:r>
            <a:rPr lang="en-US" sz="1200" dirty="0"/>
            <a:t>Hotel &amp; Hospitality</a:t>
          </a:r>
        </a:p>
      </dgm:t>
    </dgm:pt>
    <dgm:pt modelId="{E7037FC9-1D32-45BD-AAFA-001024C91060}" type="parTrans" cxnId="{0C881415-9475-4F62-81F7-0FA4A48DE4C0}">
      <dgm:prSet/>
      <dgm:spPr/>
      <dgm:t>
        <a:bodyPr/>
        <a:lstStyle/>
        <a:p>
          <a:endParaRPr lang="en-US"/>
        </a:p>
      </dgm:t>
    </dgm:pt>
    <dgm:pt modelId="{BF232311-8EE7-4905-87B6-CF8C25543E32}" type="sibTrans" cxnId="{0C881415-9475-4F62-81F7-0FA4A48DE4C0}">
      <dgm:prSet/>
      <dgm:spPr/>
      <dgm:t>
        <a:bodyPr/>
        <a:lstStyle/>
        <a:p>
          <a:endParaRPr lang="en-US"/>
        </a:p>
      </dgm:t>
    </dgm:pt>
    <dgm:pt modelId="{50CCDBF2-8EF5-452F-8305-C74788F3922C}">
      <dgm:prSet phldrT="[Text]" custT="1"/>
      <dgm:spPr/>
      <dgm:t>
        <a:bodyPr/>
        <a:lstStyle/>
        <a:p>
          <a:r>
            <a:rPr lang="en-US" sz="1200" dirty="0"/>
            <a:t>IT &amp; ITES</a:t>
          </a:r>
        </a:p>
      </dgm:t>
    </dgm:pt>
    <dgm:pt modelId="{B6169B6C-9990-4AA6-AFD7-6A361504800B}" type="parTrans" cxnId="{5EDD3E43-DE83-41DD-875E-A180B59A5715}">
      <dgm:prSet/>
      <dgm:spPr/>
      <dgm:t>
        <a:bodyPr/>
        <a:lstStyle/>
        <a:p>
          <a:endParaRPr lang="en-US"/>
        </a:p>
      </dgm:t>
    </dgm:pt>
    <dgm:pt modelId="{27290F12-323F-4BD0-8C14-C9A1110A3B45}" type="sibTrans" cxnId="{5EDD3E43-DE83-41DD-875E-A180B59A5715}">
      <dgm:prSet/>
      <dgm:spPr/>
      <dgm:t>
        <a:bodyPr/>
        <a:lstStyle/>
        <a:p>
          <a:endParaRPr lang="en-US"/>
        </a:p>
      </dgm:t>
    </dgm:pt>
    <dgm:pt modelId="{36AC9E05-BD29-4540-A4B5-3514B65D5C3C}">
      <dgm:prSet phldrT="[Text]" custT="1"/>
      <dgm:spPr/>
      <dgm:t>
        <a:bodyPr/>
        <a:lstStyle/>
        <a:p>
          <a:r>
            <a:rPr lang="en-US" sz="1200" dirty="0"/>
            <a:t>Agro</a:t>
          </a:r>
        </a:p>
      </dgm:t>
    </dgm:pt>
    <dgm:pt modelId="{A37AA67C-8605-44DC-B981-F454ADAAA659}" type="parTrans" cxnId="{FFBB1C5B-D74C-47DA-B042-461F8FFCA270}">
      <dgm:prSet/>
      <dgm:spPr/>
      <dgm:t>
        <a:bodyPr/>
        <a:lstStyle/>
        <a:p>
          <a:endParaRPr lang="en-US"/>
        </a:p>
      </dgm:t>
    </dgm:pt>
    <dgm:pt modelId="{18B1CC15-6656-44C0-9AB5-C919E3754479}" type="sibTrans" cxnId="{FFBB1C5B-D74C-47DA-B042-461F8FFCA270}">
      <dgm:prSet/>
      <dgm:spPr/>
      <dgm:t>
        <a:bodyPr/>
        <a:lstStyle/>
        <a:p>
          <a:endParaRPr lang="en-US"/>
        </a:p>
      </dgm:t>
    </dgm:pt>
    <dgm:pt modelId="{BF50F43C-7150-49B4-A8C6-340B83B48718}">
      <dgm:prSet phldrT="[Text]" custT="1"/>
      <dgm:spPr/>
      <dgm:t>
        <a:bodyPr/>
        <a:lstStyle/>
        <a:p>
          <a:r>
            <a:rPr lang="en-US" sz="1200" b="0" i="0" u="none" dirty="0"/>
            <a:t>Automotive</a:t>
          </a:r>
          <a:endParaRPr lang="en-US" sz="1200" u="none" dirty="0"/>
        </a:p>
      </dgm:t>
    </dgm:pt>
    <dgm:pt modelId="{4814810B-A1F9-4579-AADD-35DB6F85AEEC}" type="sibTrans" cxnId="{17DB4E5D-E11C-456A-8D02-AA2DB5B57A24}">
      <dgm:prSet/>
      <dgm:spPr/>
      <dgm:t>
        <a:bodyPr/>
        <a:lstStyle/>
        <a:p>
          <a:endParaRPr lang="en-US" sz="1200"/>
        </a:p>
      </dgm:t>
    </dgm:pt>
    <dgm:pt modelId="{2C99DF96-BC2B-4416-B5DF-3C12097F64E0}" type="parTrans" cxnId="{17DB4E5D-E11C-456A-8D02-AA2DB5B57A24}">
      <dgm:prSet/>
      <dgm:spPr/>
      <dgm:t>
        <a:bodyPr/>
        <a:lstStyle/>
        <a:p>
          <a:endParaRPr lang="en-US"/>
        </a:p>
      </dgm:t>
    </dgm:pt>
    <dgm:pt modelId="{4DE4ECC2-D73A-4ED5-9073-FEA7AF03C008}">
      <dgm:prSet phldrT="[Text]" custT="1"/>
      <dgm:spPr/>
      <dgm:t>
        <a:bodyPr/>
        <a:lstStyle/>
        <a:p>
          <a:r>
            <a:rPr lang="en-US" sz="1200" dirty="0"/>
            <a:t>Mining</a:t>
          </a:r>
        </a:p>
      </dgm:t>
    </dgm:pt>
    <dgm:pt modelId="{73F96053-91C5-4F5F-B7E5-C039E0AB86DF}" type="parTrans" cxnId="{9F80CAF7-3514-4271-8DFC-B4DC0C04C2AB}">
      <dgm:prSet/>
      <dgm:spPr/>
      <dgm:t>
        <a:bodyPr/>
        <a:lstStyle/>
        <a:p>
          <a:endParaRPr lang="en-US"/>
        </a:p>
      </dgm:t>
    </dgm:pt>
    <dgm:pt modelId="{6D9AA5E9-9E53-49C0-B221-D2F00E10BA94}" type="sibTrans" cxnId="{9F80CAF7-3514-4271-8DFC-B4DC0C04C2AB}">
      <dgm:prSet/>
      <dgm:spPr/>
      <dgm:t>
        <a:bodyPr/>
        <a:lstStyle/>
        <a:p>
          <a:endParaRPr lang="en-US"/>
        </a:p>
      </dgm:t>
    </dgm:pt>
    <dgm:pt modelId="{4C3DFEDC-E44A-4C57-A2DA-942B2EB3D0F6}" type="pres">
      <dgm:prSet presAssocID="{A802AEA2-35D8-47FD-B9BC-C5358AAF9E6E}" presName="Name0" presStyleCnt="0">
        <dgm:presLayoutVars>
          <dgm:dir/>
          <dgm:resizeHandles/>
        </dgm:presLayoutVars>
      </dgm:prSet>
      <dgm:spPr/>
    </dgm:pt>
    <dgm:pt modelId="{917A7E2C-6853-4E4F-97A2-076E886DAA88}" type="pres">
      <dgm:prSet presAssocID="{36AC9E05-BD29-4540-A4B5-3514B65D5C3C}" presName="compNode" presStyleCnt="0"/>
      <dgm:spPr/>
    </dgm:pt>
    <dgm:pt modelId="{154B5613-6B5C-4C20-B0D2-C9D5ECB59ECF}" type="pres">
      <dgm:prSet presAssocID="{36AC9E05-BD29-4540-A4B5-3514B65D5C3C}" presName="dummyConnPt" presStyleCnt="0"/>
      <dgm:spPr/>
    </dgm:pt>
    <dgm:pt modelId="{98318D39-95DA-4678-8945-2F443B01F483}" type="pres">
      <dgm:prSet presAssocID="{36AC9E05-BD29-4540-A4B5-3514B65D5C3C}" presName="node" presStyleLbl="node1" presStyleIdx="0" presStyleCnt="30">
        <dgm:presLayoutVars>
          <dgm:bulletEnabled val="1"/>
        </dgm:presLayoutVars>
      </dgm:prSet>
      <dgm:spPr/>
    </dgm:pt>
    <dgm:pt modelId="{D107EA05-223D-43AF-AFAF-2EAFE8C02FF5}" type="pres">
      <dgm:prSet presAssocID="{18B1CC15-6656-44C0-9AB5-C919E3754479}" presName="sibTrans" presStyleLbl="bgSibTrans2D1" presStyleIdx="0" presStyleCnt="29"/>
      <dgm:spPr/>
    </dgm:pt>
    <dgm:pt modelId="{07185F7D-C623-4947-9BBE-D7794EC1699C}" type="pres">
      <dgm:prSet presAssocID="{BF50F43C-7150-49B4-A8C6-340B83B48718}" presName="compNode" presStyleCnt="0"/>
      <dgm:spPr/>
    </dgm:pt>
    <dgm:pt modelId="{10DB7D95-8AC6-4095-B2AD-FB4E0DEE79AB}" type="pres">
      <dgm:prSet presAssocID="{BF50F43C-7150-49B4-A8C6-340B83B48718}" presName="dummyConnPt" presStyleCnt="0"/>
      <dgm:spPr/>
    </dgm:pt>
    <dgm:pt modelId="{332946A5-6EBE-4DE0-ACDD-34F63D59DF1D}" type="pres">
      <dgm:prSet presAssocID="{BF50F43C-7150-49B4-A8C6-340B83B48718}" presName="node" presStyleLbl="node1" presStyleIdx="1" presStyleCnt="30">
        <dgm:presLayoutVars>
          <dgm:bulletEnabled val="1"/>
        </dgm:presLayoutVars>
      </dgm:prSet>
      <dgm:spPr/>
    </dgm:pt>
    <dgm:pt modelId="{639E41D9-6FF9-4F0A-8A5C-5EB7A75C171D}" type="pres">
      <dgm:prSet presAssocID="{4814810B-A1F9-4579-AADD-35DB6F85AEEC}" presName="sibTrans" presStyleLbl="bgSibTrans2D1" presStyleIdx="1" presStyleCnt="29"/>
      <dgm:spPr/>
    </dgm:pt>
    <dgm:pt modelId="{BCB703AD-9FF2-4795-8960-F25B1780AB20}" type="pres">
      <dgm:prSet presAssocID="{E624F30F-079F-4A84-A54F-A3EE1C375E7D}" presName="compNode" presStyleCnt="0"/>
      <dgm:spPr/>
    </dgm:pt>
    <dgm:pt modelId="{5CDFDF95-0DCE-445B-A657-3988F76BFA98}" type="pres">
      <dgm:prSet presAssocID="{E624F30F-079F-4A84-A54F-A3EE1C375E7D}" presName="dummyConnPt" presStyleCnt="0"/>
      <dgm:spPr/>
    </dgm:pt>
    <dgm:pt modelId="{DC34036A-90B9-4EB3-B85B-A8E719AE4953}" type="pres">
      <dgm:prSet presAssocID="{E624F30F-079F-4A84-A54F-A3EE1C375E7D}" presName="node" presStyleLbl="node1" presStyleIdx="2" presStyleCnt="30">
        <dgm:presLayoutVars>
          <dgm:bulletEnabled val="1"/>
        </dgm:presLayoutVars>
      </dgm:prSet>
      <dgm:spPr/>
    </dgm:pt>
    <dgm:pt modelId="{7D048763-5D48-453B-87A8-022241520D5E}" type="pres">
      <dgm:prSet presAssocID="{C8F2CC5E-D8EB-49E0-A2E8-FD8A7A3E2B39}" presName="sibTrans" presStyleLbl="bgSibTrans2D1" presStyleIdx="2" presStyleCnt="29"/>
      <dgm:spPr/>
    </dgm:pt>
    <dgm:pt modelId="{A0B90FD3-076B-4BDA-922A-7EDC584D9A8E}" type="pres">
      <dgm:prSet presAssocID="{9B9028AA-5B63-48D9-9E39-2EB4873E67A0}" presName="compNode" presStyleCnt="0"/>
      <dgm:spPr/>
    </dgm:pt>
    <dgm:pt modelId="{9C4B576E-673B-4116-B57E-55324E2B015A}" type="pres">
      <dgm:prSet presAssocID="{9B9028AA-5B63-48D9-9E39-2EB4873E67A0}" presName="dummyConnPt" presStyleCnt="0"/>
      <dgm:spPr/>
    </dgm:pt>
    <dgm:pt modelId="{B8E5F54F-C730-40CF-8EBD-58CF479527B5}" type="pres">
      <dgm:prSet presAssocID="{9B9028AA-5B63-48D9-9E39-2EB4873E67A0}" presName="node" presStyleLbl="node1" presStyleIdx="3" presStyleCnt="30">
        <dgm:presLayoutVars>
          <dgm:bulletEnabled val="1"/>
        </dgm:presLayoutVars>
      </dgm:prSet>
      <dgm:spPr/>
    </dgm:pt>
    <dgm:pt modelId="{2CF12B2D-E600-4536-856B-901CA7C7CA6C}" type="pres">
      <dgm:prSet presAssocID="{81D966C4-640B-4A6D-AF88-3A83AE7E895F}" presName="sibTrans" presStyleLbl="bgSibTrans2D1" presStyleIdx="3" presStyleCnt="29"/>
      <dgm:spPr/>
    </dgm:pt>
    <dgm:pt modelId="{D3C82A7A-020D-4A45-AE90-30F5F5A71957}" type="pres">
      <dgm:prSet presAssocID="{CBC6F3CA-FFBA-4386-B500-7894B97EE750}" presName="compNode" presStyleCnt="0"/>
      <dgm:spPr/>
    </dgm:pt>
    <dgm:pt modelId="{7117F88F-223B-4B6F-A7BC-3125E5DFD8C9}" type="pres">
      <dgm:prSet presAssocID="{CBC6F3CA-FFBA-4386-B500-7894B97EE750}" presName="dummyConnPt" presStyleCnt="0"/>
      <dgm:spPr/>
    </dgm:pt>
    <dgm:pt modelId="{D53A1FE8-20FB-474A-A8DC-414ED0792BED}" type="pres">
      <dgm:prSet presAssocID="{CBC6F3CA-FFBA-4386-B500-7894B97EE750}" presName="node" presStyleLbl="node1" presStyleIdx="4" presStyleCnt="30">
        <dgm:presLayoutVars>
          <dgm:bulletEnabled val="1"/>
        </dgm:presLayoutVars>
      </dgm:prSet>
      <dgm:spPr/>
    </dgm:pt>
    <dgm:pt modelId="{69F42981-B8CB-4408-AF82-9BBB0B24352E}" type="pres">
      <dgm:prSet presAssocID="{15029944-706F-4716-B097-66EBC69698A1}" presName="sibTrans" presStyleLbl="bgSibTrans2D1" presStyleIdx="4" presStyleCnt="29"/>
      <dgm:spPr/>
    </dgm:pt>
    <dgm:pt modelId="{7B6F1BA8-0FD5-44CC-86F6-4DAF3DEBC60C}" type="pres">
      <dgm:prSet presAssocID="{AA2A33EB-65A6-45A8-A358-32C20DD6E2F2}" presName="compNode" presStyleCnt="0"/>
      <dgm:spPr/>
    </dgm:pt>
    <dgm:pt modelId="{9646A9EE-97C6-411B-B99C-03A0C30AE5F6}" type="pres">
      <dgm:prSet presAssocID="{AA2A33EB-65A6-45A8-A358-32C20DD6E2F2}" presName="dummyConnPt" presStyleCnt="0"/>
      <dgm:spPr/>
    </dgm:pt>
    <dgm:pt modelId="{49DED1B8-FF08-4A58-924E-FFBA9A9E0EFF}" type="pres">
      <dgm:prSet presAssocID="{AA2A33EB-65A6-45A8-A358-32C20DD6E2F2}" presName="node" presStyleLbl="node1" presStyleIdx="5" presStyleCnt="30">
        <dgm:presLayoutVars>
          <dgm:bulletEnabled val="1"/>
        </dgm:presLayoutVars>
      </dgm:prSet>
      <dgm:spPr/>
    </dgm:pt>
    <dgm:pt modelId="{2DCF04D9-2A66-4CC6-B4E7-D78ECC3D9347}" type="pres">
      <dgm:prSet presAssocID="{D9E90587-317A-4E72-8E07-264399E0243A}" presName="sibTrans" presStyleLbl="bgSibTrans2D1" presStyleIdx="5" presStyleCnt="29"/>
      <dgm:spPr/>
    </dgm:pt>
    <dgm:pt modelId="{6B6EEF09-9BE0-40F7-8D7C-A1004DEE4C4A}" type="pres">
      <dgm:prSet presAssocID="{81E793B2-6F16-45AE-B1BC-3774A7C7B4D0}" presName="compNode" presStyleCnt="0"/>
      <dgm:spPr/>
    </dgm:pt>
    <dgm:pt modelId="{C2B47F0E-2121-465B-90D1-893B98F4115E}" type="pres">
      <dgm:prSet presAssocID="{81E793B2-6F16-45AE-B1BC-3774A7C7B4D0}" presName="dummyConnPt" presStyleCnt="0"/>
      <dgm:spPr/>
    </dgm:pt>
    <dgm:pt modelId="{433A305F-25FE-472E-8228-3DAF84D9CBAB}" type="pres">
      <dgm:prSet presAssocID="{81E793B2-6F16-45AE-B1BC-3774A7C7B4D0}" presName="node" presStyleLbl="node1" presStyleIdx="6" presStyleCnt="30">
        <dgm:presLayoutVars>
          <dgm:bulletEnabled val="1"/>
        </dgm:presLayoutVars>
      </dgm:prSet>
      <dgm:spPr/>
    </dgm:pt>
    <dgm:pt modelId="{B0E4CE29-9F74-4502-944E-8B941594199A}" type="pres">
      <dgm:prSet presAssocID="{17E653D9-4107-4FA8-AA6A-17B6BB35E7BF}" presName="sibTrans" presStyleLbl="bgSibTrans2D1" presStyleIdx="6" presStyleCnt="29"/>
      <dgm:spPr/>
    </dgm:pt>
    <dgm:pt modelId="{B0F85CFB-C131-4262-BB0A-86928A2F940E}" type="pres">
      <dgm:prSet presAssocID="{A147DE1B-9D5F-4513-B690-88513674929E}" presName="compNode" presStyleCnt="0"/>
      <dgm:spPr/>
    </dgm:pt>
    <dgm:pt modelId="{E6F2D4F7-7C3A-437D-A89D-5B078A6B7690}" type="pres">
      <dgm:prSet presAssocID="{A147DE1B-9D5F-4513-B690-88513674929E}" presName="dummyConnPt" presStyleCnt="0"/>
      <dgm:spPr/>
    </dgm:pt>
    <dgm:pt modelId="{112D7D4F-BD88-4E1C-A79B-D840AAE916A2}" type="pres">
      <dgm:prSet presAssocID="{A147DE1B-9D5F-4513-B690-88513674929E}" presName="node" presStyleLbl="node1" presStyleIdx="7" presStyleCnt="30">
        <dgm:presLayoutVars>
          <dgm:bulletEnabled val="1"/>
        </dgm:presLayoutVars>
      </dgm:prSet>
      <dgm:spPr/>
    </dgm:pt>
    <dgm:pt modelId="{3F469AA8-3795-4EFB-AF04-FE17D2162674}" type="pres">
      <dgm:prSet presAssocID="{14895146-365A-4F8A-8CA9-02CEFAE3644B}" presName="sibTrans" presStyleLbl="bgSibTrans2D1" presStyleIdx="7" presStyleCnt="29"/>
      <dgm:spPr/>
    </dgm:pt>
    <dgm:pt modelId="{8FEAF713-4F89-4CED-AF67-04F0EEA2A9FF}" type="pres">
      <dgm:prSet presAssocID="{4B84CC23-D085-40D5-87DD-BCC7F43D9639}" presName="compNode" presStyleCnt="0"/>
      <dgm:spPr/>
    </dgm:pt>
    <dgm:pt modelId="{5FA45C8C-3696-4ADE-A19B-D3DA539AE3EB}" type="pres">
      <dgm:prSet presAssocID="{4B84CC23-D085-40D5-87DD-BCC7F43D9639}" presName="dummyConnPt" presStyleCnt="0"/>
      <dgm:spPr/>
    </dgm:pt>
    <dgm:pt modelId="{039CD46D-0D55-4C0E-80E3-E5DA9D2CC769}" type="pres">
      <dgm:prSet presAssocID="{4B84CC23-D085-40D5-87DD-BCC7F43D9639}" presName="node" presStyleLbl="node1" presStyleIdx="8" presStyleCnt="30">
        <dgm:presLayoutVars>
          <dgm:bulletEnabled val="1"/>
        </dgm:presLayoutVars>
      </dgm:prSet>
      <dgm:spPr/>
    </dgm:pt>
    <dgm:pt modelId="{23C3C37E-4938-4666-B2C8-DDA253104387}" type="pres">
      <dgm:prSet presAssocID="{0B9DC016-D6FA-4DF0-BA8A-8A92018183E1}" presName="sibTrans" presStyleLbl="bgSibTrans2D1" presStyleIdx="8" presStyleCnt="29"/>
      <dgm:spPr/>
    </dgm:pt>
    <dgm:pt modelId="{36527788-2783-4298-BE81-15FE2F7DA512}" type="pres">
      <dgm:prSet presAssocID="{EB4301D5-B759-41CF-BB31-9E8403E07898}" presName="compNode" presStyleCnt="0"/>
      <dgm:spPr/>
    </dgm:pt>
    <dgm:pt modelId="{A8139A59-1BC9-4AF4-8148-0C63747DC5E4}" type="pres">
      <dgm:prSet presAssocID="{EB4301D5-B759-41CF-BB31-9E8403E07898}" presName="dummyConnPt" presStyleCnt="0"/>
      <dgm:spPr/>
    </dgm:pt>
    <dgm:pt modelId="{BFB8E1F3-15ED-4DD5-BD07-C981C1FE8C2D}" type="pres">
      <dgm:prSet presAssocID="{EB4301D5-B759-41CF-BB31-9E8403E07898}" presName="node" presStyleLbl="node1" presStyleIdx="9" presStyleCnt="30">
        <dgm:presLayoutVars>
          <dgm:bulletEnabled val="1"/>
        </dgm:presLayoutVars>
      </dgm:prSet>
      <dgm:spPr/>
    </dgm:pt>
    <dgm:pt modelId="{5B85CC9D-3ADA-4DE2-A414-C10991847C46}" type="pres">
      <dgm:prSet presAssocID="{4645EB7C-6278-4692-A5D9-49441DE46333}" presName="sibTrans" presStyleLbl="bgSibTrans2D1" presStyleIdx="9" presStyleCnt="29"/>
      <dgm:spPr/>
    </dgm:pt>
    <dgm:pt modelId="{5B14CAC7-A745-4522-BA7B-272908C63C3F}" type="pres">
      <dgm:prSet presAssocID="{8EC6D25A-3F3C-459E-8138-7D780CD3688B}" presName="compNode" presStyleCnt="0"/>
      <dgm:spPr/>
    </dgm:pt>
    <dgm:pt modelId="{2EB68509-D6DA-4D38-B59B-76C9ACD32630}" type="pres">
      <dgm:prSet presAssocID="{8EC6D25A-3F3C-459E-8138-7D780CD3688B}" presName="dummyConnPt" presStyleCnt="0"/>
      <dgm:spPr/>
    </dgm:pt>
    <dgm:pt modelId="{F2472A38-9720-42F2-8115-3857F09B5EFD}" type="pres">
      <dgm:prSet presAssocID="{8EC6D25A-3F3C-459E-8138-7D780CD3688B}" presName="node" presStyleLbl="node1" presStyleIdx="10" presStyleCnt="30">
        <dgm:presLayoutVars>
          <dgm:bulletEnabled val="1"/>
        </dgm:presLayoutVars>
      </dgm:prSet>
      <dgm:spPr/>
    </dgm:pt>
    <dgm:pt modelId="{54EB75C6-EEA5-4547-98F3-AE50E268B896}" type="pres">
      <dgm:prSet presAssocID="{4F9E723D-B649-46DF-8BB2-EA76D07CA9E6}" presName="sibTrans" presStyleLbl="bgSibTrans2D1" presStyleIdx="10" presStyleCnt="29"/>
      <dgm:spPr/>
    </dgm:pt>
    <dgm:pt modelId="{8F55C236-1700-427E-9767-03B88318AB08}" type="pres">
      <dgm:prSet presAssocID="{91935DFF-D41C-476D-A322-497B32164A5A}" presName="compNode" presStyleCnt="0"/>
      <dgm:spPr/>
    </dgm:pt>
    <dgm:pt modelId="{401B8E1E-1805-457C-BC24-3DBDF32D60F2}" type="pres">
      <dgm:prSet presAssocID="{91935DFF-D41C-476D-A322-497B32164A5A}" presName="dummyConnPt" presStyleCnt="0"/>
      <dgm:spPr/>
    </dgm:pt>
    <dgm:pt modelId="{2BE1E83D-5FAE-49B2-A1C7-A048BA87C544}" type="pres">
      <dgm:prSet presAssocID="{91935DFF-D41C-476D-A322-497B32164A5A}" presName="node" presStyleLbl="node1" presStyleIdx="11" presStyleCnt="30">
        <dgm:presLayoutVars>
          <dgm:bulletEnabled val="1"/>
        </dgm:presLayoutVars>
      </dgm:prSet>
      <dgm:spPr/>
    </dgm:pt>
    <dgm:pt modelId="{B273E6EA-2D1D-4F9D-B993-857ACB8E9F3B}" type="pres">
      <dgm:prSet presAssocID="{BE2915F1-5EAD-482A-A584-A726F37A2B76}" presName="sibTrans" presStyleLbl="bgSibTrans2D1" presStyleIdx="11" presStyleCnt="29"/>
      <dgm:spPr/>
    </dgm:pt>
    <dgm:pt modelId="{99F76541-3B23-477A-A9D5-61F83DF0387E}" type="pres">
      <dgm:prSet presAssocID="{02FAD0E7-CAF7-4991-A559-4522DB07B347}" presName="compNode" presStyleCnt="0"/>
      <dgm:spPr/>
    </dgm:pt>
    <dgm:pt modelId="{20786931-86A2-4B33-8D39-B3F576C5465F}" type="pres">
      <dgm:prSet presAssocID="{02FAD0E7-CAF7-4991-A559-4522DB07B347}" presName="dummyConnPt" presStyleCnt="0"/>
      <dgm:spPr/>
    </dgm:pt>
    <dgm:pt modelId="{54B2BFC4-A5DC-4F63-A804-58B251B0B209}" type="pres">
      <dgm:prSet presAssocID="{02FAD0E7-CAF7-4991-A559-4522DB07B347}" presName="node" presStyleLbl="node1" presStyleIdx="12" presStyleCnt="30">
        <dgm:presLayoutVars>
          <dgm:bulletEnabled val="1"/>
        </dgm:presLayoutVars>
      </dgm:prSet>
      <dgm:spPr/>
    </dgm:pt>
    <dgm:pt modelId="{9347C5E6-F136-46B2-96F9-36AF28484AFC}" type="pres">
      <dgm:prSet presAssocID="{BF232311-8EE7-4905-87B6-CF8C25543E32}" presName="sibTrans" presStyleLbl="bgSibTrans2D1" presStyleIdx="12" presStyleCnt="29"/>
      <dgm:spPr/>
    </dgm:pt>
    <dgm:pt modelId="{68087F04-F336-4690-B133-580903EB59ED}" type="pres">
      <dgm:prSet presAssocID="{0A45D4C8-F650-47AF-8087-E2FBFD306D83}" presName="compNode" presStyleCnt="0"/>
      <dgm:spPr/>
    </dgm:pt>
    <dgm:pt modelId="{B8FDD443-7049-44EC-90B5-028028DD1EC0}" type="pres">
      <dgm:prSet presAssocID="{0A45D4C8-F650-47AF-8087-E2FBFD306D83}" presName="dummyConnPt" presStyleCnt="0"/>
      <dgm:spPr/>
    </dgm:pt>
    <dgm:pt modelId="{8DBF269A-EB06-458D-AE7C-01FECF88D383}" type="pres">
      <dgm:prSet presAssocID="{0A45D4C8-F650-47AF-8087-E2FBFD306D83}" presName="node" presStyleLbl="node1" presStyleIdx="13" presStyleCnt="30">
        <dgm:presLayoutVars>
          <dgm:bulletEnabled val="1"/>
        </dgm:presLayoutVars>
      </dgm:prSet>
      <dgm:spPr/>
    </dgm:pt>
    <dgm:pt modelId="{2E4FC260-4207-4D33-840B-5A199FEA2D51}" type="pres">
      <dgm:prSet presAssocID="{B022EE30-2B1E-4932-84E2-780B4C7FB02D}" presName="sibTrans" presStyleLbl="bgSibTrans2D1" presStyleIdx="13" presStyleCnt="29"/>
      <dgm:spPr/>
    </dgm:pt>
    <dgm:pt modelId="{4F77528F-50BE-40F8-87A0-85551622DC49}" type="pres">
      <dgm:prSet presAssocID="{E236D3B4-3580-40C6-9354-DE22D5D68B4C}" presName="compNode" presStyleCnt="0"/>
      <dgm:spPr/>
    </dgm:pt>
    <dgm:pt modelId="{9850DEF3-997B-4A1C-AA93-CC41A3D3998B}" type="pres">
      <dgm:prSet presAssocID="{E236D3B4-3580-40C6-9354-DE22D5D68B4C}" presName="dummyConnPt" presStyleCnt="0"/>
      <dgm:spPr/>
    </dgm:pt>
    <dgm:pt modelId="{8538DA47-2DB9-4337-A039-D82CFE460C32}" type="pres">
      <dgm:prSet presAssocID="{E236D3B4-3580-40C6-9354-DE22D5D68B4C}" presName="node" presStyleLbl="node1" presStyleIdx="14" presStyleCnt="30">
        <dgm:presLayoutVars>
          <dgm:bulletEnabled val="1"/>
        </dgm:presLayoutVars>
      </dgm:prSet>
      <dgm:spPr/>
    </dgm:pt>
    <dgm:pt modelId="{3843FB94-9C74-4C08-A647-5336F59D5373}" type="pres">
      <dgm:prSet presAssocID="{C1AED502-CF56-4206-9234-592586BC0287}" presName="sibTrans" presStyleLbl="bgSibTrans2D1" presStyleIdx="14" presStyleCnt="29"/>
      <dgm:spPr/>
    </dgm:pt>
    <dgm:pt modelId="{0F875F12-9B79-4EF9-AEF1-AEAA4AA7FD0A}" type="pres">
      <dgm:prSet presAssocID="{045264A0-403A-4641-ABF6-560D021D0A6E}" presName="compNode" presStyleCnt="0"/>
      <dgm:spPr/>
    </dgm:pt>
    <dgm:pt modelId="{377C526D-9131-4ADB-B1A9-C778D04C1835}" type="pres">
      <dgm:prSet presAssocID="{045264A0-403A-4641-ABF6-560D021D0A6E}" presName="dummyConnPt" presStyleCnt="0"/>
      <dgm:spPr/>
    </dgm:pt>
    <dgm:pt modelId="{71EB15EC-B557-41A0-AC6A-AA0F06F441B4}" type="pres">
      <dgm:prSet presAssocID="{045264A0-403A-4641-ABF6-560D021D0A6E}" presName="node" presStyleLbl="node1" presStyleIdx="15" presStyleCnt="30">
        <dgm:presLayoutVars>
          <dgm:bulletEnabled val="1"/>
        </dgm:presLayoutVars>
      </dgm:prSet>
      <dgm:spPr/>
    </dgm:pt>
    <dgm:pt modelId="{0B73C5CA-A252-4F17-ADB3-1AD9C54EEF36}" type="pres">
      <dgm:prSet presAssocID="{48D0D39C-B49A-455B-BE19-A3CA0FF20DE3}" presName="sibTrans" presStyleLbl="bgSibTrans2D1" presStyleIdx="15" presStyleCnt="29"/>
      <dgm:spPr/>
    </dgm:pt>
    <dgm:pt modelId="{C7BA491B-51E7-41EA-BEA1-9448F67CC6BE}" type="pres">
      <dgm:prSet presAssocID="{B0812CBA-3074-4A1D-931F-934B9DAA67AE}" presName="compNode" presStyleCnt="0"/>
      <dgm:spPr/>
    </dgm:pt>
    <dgm:pt modelId="{95EBD919-2E4C-4B4C-A5FB-050F3ED0A3B5}" type="pres">
      <dgm:prSet presAssocID="{B0812CBA-3074-4A1D-931F-934B9DAA67AE}" presName="dummyConnPt" presStyleCnt="0"/>
      <dgm:spPr/>
    </dgm:pt>
    <dgm:pt modelId="{243F3497-AAE0-4D82-B4FE-5879EAA022DA}" type="pres">
      <dgm:prSet presAssocID="{B0812CBA-3074-4A1D-931F-934B9DAA67AE}" presName="node" presStyleLbl="node1" presStyleIdx="16" presStyleCnt="30">
        <dgm:presLayoutVars>
          <dgm:bulletEnabled val="1"/>
        </dgm:presLayoutVars>
      </dgm:prSet>
      <dgm:spPr/>
    </dgm:pt>
    <dgm:pt modelId="{39BEE238-92A3-498C-A8D2-66C1E6C3CC03}" type="pres">
      <dgm:prSet presAssocID="{2D9CEE59-7055-4518-BEB6-872E4173FB52}" presName="sibTrans" presStyleLbl="bgSibTrans2D1" presStyleIdx="16" presStyleCnt="29"/>
      <dgm:spPr/>
    </dgm:pt>
    <dgm:pt modelId="{239059D8-D394-4945-996C-01925600A4F0}" type="pres">
      <dgm:prSet presAssocID="{4DE4ECC2-D73A-4ED5-9073-FEA7AF03C008}" presName="compNode" presStyleCnt="0"/>
      <dgm:spPr/>
    </dgm:pt>
    <dgm:pt modelId="{8BBC1B5B-DE0B-4884-BC2A-15D3AA965009}" type="pres">
      <dgm:prSet presAssocID="{4DE4ECC2-D73A-4ED5-9073-FEA7AF03C008}" presName="dummyConnPt" presStyleCnt="0"/>
      <dgm:spPr/>
    </dgm:pt>
    <dgm:pt modelId="{1713FADA-D31E-4BDE-B7E5-7B7804E3E205}" type="pres">
      <dgm:prSet presAssocID="{4DE4ECC2-D73A-4ED5-9073-FEA7AF03C008}" presName="node" presStyleLbl="node1" presStyleIdx="17" presStyleCnt="30">
        <dgm:presLayoutVars>
          <dgm:bulletEnabled val="1"/>
        </dgm:presLayoutVars>
      </dgm:prSet>
      <dgm:spPr/>
    </dgm:pt>
    <dgm:pt modelId="{C49AD502-BEA9-47E4-ABB0-FEC7571F2772}" type="pres">
      <dgm:prSet presAssocID="{6D9AA5E9-9E53-49C0-B221-D2F00E10BA94}" presName="sibTrans" presStyleLbl="bgSibTrans2D1" presStyleIdx="17" presStyleCnt="29"/>
      <dgm:spPr/>
    </dgm:pt>
    <dgm:pt modelId="{620BEE5B-FD32-4427-B36F-A21301AB5580}" type="pres">
      <dgm:prSet presAssocID="{4F130CF5-109F-4F19-BAB7-16DDA3595179}" presName="compNode" presStyleCnt="0"/>
      <dgm:spPr/>
    </dgm:pt>
    <dgm:pt modelId="{33069534-D488-43FB-80C5-BC0752DEA6F0}" type="pres">
      <dgm:prSet presAssocID="{4F130CF5-109F-4F19-BAB7-16DDA3595179}" presName="dummyConnPt" presStyleCnt="0"/>
      <dgm:spPr/>
    </dgm:pt>
    <dgm:pt modelId="{7F15419C-6185-485B-AA9F-3E681D4C49AF}" type="pres">
      <dgm:prSet presAssocID="{4F130CF5-109F-4F19-BAB7-16DDA3595179}" presName="node" presStyleLbl="node1" presStyleIdx="18" presStyleCnt="30">
        <dgm:presLayoutVars>
          <dgm:bulletEnabled val="1"/>
        </dgm:presLayoutVars>
      </dgm:prSet>
      <dgm:spPr/>
    </dgm:pt>
    <dgm:pt modelId="{B320754D-8870-4F59-970B-AB63762653B5}" type="pres">
      <dgm:prSet presAssocID="{7A2502E0-BA1B-41FA-B502-52BF02976068}" presName="sibTrans" presStyleLbl="bgSibTrans2D1" presStyleIdx="18" presStyleCnt="29"/>
      <dgm:spPr/>
    </dgm:pt>
    <dgm:pt modelId="{D41702EF-A4EA-428B-927F-FCF298A49D3E}" type="pres">
      <dgm:prSet presAssocID="{187AE432-06F8-473E-9F1C-2820E614A7B4}" presName="compNode" presStyleCnt="0"/>
      <dgm:spPr/>
    </dgm:pt>
    <dgm:pt modelId="{9DD7579F-CC80-4A1E-BB63-D0DF72FD3874}" type="pres">
      <dgm:prSet presAssocID="{187AE432-06F8-473E-9F1C-2820E614A7B4}" presName="dummyConnPt" presStyleCnt="0"/>
      <dgm:spPr/>
    </dgm:pt>
    <dgm:pt modelId="{18DC0C03-A114-44E5-A657-442531109ECB}" type="pres">
      <dgm:prSet presAssocID="{187AE432-06F8-473E-9F1C-2820E614A7B4}" presName="node" presStyleLbl="node1" presStyleIdx="19" presStyleCnt="30">
        <dgm:presLayoutVars>
          <dgm:bulletEnabled val="1"/>
        </dgm:presLayoutVars>
      </dgm:prSet>
      <dgm:spPr/>
    </dgm:pt>
    <dgm:pt modelId="{74691FEF-1C00-4F95-BEFC-3998361904D4}" type="pres">
      <dgm:prSet presAssocID="{8F54AD79-3F25-42FA-AFE7-AE3CC2B49271}" presName="sibTrans" presStyleLbl="bgSibTrans2D1" presStyleIdx="19" presStyleCnt="29"/>
      <dgm:spPr/>
    </dgm:pt>
    <dgm:pt modelId="{54FDA964-EF76-4D0D-9F0A-851EAE9C118F}" type="pres">
      <dgm:prSet presAssocID="{28DE0CB3-0E77-4122-9A8F-47A73B1984D2}" presName="compNode" presStyleCnt="0"/>
      <dgm:spPr/>
    </dgm:pt>
    <dgm:pt modelId="{B79D058B-0728-435A-8FAB-78D2E4043109}" type="pres">
      <dgm:prSet presAssocID="{28DE0CB3-0E77-4122-9A8F-47A73B1984D2}" presName="dummyConnPt" presStyleCnt="0"/>
      <dgm:spPr/>
    </dgm:pt>
    <dgm:pt modelId="{302723DE-FCC2-4037-B88F-0C93630B1407}" type="pres">
      <dgm:prSet presAssocID="{28DE0CB3-0E77-4122-9A8F-47A73B1984D2}" presName="node" presStyleLbl="node1" presStyleIdx="20" presStyleCnt="30">
        <dgm:presLayoutVars>
          <dgm:bulletEnabled val="1"/>
        </dgm:presLayoutVars>
      </dgm:prSet>
      <dgm:spPr/>
    </dgm:pt>
    <dgm:pt modelId="{BF0BB369-C2B0-4DA0-9568-FFBB557A1BB5}" type="pres">
      <dgm:prSet presAssocID="{EC6BC45A-EF82-4DEC-9F66-CB7E2C9A5B64}" presName="sibTrans" presStyleLbl="bgSibTrans2D1" presStyleIdx="20" presStyleCnt="29"/>
      <dgm:spPr/>
    </dgm:pt>
    <dgm:pt modelId="{A572E90C-3DF7-44C0-AFBF-02B8C09C9795}" type="pres">
      <dgm:prSet presAssocID="{D366DDDD-42A0-4AFA-A2D2-D783E10BE085}" presName="compNode" presStyleCnt="0"/>
      <dgm:spPr/>
    </dgm:pt>
    <dgm:pt modelId="{95F237DA-7EDD-43F5-B4A5-BB736236E1C6}" type="pres">
      <dgm:prSet presAssocID="{D366DDDD-42A0-4AFA-A2D2-D783E10BE085}" presName="dummyConnPt" presStyleCnt="0"/>
      <dgm:spPr/>
    </dgm:pt>
    <dgm:pt modelId="{6ABEDC10-F840-4E60-8536-DE598C1D180F}" type="pres">
      <dgm:prSet presAssocID="{D366DDDD-42A0-4AFA-A2D2-D783E10BE085}" presName="node" presStyleLbl="node1" presStyleIdx="21" presStyleCnt="30">
        <dgm:presLayoutVars>
          <dgm:bulletEnabled val="1"/>
        </dgm:presLayoutVars>
      </dgm:prSet>
      <dgm:spPr/>
    </dgm:pt>
    <dgm:pt modelId="{1469969D-476F-483E-9C5A-5EA29D4EC296}" type="pres">
      <dgm:prSet presAssocID="{00BE2B14-F740-4E93-98DF-03A312E39FBC}" presName="sibTrans" presStyleLbl="bgSibTrans2D1" presStyleIdx="21" presStyleCnt="29"/>
      <dgm:spPr/>
    </dgm:pt>
    <dgm:pt modelId="{7F1754E5-3613-4CEF-A0E1-6FD505A087E5}" type="pres">
      <dgm:prSet presAssocID="{CC01A9C0-6BCE-404F-BDC6-9B377D3876D8}" presName="compNode" presStyleCnt="0"/>
      <dgm:spPr/>
    </dgm:pt>
    <dgm:pt modelId="{AF837ABC-A368-472E-8613-ABD8E29377B2}" type="pres">
      <dgm:prSet presAssocID="{CC01A9C0-6BCE-404F-BDC6-9B377D3876D8}" presName="dummyConnPt" presStyleCnt="0"/>
      <dgm:spPr/>
    </dgm:pt>
    <dgm:pt modelId="{A23EE16C-E099-4EFC-B03F-DF498C9A176E}" type="pres">
      <dgm:prSet presAssocID="{CC01A9C0-6BCE-404F-BDC6-9B377D3876D8}" presName="node" presStyleLbl="node1" presStyleIdx="22" presStyleCnt="30">
        <dgm:presLayoutVars>
          <dgm:bulletEnabled val="1"/>
        </dgm:presLayoutVars>
      </dgm:prSet>
      <dgm:spPr/>
    </dgm:pt>
    <dgm:pt modelId="{1AE0C60E-2F1A-4850-B7A1-652C90BC1811}" type="pres">
      <dgm:prSet presAssocID="{0A6BD27E-E9E5-473C-AE2F-B8BE8AB44331}" presName="sibTrans" presStyleLbl="bgSibTrans2D1" presStyleIdx="22" presStyleCnt="29"/>
      <dgm:spPr/>
    </dgm:pt>
    <dgm:pt modelId="{40C02BC5-C0B9-4F71-A28F-09DD33CA4D78}" type="pres">
      <dgm:prSet presAssocID="{839E8864-0ACF-4F3C-B7FA-7E96EAA31F08}" presName="compNode" presStyleCnt="0"/>
      <dgm:spPr/>
    </dgm:pt>
    <dgm:pt modelId="{7E24F2FC-CC37-47B5-A767-0AD759CB8B24}" type="pres">
      <dgm:prSet presAssocID="{839E8864-0ACF-4F3C-B7FA-7E96EAA31F08}" presName="dummyConnPt" presStyleCnt="0"/>
      <dgm:spPr/>
    </dgm:pt>
    <dgm:pt modelId="{EFB6330E-4A8F-4F7C-A5A6-562CD98C135B}" type="pres">
      <dgm:prSet presAssocID="{839E8864-0ACF-4F3C-B7FA-7E96EAA31F08}" presName="node" presStyleLbl="node1" presStyleIdx="23" presStyleCnt="30">
        <dgm:presLayoutVars>
          <dgm:bulletEnabled val="1"/>
        </dgm:presLayoutVars>
      </dgm:prSet>
      <dgm:spPr/>
    </dgm:pt>
    <dgm:pt modelId="{3F0F1C5D-D90A-41BF-87B8-3460E4D9AA40}" type="pres">
      <dgm:prSet presAssocID="{86ADF83A-A76A-4D71-B13C-30CF6EA083DA}" presName="sibTrans" presStyleLbl="bgSibTrans2D1" presStyleIdx="23" presStyleCnt="29"/>
      <dgm:spPr/>
    </dgm:pt>
    <dgm:pt modelId="{28CD3050-751B-4537-B66E-EE6BF55C1093}" type="pres">
      <dgm:prSet presAssocID="{39906A4A-D9A1-4F06-A5C5-D7C120FB600E}" presName="compNode" presStyleCnt="0"/>
      <dgm:spPr/>
    </dgm:pt>
    <dgm:pt modelId="{8F53A3CE-74F2-4FF7-97BB-0CB8F55E75B8}" type="pres">
      <dgm:prSet presAssocID="{39906A4A-D9A1-4F06-A5C5-D7C120FB600E}" presName="dummyConnPt" presStyleCnt="0"/>
      <dgm:spPr/>
    </dgm:pt>
    <dgm:pt modelId="{7F4A763A-5C3D-4724-9BE3-246E80F59274}" type="pres">
      <dgm:prSet presAssocID="{39906A4A-D9A1-4F06-A5C5-D7C120FB600E}" presName="node" presStyleLbl="node1" presStyleIdx="24" presStyleCnt="30">
        <dgm:presLayoutVars>
          <dgm:bulletEnabled val="1"/>
        </dgm:presLayoutVars>
      </dgm:prSet>
      <dgm:spPr/>
    </dgm:pt>
    <dgm:pt modelId="{03E0C856-E0DA-4EDF-B719-796C1194AEDD}" type="pres">
      <dgm:prSet presAssocID="{A72FBC74-B4A2-4603-8A72-3873A085CD87}" presName="sibTrans" presStyleLbl="bgSibTrans2D1" presStyleIdx="24" presStyleCnt="29"/>
      <dgm:spPr/>
    </dgm:pt>
    <dgm:pt modelId="{47B38616-5D40-437D-A99D-481A0153B51E}" type="pres">
      <dgm:prSet presAssocID="{3139A89E-0FAD-4E7C-BF8F-CF61EA80BC8A}" presName="compNode" presStyleCnt="0"/>
      <dgm:spPr/>
    </dgm:pt>
    <dgm:pt modelId="{3BD69955-D799-4EF8-A0A6-AA8336E1DC3C}" type="pres">
      <dgm:prSet presAssocID="{3139A89E-0FAD-4E7C-BF8F-CF61EA80BC8A}" presName="dummyConnPt" presStyleCnt="0"/>
      <dgm:spPr/>
    </dgm:pt>
    <dgm:pt modelId="{F55B9134-1AFE-4D71-B6C6-752C009525D1}" type="pres">
      <dgm:prSet presAssocID="{3139A89E-0FAD-4E7C-BF8F-CF61EA80BC8A}" presName="node" presStyleLbl="node1" presStyleIdx="25" presStyleCnt="30">
        <dgm:presLayoutVars>
          <dgm:bulletEnabled val="1"/>
        </dgm:presLayoutVars>
      </dgm:prSet>
      <dgm:spPr/>
    </dgm:pt>
    <dgm:pt modelId="{5BDCE742-D3A3-41D4-BF42-40A5BA2223EA}" type="pres">
      <dgm:prSet presAssocID="{125EBB1C-D7EE-4670-9140-C4E6134F2789}" presName="sibTrans" presStyleLbl="bgSibTrans2D1" presStyleIdx="25" presStyleCnt="29"/>
      <dgm:spPr/>
    </dgm:pt>
    <dgm:pt modelId="{220A09DD-B719-42ED-AF49-F55B45022D71}" type="pres">
      <dgm:prSet presAssocID="{09E8F020-1344-44E7-908A-2FE17AB6E592}" presName="compNode" presStyleCnt="0"/>
      <dgm:spPr/>
    </dgm:pt>
    <dgm:pt modelId="{C7F54D2D-E792-40AE-9D88-C7771DA9DF9D}" type="pres">
      <dgm:prSet presAssocID="{09E8F020-1344-44E7-908A-2FE17AB6E592}" presName="dummyConnPt" presStyleCnt="0"/>
      <dgm:spPr/>
    </dgm:pt>
    <dgm:pt modelId="{E132509D-B9EF-4150-B74D-CD8135A83BED}" type="pres">
      <dgm:prSet presAssocID="{09E8F020-1344-44E7-908A-2FE17AB6E592}" presName="node" presStyleLbl="node1" presStyleIdx="26" presStyleCnt="30">
        <dgm:presLayoutVars>
          <dgm:bulletEnabled val="1"/>
        </dgm:presLayoutVars>
      </dgm:prSet>
      <dgm:spPr/>
    </dgm:pt>
    <dgm:pt modelId="{72284CD0-A2B2-445F-887C-0DCE0F781A20}" type="pres">
      <dgm:prSet presAssocID="{F2DA08A1-6A6F-418D-B534-45DC03785A92}" presName="sibTrans" presStyleLbl="bgSibTrans2D1" presStyleIdx="26" presStyleCnt="29"/>
      <dgm:spPr/>
    </dgm:pt>
    <dgm:pt modelId="{8A695FD9-BCC4-4E02-B000-F9E596527A3F}" type="pres">
      <dgm:prSet presAssocID="{F2E1BE51-8D46-4758-8617-3D2CB3BE5777}" presName="compNode" presStyleCnt="0"/>
      <dgm:spPr/>
    </dgm:pt>
    <dgm:pt modelId="{3BB34D37-75A2-48BD-97C8-2A1496D2BA30}" type="pres">
      <dgm:prSet presAssocID="{F2E1BE51-8D46-4758-8617-3D2CB3BE5777}" presName="dummyConnPt" presStyleCnt="0"/>
      <dgm:spPr/>
    </dgm:pt>
    <dgm:pt modelId="{3FAC3960-D9C1-4F0A-9AB1-E15435F8492E}" type="pres">
      <dgm:prSet presAssocID="{F2E1BE51-8D46-4758-8617-3D2CB3BE5777}" presName="node" presStyleLbl="node1" presStyleIdx="27" presStyleCnt="30">
        <dgm:presLayoutVars>
          <dgm:bulletEnabled val="1"/>
        </dgm:presLayoutVars>
      </dgm:prSet>
      <dgm:spPr/>
    </dgm:pt>
    <dgm:pt modelId="{FBF64520-5DFF-492D-9057-05202A18809A}" type="pres">
      <dgm:prSet presAssocID="{5210E97F-07F6-4261-998B-DE25A568B2E9}" presName="sibTrans" presStyleLbl="bgSibTrans2D1" presStyleIdx="27" presStyleCnt="29"/>
      <dgm:spPr/>
    </dgm:pt>
    <dgm:pt modelId="{D1C9D55F-8D4A-4F1A-8D2E-403D69D83DAC}" type="pres">
      <dgm:prSet presAssocID="{0C1BE467-6403-4EE7-B669-DE7EFACF9C25}" presName="compNode" presStyleCnt="0"/>
      <dgm:spPr/>
    </dgm:pt>
    <dgm:pt modelId="{35567E20-995C-4548-95AF-E84F750F1887}" type="pres">
      <dgm:prSet presAssocID="{0C1BE467-6403-4EE7-B669-DE7EFACF9C25}" presName="dummyConnPt" presStyleCnt="0"/>
      <dgm:spPr/>
    </dgm:pt>
    <dgm:pt modelId="{2A919C11-3A29-447D-B8A0-CBD4552BFD4F}" type="pres">
      <dgm:prSet presAssocID="{0C1BE467-6403-4EE7-B669-DE7EFACF9C25}" presName="node" presStyleLbl="node1" presStyleIdx="28" presStyleCnt="30">
        <dgm:presLayoutVars>
          <dgm:bulletEnabled val="1"/>
        </dgm:presLayoutVars>
      </dgm:prSet>
      <dgm:spPr/>
    </dgm:pt>
    <dgm:pt modelId="{4C147EDC-1CC6-4B75-93E4-92A3A0E3DDDB}" type="pres">
      <dgm:prSet presAssocID="{AFE952D6-A28A-4082-8DFB-4327CF3FA5BA}" presName="sibTrans" presStyleLbl="bgSibTrans2D1" presStyleIdx="28" presStyleCnt="29"/>
      <dgm:spPr/>
    </dgm:pt>
    <dgm:pt modelId="{AD49081D-78FA-426C-9F19-39DD63DFD486}" type="pres">
      <dgm:prSet presAssocID="{50CCDBF2-8EF5-452F-8305-C74788F3922C}" presName="compNode" presStyleCnt="0"/>
      <dgm:spPr/>
    </dgm:pt>
    <dgm:pt modelId="{C072BEAC-A237-40D8-85AA-D33D1C46F0D3}" type="pres">
      <dgm:prSet presAssocID="{50CCDBF2-8EF5-452F-8305-C74788F3922C}" presName="dummyConnPt" presStyleCnt="0"/>
      <dgm:spPr/>
    </dgm:pt>
    <dgm:pt modelId="{5D822D85-A5F3-470B-85B7-C30CFAB622C4}" type="pres">
      <dgm:prSet presAssocID="{50CCDBF2-8EF5-452F-8305-C74788F3922C}" presName="node" presStyleLbl="node1" presStyleIdx="29" presStyleCnt="30">
        <dgm:presLayoutVars>
          <dgm:bulletEnabled val="1"/>
        </dgm:presLayoutVars>
      </dgm:prSet>
      <dgm:spPr/>
    </dgm:pt>
  </dgm:ptLst>
  <dgm:cxnLst>
    <dgm:cxn modelId="{9A1F3101-2AEF-41B3-B991-BBE552BCC287}" srcId="{A802AEA2-35D8-47FD-B9BC-C5358AAF9E6E}" destId="{B0812CBA-3074-4A1D-931F-934B9DAA67AE}" srcOrd="16" destOrd="0" parTransId="{081FFD32-E5BD-4C07-8822-2DBFFDAB5E7C}" sibTransId="{2D9CEE59-7055-4518-BEB6-872E4173FB52}"/>
    <dgm:cxn modelId="{11EA9206-3580-4C5A-BF19-FB9F97C2958B}" type="presOf" srcId="{EB4301D5-B759-41CF-BB31-9E8403E07898}" destId="{BFB8E1F3-15ED-4DD5-BD07-C981C1FE8C2D}" srcOrd="0" destOrd="0" presId="urn:microsoft.com/office/officeart/2005/8/layout/bProcess4"/>
    <dgm:cxn modelId="{A6816707-A844-4559-A2E1-C2423DD4FB7C}" type="presOf" srcId="{6D9AA5E9-9E53-49C0-B221-D2F00E10BA94}" destId="{C49AD502-BEA9-47E4-ABB0-FEC7571F2772}" srcOrd="0" destOrd="0" presId="urn:microsoft.com/office/officeart/2005/8/layout/bProcess4"/>
    <dgm:cxn modelId="{5786EF07-5B37-47C3-9839-3E5C65843234}" srcId="{A802AEA2-35D8-47FD-B9BC-C5358AAF9E6E}" destId="{4F130CF5-109F-4F19-BAB7-16DDA3595179}" srcOrd="18" destOrd="0" parTransId="{8BF87C8B-D15C-489D-9AD2-C0F4A97CE51C}" sibTransId="{7A2502E0-BA1B-41FA-B502-52BF02976068}"/>
    <dgm:cxn modelId="{230E610B-C491-4057-9127-7B2C321CD413}" type="presOf" srcId="{045264A0-403A-4641-ABF6-560D021D0A6E}" destId="{71EB15EC-B557-41A0-AC6A-AA0F06F441B4}" srcOrd="0" destOrd="0" presId="urn:microsoft.com/office/officeart/2005/8/layout/bProcess4"/>
    <dgm:cxn modelId="{BA4DED0B-1416-4ED8-8CB7-785E2C18A777}" srcId="{A802AEA2-35D8-47FD-B9BC-C5358AAF9E6E}" destId="{4B84CC23-D085-40D5-87DD-BCC7F43D9639}" srcOrd="8" destOrd="0" parTransId="{846F1D0A-F6CB-4C14-B0D6-2760C7B50760}" sibTransId="{0B9DC016-D6FA-4DF0-BA8A-8A92018183E1}"/>
    <dgm:cxn modelId="{1AD22E0F-D8AD-48A0-B1B1-40589B2DB2A2}" srcId="{A802AEA2-35D8-47FD-B9BC-C5358AAF9E6E}" destId="{EB4301D5-B759-41CF-BB31-9E8403E07898}" srcOrd="9" destOrd="0" parTransId="{19671BB4-47ED-43D5-8F1F-2D1BE44A6B8F}" sibTransId="{4645EB7C-6278-4692-A5D9-49441DE46333}"/>
    <dgm:cxn modelId="{93093911-84D1-41FD-934F-7E9DB85A37AF}" type="presOf" srcId="{EC6BC45A-EF82-4DEC-9F66-CB7E2C9A5B64}" destId="{BF0BB369-C2B0-4DA0-9568-FFBB557A1BB5}" srcOrd="0" destOrd="0" presId="urn:microsoft.com/office/officeart/2005/8/layout/bProcess4"/>
    <dgm:cxn modelId="{7C541F12-A5E9-4A39-9120-B974CE2FED90}" type="presOf" srcId="{B0812CBA-3074-4A1D-931F-934B9DAA67AE}" destId="{243F3497-AAE0-4D82-B4FE-5879EAA022DA}" srcOrd="0" destOrd="0" presId="urn:microsoft.com/office/officeart/2005/8/layout/bProcess4"/>
    <dgm:cxn modelId="{16315814-0D92-4AF2-ACF3-AF9046B99AFF}" type="presOf" srcId="{3139A89E-0FAD-4E7C-BF8F-CF61EA80BC8A}" destId="{F55B9134-1AFE-4D71-B6C6-752C009525D1}" srcOrd="0" destOrd="0" presId="urn:microsoft.com/office/officeart/2005/8/layout/bProcess4"/>
    <dgm:cxn modelId="{0C881415-9475-4F62-81F7-0FA4A48DE4C0}" srcId="{A802AEA2-35D8-47FD-B9BC-C5358AAF9E6E}" destId="{02FAD0E7-CAF7-4991-A559-4522DB07B347}" srcOrd="12" destOrd="0" parTransId="{E7037FC9-1D32-45BD-AAFA-001024C91060}" sibTransId="{BF232311-8EE7-4905-87B6-CF8C25543E32}"/>
    <dgm:cxn modelId="{5B156515-3EC3-44AD-A586-976F8AB7721C}" type="presOf" srcId="{4F9E723D-B649-46DF-8BB2-EA76D07CA9E6}" destId="{54EB75C6-EEA5-4547-98F3-AE50E268B896}" srcOrd="0" destOrd="0" presId="urn:microsoft.com/office/officeart/2005/8/layout/bProcess4"/>
    <dgm:cxn modelId="{D5CD521B-9C31-459A-B224-A8A40B7EE124}" type="presOf" srcId="{81D966C4-640B-4A6D-AF88-3A83AE7E895F}" destId="{2CF12B2D-E600-4536-856B-901CA7C7CA6C}" srcOrd="0" destOrd="0" presId="urn:microsoft.com/office/officeart/2005/8/layout/bProcess4"/>
    <dgm:cxn modelId="{8974551F-3B06-45BB-8E10-7AF76B3E6ECE}" type="presOf" srcId="{C8F2CC5E-D8EB-49E0-A2E8-FD8A7A3E2B39}" destId="{7D048763-5D48-453B-87A8-022241520D5E}" srcOrd="0" destOrd="0" presId="urn:microsoft.com/office/officeart/2005/8/layout/bProcess4"/>
    <dgm:cxn modelId="{4195E820-15A9-42CE-92DF-02450F4F2283}" type="presOf" srcId="{0B9DC016-D6FA-4DF0-BA8A-8A92018183E1}" destId="{23C3C37E-4938-4666-B2C8-DDA253104387}" srcOrd="0" destOrd="0" presId="urn:microsoft.com/office/officeart/2005/8/layout/bProcess4"/>
    <dgm:cxn modelId="{A235DA27-08F1-4E03-B114-6032C5889138}" type="presOf" srcId="{0A6BD27E-E9E5-473C-AE2F-B8BE8AB44331}" destId="{1AE0C60E-2F1A-4850-B7A1-652C90BC1811}" srcOrd="0" destOrd="0" presId="urn:microsoft.com/office/officeart/2005/8/layout/bProcess4"/>
    <dgm:cxn modelId="{2BF0EE27-2614-4F4A-83FD-AB72E67C23B2}" srcId="{A802AEA2-35D8-47FD-B9BC-C5358AAF9E6E}" destId="{E236D3B4-3580-40C6-9354-DE22D5D68B4C}" srcOrd="14" destOrd="0" parTransId="{6346C016-813A-4EF3-B70D-C363A18DFA97}" sibTransId="{C1AED502-CF56-4206-9234-592586BC0287}"/>
    <dgm:cxn modelId="{8C94312C-7158-4575-AA3C-44AEC46697DE}" type="presOf" srcId="{9B9028AA-5B63-48D9-9E39-2EB4873E67A0}" destId="{B8E5F54F-C730-40CF-8EBD-58CF479527B5}" srcOrd="0" destOrd="0" presId="urn:microsoft.com/office/officeart/2005/8/layout/bProcess4"/>
    <dgm:cxn modelId="{6DCE482C-C18B-466B-8A8A-29C46F13499A}" type="presOf" srcId="{0C1BE467-6403-4EE7-B669-DE7EFACF9C25}" destId="{2A919C11-3A29-447D-B8A0-CBD4552BFD4F}" srcOrd="0" destOrd="0" presId="urn:microsoft.com/office/officeart/2005/8/layout/bProcess4"/>
    <dgm:cxn modelId="{CF63AD32-D0AA-44A5-B646-6862ED0277C2}" type="presOf" srcId="{2D9CEE59-7055-4518-BEB6-872E4173FB52}" destId="{39BEE238-92A3-498C-A8D2-66C1E6C3CC03}" srcOrd="0" destOrd="0" presId="urn:microsoft.com/office/officeart/2005/8/layout/bProcess4"/>
    <dgm:cxn modelId="{763FDE33-DB20-43EB-B67F-E51C09EF60BA}" type="presOf" srcId="{15029944-706F-4716-B097-66EBC69698A1}" destId="{69F42981-B8CB-4408-AF82-9BBB0B24352E}" srcOrd="0" destOrd="0" presId="urn:microsoft.com/office/officeart/2005/8/layout/bProcess4"/>
    <dgm:cxn modelId="{7803F336-800B-45DF-B0A3-B2C53D2CC5FE}" type="presOf" srcId="{A802AEA2-35D8-47FD-B9BC-C5358AAF9E6E}" destId="{4C3DFEDC-E44A-4C57-A2DA-942B2EB3D0F6}" srcOrd="0" destOrd="0" presId="urn:microsoft.com/office/officeart/2005/8/layout/bProcess4"/>
    <dgm:cxn modelId="{A55B5437-1792-4E5B-A5BB-90D775726177}" type="presOf" srcId="{02FAD0E7-CAF7-4991-A559-4522DB07B347}" destId="{54B2BFC4-A5DC-4F63-A804-58B251B0B209}" srcOrd="0" destOrd="0" presId="urn:microsoft.com/office/officeart/2005/8/layout/bProcess4"/>
    <dgm:cxn modelId="{D163083A-5642-4D11-8600-A678D54C8BD6}" type="presOf" srcId="{8EC6D25A-3F3C-459E-8138-7D780CD3688B}" destId="{F2472A38-9720-42F2-8115-3857F09B5EFD}" srcOrd="0" destOrd="0" presId="urn:microsoft.com/office/officeart/2005/8/layout/bProcess4"/>
    <dgm:cxn modelId="{6C1CAA3D-EA18-4438-9C19-F90338A38A13}" type="presOf" srcId="{E624F30F-079F-4A84-A54F-A3EE1C375E7D}" destId="{DC34036A-90B9-4EB3-B85B-A8E719AE4953}" srcOrd="0" destOrd="0" presId="urn:microsoft.com/office/officeart/2005/8/layout/bProcess4"/>
    <dgm:cxn modelId="{A55AD13D-B394-4805-9F50-49F4B4DC6972}" srcId="{A802AEA2-35D8-47FD-B9BC-C5358AAF9E6E}" destId="{CBC6F3CA-FFBA-4386-B500-7894B97EE750}" srcOrd="4" destOrd="0" parTransId="{079B73A9-43E3-4A8E-9C29-1AA8B5A40C3D}" sibTransId="{15029944-706F-4716-B097-66EBC69698A1}"/>
    <dgm:cxn modelId="{FFBB1C5B-D74C-47DA-B042-461F8FFCA270}" srcId="{A802AEA2-35D8-47FD-B9BC-C5358AAF9E6E}" destId="{36AC9E05-BD29-4540-A4B5-3514B65D5C3C}" srcOrd="0" destOrd="0" parTransId="{A37AA67C-8605-44DC-B981-F454ADAAA659}" sibTransId="{18B1CC15-6656-44C0-9AB5-C919E3754479}"/>
    <dgm:cxn modelId="{332ECB5B-BC02-4844-B86F-2077EE52CC51}" srcId="{A802AEA2-35D8-47FD-B9BC-C5358AAF9E6E}" destId="{839E8864-0ACF-4F3C-B7FA-7E96EAA31F08}" srcOrd="23" destOrd="0" parTransId="{3615B613-9464-490F-A557-8D4E5455C83C}" sibTransId="{86ADF83A-A76A-4D71-B13C-30CF6EA083DA}"/>
    <dgm:cxn modelId="{2B4D825C-A365-4151-9794-89616438CB55}" srcId="{A802AEA2-35D8-47FD-B9BC-C5358AAF9E6E}" destId="{9B9028AA-5B63-48D9-9E39-2EB4873E67A0}" srcOrd="3" destOrd="0" parTransId="{2F280C66-FC44-4B53-A40B-AF04D30A791C}" sibTransId="{81D966C4-640B-4A6D-AF88-3A83AE7E895F}"/>
    <dgm:cxn modelId="{17DB4E5D-E11C-456A-8D02-AA2DB5B57A24}" srcId="{A802AEA2-35D8-47FD-B9BC-C5358AAF9E6E}" destId="{BF50F43C-7150-49B4-A8C6-340B83B48718}" srcOrd="1" destOrd="0" parTransId="{2C99DF96-BC2B-4416-B5DF-3C12097F64E0}" sibTransId="{4814810B-A1F9-4579-AADD-35DB6F85AEEC}"/>
    <dgm:cxn modelId="{27CF235F-9BBA-4421-962D-EAE837E32CCD}" type="presOf" srcId="{AA2A33EB-65A6-45A8-A358-32C20DD6E2F2}" destId="{49DED1B8-FF08-4A58-924E-FFBA9A9E0EFF}" srcOrd="0" destOrd="0" presId="urn:microsoft.com/office/officeart/2005/8/layout/bProcess4"/>
    <dgm:cxn modelId="{46055D61-7B93-4575-A56F-C7FA19BFFB45}" srcId="{A802AEA2-35D8-47FD-B9BC-C5358AAF9E6E}" destId="{3139A89E-0FAD-4E7C-BF8F-CF61EA80BC8A}" srcOrd="25" destOrd="0" parTransId="{5D56D659-A7CE-400A-A604-821C998A5EFA}" sibTransId="{125EBB1C-D7EE-4670-9140-C4E6134F2789}"/>
    <dgm:cxn modelId="{6D144161-3621-44C2-BD8C-D9929A77F4C3}" type="presOf" srcId="{8F54AD79-3F25-42FA-AFE7-AE3CC2B49271}" destId="{74691FEF-1C00-4F95-BEFC-3998361904D4}" srcOrd="0" destOrd="0" presId="urn:microsoft.com/office/officeart/2005/8/layout/bProcess4"/>
    <dgm:cxn modelId="{5EDD3E43-DE83-41DD-875E-A180B59A5715}" srcId="{A802AEA2-35D8-47FD-B9BC-C5358AAF9E6E}" destId="{50CCDBF2-8EF5-452F-8305-C74788F3922C}" srcOrd="29" destOrd="0" parTransId="{B6169B6C-9990-4AA6-AFD7-6A361504800B}" sibTransId="{27290F12-323F-4BD0-8C14-C9A1110A3B45}"/>
    <dgm:cxn modelId="{5083E164-C03C-4DF9-9D4C-A59D2C206882}" type="presOf" srcId="{36AC9E05-BD29-4540-A4B5-3514B65D5C3C}" destId="{98318D39-95DA-4678-8945-2F443B01F483}" srcOrd="0" destOrd="0" presId="urn:microsoft.com/office/officeart/2005/8/layout/bProcess4"/>
    <dgm:cxn modelId="{A0553166-795A-4316-A3E9-85088371963C}" type="presOf" srcId="{00BE2B14-F740-4E93-98DF-03A312E39FBC}" destId="{1469969D-476F-483E-9C5A-5EA29D4EC296}" srcOrd="0" destOrd="0" presId="urn:microsoft.com/office/officeart/2005/8/layout/bProcess4"/>
    <dgm:cxn modelId="{3CD14A49-5D29-4907-A439-BE02FE2B4264}" srcId="{A802AEA2-35D8-47FD-B9BC-C5358AAF9E6E}" destId="{187AE432-06F8-473E-9F1C-2820E614A7B4}" srcOrd="19" destOrd="0" parTransId="{44A46BA8-5113-42F1-B560-45C832967679}" sibTransId="{8F54AD79-3F25-42FA-AFE7-AE3CC2B49271}"/>
    <dgm:cxn modelId="{E3DAC56A-4610-4809-BEF2-3184B0047BB6}" type="presOf" srcId="{BF232311-8EE7-4905-87B6-CF8C25543E32}" destId="{9347C5E6-F136-46B2-96F9-36AF28484AFC}" srcOrd="0" destOrd="0" presId="urn:microsoft.com/office/officeart/2005/8/layout/bProcess4"/>
    <dgm:cxn modelId="{AB453C6B-8B19-4CA5-9632-C404A7CD6DD5}" type="presOf" srcId="{CC01A9C0-6BCE-404F-BDC6-9B377D3876D8}" destId="{A23EE16C-E099-4EFC-B03F-DF498C9A176E}" srcOrd="0" destOrd="0" presId="urn:microsoft.com/office/officeart/2005/8/layout/bProcess4"/>
    <dgm:cxn modelId="{C2DA746B-51E4-477D-946B-AD7F45A798E3}" type="presOf" srcId="{D9E90587-317A-4E72-8E07-264399E0243A}" destId="{2DCF04D9-2A66-4CC6-B4E7-D78ECC3D9347}" srcOrd="0" destOrd="0" presId="urn:microsoft.com/office/officeart/2005/8/layout/bProcess4"/>
    <dgm:cxn modelId="{60C0924B-65BC-48F0-8262-FF8FCE24F560}" type="presOf" srcId="{839E8864-0ACF-4F3C-B7FA-7E96EAA31F08}" destId="{EFB6330E-4A8F-4F7C-A5A6-562CD98C135B}" srcOrd="0" destOrd="0" presId="urn:microsoft.com/office/officeart/2005/8/layout/bProcess4"/>
    <dgm:cxn modelId="{8F0D936D-62C6-49F0-893C-C8AD17F9BAAA}" srcId="{A802AEA2-35D8-47FD-B9BC-C5358AAF9E6E}" destId="{E624F30F-079F-4A84-A54F-A3EE1C375E7D}" srcOrd="2" destOrd="0" parTransId="{2EB18EBD-45E3-4DD0-8BC3-692ED40DA7C8}" sibTransId="{C8F2CC5E-D8EB-49E0-A2E8-FD8A7A3E2B39}"/>
    <dgm:cxn modelId="{60C6086E-E05D-40D7-B5DA-1B78CCB5671C}" srcId="{A802AEA2-35D8-47FD-B9BC-C5358AAF9E6E}" destId="{CC01A9C0-6BCE-404F-BDC6-9B377D3876D8}" srcOrd="22" destOrd="0" parTransId="{D498F717-8B90-4130-AA56-C10ED91FEF98}" sibTransId="{0A6BD27E-E9E5-473C-AE2F-B8BE8AB44331}"/>
    <dgm:cxn modelId="{A977E24E-686E-4F44-91D2-E250D11F4120}" srcId="{A802AEA2-35D8-47FD-B9BC-C5358AAF9E6E}" destId="{09E8F020-1344-44E7-908A-2FE17AB6E592}" srcOrd="26" destOrd="0" parTransId="{50183986-9A77-4C37-9847-0BD5DAD89E91}" sibTransId="{F2DA08A1-6A6F-418D-B534-45DC03785A92}"/>
    <dgm:cxn modelId="{11E7E74E-B74A-4DF9-A8A5-1629BC8F5B3B}" type="presOf" srcId="{86ADF83A-A76A-4D71-B13C-30CF6EA083DA}" destId="{3F0F1C5D-D90A-41BF-87B8-3460E4D9AA40}" srcOrd="0" destOrd="0" presId="urn:microsoft.com/office/officeart/2005/8/layout/bProcess4"/>
    <dgm:cxn modelId="{01C47B51-3BEA-445C-A1BC-234CB512FAF2}" type="presOf" srcId="{18B1CC15-6656-44C0-9AB5-C919E3754479}" destId="{D107EA05-223D-43AF-AFAF-2EAFE8C02FF5}" srcOrd="0" destOrd="0" presId="urn:microsoft.com/office/officeart/2005/8/layout/bProcess4"/>
    <dgm:cxn modelId="{DBE88454-CBF4-4CA8-A942-7D65D3A81540}" srcId="{A802AEA2-35D8-47FD-B9BC-C5358AAF9E6E}" destId="{AA2A33EB-65A6-45A8-A358-32C20DD6E2F2}" srcOrd="5" destOrd="0" parTransId="{6E6541A8-A08D-4FCB-8604-55ED96790471}" sibTransId="{D9E90587-317A-4E72-8E07-264399E0243A}"/>
    <dgm:cxn modelId="{83A7ED75-CEA9-465D-9DE6-581F2E2B3A95}" srcId="{A802AEA2-35D8-47FD-B9BC-C5358AAF9E6E}" destId="{39906A4A-D9A1-4F06-A5C5-D7C120FB600E}" srcOrd="24" destOrd="0" parTransId="{902F4414-4796-451F-84F8-2F9A85BB8275}" sibTransId="{A72FBC74-B4A2-4603-8A72-3873A085CD87}"/>
    <dgm:cxn modelId="{7C0EEB77-72BA-45EF-940C-2B49C156E354}" srcId="{A802AEA2-35D8-47FD-B9BC-C5358AAF9E6E}" destId="{F2E1BE51-8D46-4758-8617-3D2CB3BE5777}" srcOrd="27" destOrd="0" parTransId="{4DCB20FD-E808-436C-9CA0-4213EE865D26}" sibTransId="{5210E97F-07F6-4261-998B-DE25A568B2E9}"/>
    <dgm:cxn modelId="{AA822978-052F-4C5A-80D5-016858010F62}" type="presOf" srcId="{4814810B-A1F9-4579-AADD-35DB6F85AEEC}" destId="{639E41D9-6FF9-4F0A-8A5C-5EB7A75C171D}" srcOrd="0" destOrd="0" presId="urn:microsoft.com/office/officeart/2005/8/layout/bProcess4"/>
    <dgm:cxn modelId="{430E7A7A-AFFA-4715-A89A-08917DE25C2C}" type="presOf" srcId="{28DE0CB3-0E77-4122-9A8F-47A73B1984D2}" destId="{302723DE-FCC2-4037-B88F-0C93630B1407}" srcOrd="0" destOrd="0" presId="urn:microsoft.com/office/officeart/2005/8/layout/bProcess4"/>
    <dgm:cxn modelId="{9A35C07A-BCF7-4CA7-8DCF-83748EF61230}" type="presOf" srcId="{E236D3B4-3580-40C6-9354-DE22D5D68B4C}" destId="{8538DA47-2DB9-4337-A039-D82CFE460C32}" srcOrd="0" destOrd="0" presId="urn:microsoft.com/office/officeart/2005/8/layout/bProcess4"/>
    <dgm:cxn modelId="{405A377B-73AF-4C1E-8934-9FD2EB917A06}" srcId="{A802AEA2-35D8-47FD-B9BC-C5358AAF9E6E}" destId="{045264A0-403A-4641-ABF6-560D021D0A6E}" srcOrd="15" destOrd="0" parTransId="{CC81F837-55D3-4DB6-94AB-ED7C97D867D7}" sibTransId="{48D0D39C-B49A-455B-BE19-A3CA0FF20DE3}"/>
    <dgm:cxn modelId="{F436397C-100F-4AD3-A3F4-8DDF3F754ADA}" type="presOf" srcId="{D366DDDD-42A0-4AFA-A2D2-D783E10BE085}" destId="{6ABEDC10-F840-4E60-8536-DE598C1D180F}" srcOrd="0" destOrd="0" presId="urn:microsoft.com/office/officeart/2005/8/layout/bProcess4"/>
    <dgm:cxn modelId="{3C450584-D637-4A70-AC13-92E8A4D12174}" type="presOf" srcId="{B022EE30-2B1E-4932-84E2-780B4C7FB02D}" destId="{2E4FC260-4207-4D33-840B-5A199FEA2D51}" srcOrd="0" destOrd="0" presId="urn:microsoft.com/office/officeart/2005/8/layout/bProcess4"/>
    <dgm:cxn modelId="{CD72B689-1A28-49B0-9D0F-8A05137ED0A0}" type="presOf" srcId="{A147DE1B-9D5F-4513-B690-88513674929E}" destId="{112D7D4F-BD88-4E1C-A79B-D840AAE916A2}" srcOrd="0" destOrd="0" presId="urn:microsoft.com/office/officeart/2005/8/layout/bProcess4"/>
    <dgm:cxn modelId="{C823208A-BD55-4079-890A-BEF044D39DA8}" type="presOf" srcId="{09E8F020-1344-44E7-908A-2FE17AB6E592}" destId="{E132509D-B9EF-4150-B74D-CD8135A83BED}" srcOrd="0" destOrd="0" presId="urn:microsoft.com/office/officeart/2005/8/layout/bProcess4"/>
    <dgm:cxn modelId="{3E6A7E90-40D1-4E4D-9EBF-40E295F5504D}" type="presOf" srcId="{AFE952D6-A28A-4082-8DFB-4327CF3FA5BA}" destId="{4C147EDC-1CC6-4B75-93E4-92A3A0E3DDDB}" srcOrd="0" destOrd="0" presId="urn:microsoft.com/office/officeart/2005/8/layout/bProcess4"/>
    <dgm:cxn modelId="{7DB7CC90-DA26-4DB1-8FB0-7F6B3E545095}" type="presOf" srcId="{7A2502E0-BA1B-41FA-B502-52BF02976068}" destId="{B320754D-8870-4F59-970B-AB63762653B5}" srcOrd="0" destOrd="0" presId="urn:microsoft.com/office/officeart/2005/8/layout/bProcess4"/>
    <dgm:cxn modelId="{A638EC93-47FA-4F3A-922F-84982AFB8653}" srcId="{A802AEA2-35D8-47FD-B9BC-C5358AAF9E6E}" destId="{91935DFF-D41C-476D-A322-497B32164A5A}" srcOrd="11" destOrd="0" parTransId="{A5415B25-A52C-4BF7-A262-358126337EDB}" sibTransId="{BE2915F1-5EAD-482A-A584-A726F37A2B76}"/>
    <dgm:cxn modelId="{DD769997-E90D-4B37-BC10-89776B2AA674}" type="presOf" srcId="{F2E1BE51-8D46-4758-8617-3D2CB3BE5777}" destId="{3FAC3960-D9C1-4F0A-9AB1-E15435F8492E}" srcOrd="0" destOrd="0" presId="urn:microsoft.com/office/officeart/2005/8/layout/bProcess4"/>
    <dgm:cxn modelId="{F279EE9A-0E60-4886-B0C7-23CDE97C26C9}" type="presOf" srcId="{125EBB1C-D7EE-4670-9140-C4E6134F2789}" destId="{5BDCE742-D3A3-41D4-BF42-40A5BA2223EA}" srcOrd="0" destOrd="0" presId="urn:microsoft.com/office/officeart/2005/8/layout/bProcess4"/>
    <dgm:cxn modelId="{4650939C-6291-4FA9-816B-F8052EF62AB9}" type="presOf" srcId="{39906A4A-D9A1-4F06-A5C5-D7C120FB600E}" destId="{7F4A763A-5C3D-4724-9BE3-246E80F59274}" srcOrd="0" destOrd="0" presId="urn:microsoft.com/office/officeart/2005/8/layout/bProcess4"/>
    <dgm:cxn modelId="{CFD3B3A6-4DD3-4278-8AF6-AE38707AD560}" type="presOf" srcId="{48D0D39C-B49A-455B-BE19-A3CA0FF20DE3}" destId="{0B73C5CA-A252-4F17-ADB3-1AD9C54EEF36}" srcOrd="0" destOrd="0" presId="urn:microsoft.com/office/officeart/2005/8/layout/bProcess4"/>
    <dgm:cxn modelId="{2E90D1A7-CC4F-4817-8811-B549AFEE2A7D}" type="presOf" srcId="{91935DFF-D41C-476D-A322-497B32164A5A}" destId="{2BE1E83D-5FAE-49B2-A1C7-A048BA87C544}" srcOrd="0" destOrd="0" presId="urn:microsoft.com/office/officeart/2005/8/layout/bProcess4"/>
    <dgm:cxn modelId="{F4DD4FAD-7ADB-41AA-A0CB-A8197DAF11AF}" type="presOf" srcId="{C1AED502-CF56-4206-9234-592586BC0287}" destId="{3843FB94-9C74-4C08-A647-5336F59D5373}" srcOrd="0" destOrd="0" presId="urn:microsoft.com/office/officeart/2005/8/layout/bProcess4"/>
    <dgm:cxn modelId="{6B4554AD-36E9-4912-A12B-BB453B861AB0}" type="presOf" srcId="{CBC6F3CA-FFBA-4386-B500-7894B97EE750}" destId="{D53A1FE8-20FB-474A-A8DC-414ED0792BED}" srcOrd="0" destOrd="0" presId="urn:microsoft.com/office/officeart/2005/8/layout/bProcess4"/>
    <dgm:cxn modelId="{79B448B0-06AD-447B-A079-810E868EE0BD}" type="presOf" srcId="{5210E97F-07F6-4261-998B-DE25A568B2E9}" destId="{FBF64520-5DFF-492D-9057-05202A18809A}" srcOrd="0" destOrd="0" presId="urn:microsoft.com/office/officeart/2005/8/layout/bProcess4"/>
    <dgm:cxn modelId="{5C85B7B5-CC7F-45D0-99C5-F6F46EE841DB}" type="presOf" srcId="{BF50F43C-7150-49B4-A8C6-340B83B48718}" destId="{332946A5-6EBE-4DE0-ACDD-34F63D59DF1D}" srcOrd="0" destOrd="0" presId="urn:microsoft.com/office/officeart/2005/8/layout/bProcess4"/>
    <dgm:cxn modelId="{3DC145B8-6E59-4AFF-B17C-9059B5D4E550}" srcId="{A802AEA2-35D8-47FD-B9BC-C5358AAF9E6E}" destId="{D366DDDD-42A0-4AFA-A2D2-D783E10BE085}" srcOrd="21" destOrd="0" parTransId="{8C3C9B9E-3452-4576-A503-0D1CB71F6396}" sibTransId="{00BE2B14-F740-4E93-98DF-03A312E39FBC}"/>
    <dgm:cxn modelId="{2F9190B8-2EDE-4B73-8FE9-770923926FF1}" type="presOf" srcId="{A72FBC74-B4A2-4603-8A72-3873A085CD87}" destId="{03E0C856-E0DA-4EDF-B719-796C1194AEDD}" srcOrd="0" destOrd="0" presId="urn:microsoft.com/office/officeart/2005/8/layout/bProcess4"/>
    <dgm:cxn modelId="{8827A4BC-B941-48DE-862C-61D453F92AFF}" type="presOf" srcId="{14895146-365A-4F8A-8CA9-02CEFAE3644B}" destId="{3F469AA8-3795-4EFB-AF04-FE17D2162674}" srcOrd="0" destOrd="0" presId="urn:microsoft.com/office/officeart/2005/8/layout/bProcess4"/>
    <dgm:cxn modelId="{37CDA2C4-1BE4-4518-87AC-CAB731BA138C}" srcId="{A802AEA2-35D8-47FD-B9BC-C5358AAF9E6E}" destId="{28DE0CB3-0E77-4122-9A8F-47A73B1984D2}" srcOrd="20" destOrd="0" parTransId="{84CCDDD0-5791-4D97-A378-93681F8C2514}" sibTransId="{EC6BC45A-EF82-4DEC-9F66-CB7E2C9A5B64}"/>
    <dgm:cxn modelId="{7C2D39CC-2B26-41B4-8A95-B19871D96C3A}" srcId="{A802AEA2-35D8-47FD-B9BC-C5358AAF9E6E}" destId="{A147DE1B-9D5F-4513-B690-88513674929E}" srcOrd="7" destOrd="0" parTransId="{8B9C80C1-5A04-47BC-A375-5841B7479707}" sibTransId="{14895146-365A-4F8A-8CA9-02CEFAE3644B}"/>
    <dgm:cxn modelId="{7E8166CC-859B-4D79-8652-A2CB91223E4B}" srcId="{A802AEA2-35D8-47FD-B9BC-C5358AAF9E6E}" destId="{0A45D4C8-F650-47AF-8087-E2FBFD306D83}" srcOrd="13" destOrd="0" parTransId="{9CC92A83-A4C8-4B7F-83F3-F972F2EC3465}" sibTransId="{B022EE30-2B1E-4932-84E2-780B4C7FB02D}"/>
    <dgm:cxn modelId="{942A8DCD-694F-4728-AB34-A58839668A1A}" type="presOf" srcId="{81E793B2-6F16-45AE-B1BC-3774A7C7B4D0}" destId="{433A305F-25FE-472E-8228-3DAF84D9CBAB}" srcOrd="0" destOrd="0" presId="urn:microsoft.com/office/officeart/2005/8/layout/bProcess4"/>
    <dgm:cxn modelId="{25CB94CD-4874-4C5B-8DE4-FCD016E0D32F}" type="presOf" srcId="{17E653D9-4107-4FA8-AA6A-17B6BB35E7BF}" destId="{B0E4CE29-9F74-4502-944E-8B941594199A}" srcOrd="0" destOrd="0" presId="urn:microsoft.com/office/officeart/2005/8/layout/bProcess4"/>
    <dgm:cxn modelId="{70E6BAD2-FBEC-4C83-AAB4-1F01ACB6D7E2}" type="presOf" srcId="{BE2915F1-5EAD-482A-A584-A726F37A2B76}" destId="{B273E6EA-2D1D-4F9D-B993-857ACB8E9F3B}" srcOrd="0" destOrd="0" presId="urn:microsoft.com/office/officeart/2005/8/layout/bProcess4"/>
    <dgm:cxn modelId="{A945C5D4-41FF-44C3-B077-65C555756B87}" type="presOf" srcId="{4B84CC23-D085-40D5-87DD-BCC7F43D9639}" destId="{039CD46D-0D55-4C0E-80E3-E5DA9D2CC769}" srcOrd="0" destOrd="0" presId="urn:microsoft.com/office/officeart/2005/8/layout/bProcess4"/>
    <dgm:cxn modelId="{18F7E9DC-4B35-436F-8521-E4DB0AEAF57C}" srcId="{A802AEA2-35D8-47FD-B9BC-C5358AAF9E6E}" destId="{0C1BE467-6403-4EE7-B669-DE7EFACF9C25}" srcOrd="28" destOrd="0" parTransId="{5B8528DB-EC15-4C95-9ACB-8E5E3F6E55AF}" sibTransId="{AFE952D6-A28A-4082-8DFB-4327CF3FA5BA}"/>
    <dgm:cxn modelId="{53729ADE-507F-4657-876D-B040C59275E0}" type="presOf" srcId="{4F130CF5-109F-4F19-BAB7-16DDA3595179}" destId="{7F15419C-6185-485B-AA9F-3E681D4C49AF}" srcOrd="0" destOrd="0" presId="urn:microsoft.com/office/officeart/2005/8/layout/bProcess4"/>
    <dgm:cxn modelId="{EF0631DF-6AFF-4A7D-A67A-B67071F2018A}" type="presOf" srcId="{187AE432-06F8-473E-9F1C-2820E614A7B4}" destId="{18DC0C03-A114-44E5-A657-442531109ECB}" srcOrd="0" destOrd="0" presId="urn:microsoft.com/office/officeart/2005/8/layout/bProcess4"/>
    <dgm:cxn modelId="{531D24E6-6646-4D86-9E4D-591EAEE16BFB}" srcId="{A802AEA2-35D8-47FD-B9BC-C5358AAF9E6E}" destId="{8EC6D25A-3F3C-459E-8138-7D780CD3688B}" srcOrd="10" destOrd="0" parTransId="{BA00374C-211E-4507-B465-060E344759BF}" sibTransId="{4F9E723D-B649-46DF-8BB2-EA76D07CA9E6}"/>
    <dgm:cxn modelId="{F79585E7-6A54-4E63-9190-EA487BE19D10}" type="presOf" srcId="{F2DA08A1-6A6F-418D-B534-45DC03785A92}" destId="{72284CD0-A2B2-445F-887C-0DCE0F781A20}" srcOrd="0" destOrd="0" presId="urn:microsoft.com/office/officeart/2005/8/layout/bProcess4"/>
    <dgm:cxn modelId="{798A21EB-6E70-402A-914A-BD9728C2EF44}" type="presOf" srcId="{50CCDBF2-8EF5-452F-8305-C74788F3922C}" destId="{5D822D85-A5F3-470B-85B7-C30CFAB622C4}" srcOrd="0" destOrd="0" presId="urn:microsoft.com/office/officeart/2005/8/layout/bProcess4"/>
    <dgm:cxn modelId="{5220DBF5-1EBF-447E-AA01-76437EEFC5EA}" srcId="{A802AEA2-35D8-47FD-B9BC-C5358AAF9E6E}" destId="{81E793B2-6F16-45AE-B1BC-3774A7C7B4D0}" srcOrd="6" destOrd="0" parTransId="{C2C6DB50-1842-4D99-9D6A-A9671DE668F9}" sibTransId="{17E653D9-4107-4FA8-AA6A-17B6BB35E7BF}"/>
    <dgm:cxn modelId="{4CB973F6-5377-4481-A9BA-D7A135A00A26}" type="presOf" srcId="{0A45D4C8-F650-47AF-8087-E2FBFD306D83}" destId="{8DBF269A-EB06-458D-AE7C-01FECF88D383}" srcOrd="0" destOrd="0" presId="urn:microsoft.com/office/officeart/2005/8/layout/bProcess4"/>
    <dgm:cxn modelId="{C21B64F7-4761-4920-AFD1-38310C5123FD}" type="presOf" srcId="{4DE4ECC2-D73A-4ED5-9073-FEA7AF03C008}" destId="{1713FADA-D31E-4BDE-B7E5-7B7804E3E205}" srcOrd="0" destOrd="0" presId="urn:microsoft.com/office/officeart/2005/8/layout/bProcess4"/>
    <dgm:cxn modelId="{9F80CAF7-3514-4271-8DFC-B4DC0C04C2AB}" srcId="{A802AEA2-35D8-47FD-B9BC-C5358AAF9E6E}" destId="{4DE4ECC2-D73A-4ED5-9073-FEA7AF03C008}" srcOrd="17" destOrd="0" parTransId="{73F96053-91C5-4F5F-B7E5-C039E0AB86DF}" sibTransId="{6D9AA5E9-9E53-49C0-B221-D2F00E10BA94}"/>
    <dgm:cxn modelId="{DD1C93FE-68B0-4166-873E-69EFC833649F}" type="presOf" srcId="{4645EB7C-6278-4692-A5D9-49441DE46333}" destId="{5B85CC9D-3ADA-4DE2-A414-C10991847C46}" srcOrd="0" destOrd="0" presId="urn:microsoft.com/office/officeart/2005/8/layout/bProcess4"/>
    <dgm:cxn modelId="{7EBB93BF-D27C-4313-B3C0-3FA0040521F1}" type="presParOf" srcId="{4C3DFEDC-E44A-4C57-A2DA-942B2EB3D0F6}" destId="{917A7E2C-6853-4E4F-97A2-076E886DAA88}" srcOrd="0" destOrd="0" presId="urn:microsoft.com/office/officeart/2005/8/layout/bProcess4"/>
    <dgm:cxn modelId="{35C66DCF-7D78-4303-80FF-7EE3C8CBD81F}" type="presParOf" srcId="{917A7E2C-6853-4E4F-97A2-076E886DAA88}" destId="{154B5613-6B5C-4C20-B0D2-C9D5ECB59ECF}" srcOrd="0" destOrd="0" presId="urn:microsoft.com/office/officeart/2005/8/layout/bProcess4"/>
    <dgm:cxn modelId="{AD09F694-D7F8-4AF7-B171-AB4219F7550B}" type="presParOf" srcId="{917A7E2C-6853-4E4F-97A2-076E886DAA88}" destId="{98318D39-95DA-4678-8945-2F443B01F483}" srcOrd="1" destOrd="0" presId="urn:microsoft.com/office/officeart/2005/8/layout/bProcess4"/>
    <dgm:cxn modelId="{E147B194-6DC1-4A75-944D-90CE94F9216E}" type="presParOf" srcId="{4C3DFEDC-E44A-4C57-A2DA-942B2EB3D0F6}" destId="{D107EA05-223D-43AF-AFAF-2EAFE8C02FF5}" srcOrd="1" destOrd="0" presId="urn:microsoft.com/office/officeart/2005/8/layout/bProcess4"/>
    <dgm:cxn modelId="{87485BAC-753E-4D7A-B105-EDFE9DE05EE0}" type="presParOf" srcId="{4C3DFEDC-E44A-4C57-A2DA-942B2EB3D0F6}" destId="{07185F7D-C623-4947-9BBE-D7794EC1699C}" srcOrd="2" destOrd="0" presId="urn:microsoft.com/office/officeart/2005/8/layout/bProcess4"/>
    <dgm:cxn modelId="{B6D62BB8-DEBD-452D-A38F-982B4B6715F5}" type="presParOf" srcId="{07185F7D-C623-4947-9BBE-D7794EC1699C}" destId="{10DB7D95-8AC6-4095-B2AD-FB4E0DEE79AB}" srcOrd="0" destOrd="0" presId="urn:microsoft.com/office/officeart/2005/8/layout/bProcess4"/>
    <dgm:cxn modelId="{F8EBCC72-FA4A-4106-A96C-61E22AF80A12}" type="presParOf" srcId="{07185F7D-C623-4947-9BBE-D7794EC1699C}" destId="{332946A5-6EBE-4DE0-ACDD-34F63D59DF1D}" srcOrd="1" destOrd="0" presId="urn:microsoft.com/office/officeart/2005/8/layout/bProcess4"/>
    <dgm:cxn modelId="{A9083423-59BF-4BE8-AE3A-10B627461D74}" type="presParOf" srcId="{4C3DFEDC-E44A-4C57-A2DA-942B2EB3D0F6}" destId="{639E41D9-6FF9-4F0A-8A5C-5EB7A75C171D}" srcOrd="3" destOrd="0" presId="urn:microsoft.com/office/officeart/2005/8/layout/bProcess4"/>
    <dgm:cxn modelId="{6BD8651E-9D0C-4814-B644-7FCC7EC2ED51}" type="presParOf" srcId="{4C3DFEDC-E44A-4C57-A2DA-942B2EB3D0F6}" destId="{BCB703AD-9FF2-4795-8960-F25B1780AB20}" srcOrd="4" destOrd="0" presId="urn:microsoft.com/office/officeart/2005/8/layout/bProcess4"/>
    <dgm:cxn modelId="{2F912FB1-FCA1-4E4F-B365-678A0930BF66}" type="presParOf" srcId="{BCB703AD-9FF2-4795-8960-F25B1780AB20}" destId="{5CDFDF95-0DCE-445B-A657-3988F76BFA98}" srcOrd="0" destOrd="0" presId="urn:microsoft.com/office/officeart/2005/8/layout/bProcess4"/>
    <dgm:cxn modelId="{CA53E7C0-C0D2-4A78-957F-CF963AE53303}" type="presParOf" srcId="{BCB703AD-9FF2-4795-8960-F25B1780AB20}" destId="{DC34036A-90B9-4EB3-B85B-A8E719AE4953}" srcOrd="1" destOrd="0" presId="urn:microsoft.com/office/officeart/2005/8/layout/bProcess4"/>
    <dgm:cxn modelId="{1F756BEF-D22A-442B-B0E6-BCF7367C45CD}" type="presParOf" srcId="{4C3DFEDC-E44A-4C57-A2DA-942B2EB3D0F6}" destId="{7D048763-5D48-453B-87A8-022241520D5E}" srcOrd="5" destOrd="0" presId="urn:microsoft.com/office/officeart/2005/8/layout/bProcess4"/>
    <dgm:cxn modelId="{EC23A1ED-71C5-48F8-B253-B7335D8B2642}" type="presParOf" srcId="{4C3DFEDC-E44A-4C57-A2DA-942B2EB3D0F6}" destId="{A0B90FD3-076B-4BDA-922A-7EDC584D9A8E}" srcOrd="6" destOrd="0" presId="urn:microsoft.com/office/officeart/2005/8/layout/bProcess4"/>
    <dgm:cxn modelId="{E9BFD1DD-93ED-40FC-B5E4-0935C32FBA01}" type="presParOf" srcId="{A0B90FD3-076B-4BDA-922A-7EDC584D9A8E}" destId="{9C4B576E-673B-4116-B57E-55324E2B015A}" srcOrd="0" destOrd="0" presId="urn:microsoft.com/office/officeart/2005/8/layout/bProcess4"/>
    <dgm:cxn modelId="{0787DC69-3290-42C3-8CBB-6920024B31F0}" type="presParOf" srcId="{A0B90FD3-076B-4BDA-922A-7EDC584D9A8E}" destId="{B8E5F54F-C730-40CF-8EBD-58CF479527B5}" srcOrd="1" destOrd="0" presId="urn:microsoft.com/office/officeart/2005/8/layout/bProcess4"/>
    <dgm:cxn modelId="{023DD00F-D1DC-4F8F-8372-985E71AE24B9}" type="presParOf" srcId="{4C3DFEDC-E44A-4C57-A2DA-942B2EB3D0F6}" destId="{2CF12B2D-E600-4536-856B-901CA7C7CA6C}" srcOrd="7" destOrd="0" presId="urn:microsoft.com/office/officeart/2005/8/layout/bProcess4"/>
    <dgm:cxn modelId="{2855B413-0BC6-4BB1-AC63-4F02C827DB04}" type="presParOf" srcId="{4C3DFEDC-E44A-4C57-A2DA-942B2EB3D0F6}" destId="{D3C82A7A-020D-4A45-AE90-30F5F5A71957}" srcOrd="8" destOrd="0" presId="urn:microsoft.com/office/officeart/2005/8/layout/bProcess4"/>
    <dgm:cxn modelId="{C9992430-AA71-4270-B6BE-0A9DDA930A19}" type="presParOf" srcId="{D3C82A7A-020D-4A45-AE90-30F5F5A71957}" destId="{7117F88F-223B-4B6F-A7BC-3125E5DFD8C9}" srcOrd="0" destOrd="0" presId="urn:microsoft.com/office/officeart/2005/8/layout/bProcess4"/>
    <dgm:cxn modelId="{84B420EE-D9CB-4C84-A363-F90A3E00CE2D}" type="presParOf" srcId="{D3C82A7A-020D-4A45-AE90-30F5F5A71957}" destId="{D53A1FE8-20FB-474A-A8DC-414ED0792BED}" srcOrd="1" destOrd="0" presId="urn:microsoft.com/office/officeart/2005/8/layout/bProcess4"/>
    <dgm:cxn modelId="{731F9A9D-3318-446E-9DBF-C3A50FEED49C}" type="presParOf" srcId="{4C3DFEDC-E44A-4C57-A2DA-942B2EB3D0F6}" destId="{69F42981-B8CB-4408-AF82-9BBB0B24352E}" srcOrd="9" destOrd="0" presId="urn:microsoft.com/office/officeart/2005/8/layout/bProcess4"/>
    <dgm:cxn modelId="{E6101762-546B-4C1F-AAF3-33CFEC613C38}" type="presParOf" srcId="{4C3DFEDC-E44A-4C57-A2DA-942B2EB3D0F6}" destId="{7B6F1BA8-0FD5-44CC-86F6-4DAF3DEBC60C}" srcOrd="10" destOrd="0" presId="urn:microsoft.com/office/officeart/2005/8/layout/bProcess4"/>
    <dgm:cxn modelId="{E9F16ACB-F8BA-4D8B-A3AD-E81A7A32B1F3}" type="presParOf" srcId="{7B6F1BA8-0FD5-44CC-86F6-4DAF3DEBC60C}" destId="{9646A9EE-97C6-411B-B99C-03A0C30AE5F6}" srcOrd="0" destOrd="0" presId="urn:microsoft.com/office/officeart/2005/8/layout/bProcess4"/>
    <dgm:cxn modelId="{9B677340-F9F8-4D61-8268-5463DF44C1A9}" type="presParOf" srcId="{7B6F1BA8-0FD5-44CC-86F6-4DAF3DEBC60C}" destId="{49DED1B8-FF08-4A58-924E-FFBA9A9E0EFF}" srcOrd="1" destOrd="0" presId="urn:microsoft.com/office/officeart/2005/8/layout/bProcess4"/>
    <dgm:cxn modelId="{AA835EBE-DCDD-43FF-804E-71EDEAE0F6D1}" type="presParOf" srcId="{4C3DFEDC-E44A-4C57-A2DA-942B2EB3D0F6}" destId="{2DCF04D9-2A66-4CC6-B4E7-D78ECC3D9347}" srcOrd="11" destOrd="0" presId="urn:microsoft.com/office/officeart/2005/8/layout/bProcess4"/>
    <dgm:cxn modelId="{B0057956-D086-4DF0-BF16-FA06EEF4A8AD}" type="presParOf" srcId="{4C3DFEDC-E44A-4C57-A2DA-942B2EB3D0F6}" destId="{6B6EEF09-9BE0-40F7-8D7C-A1004DEE4C4A}" srcOrd="12" destOrd="0" presId="urn:microsoft.com/office/officeart/2005/8/layout/bProcess4"/>
    <dgm:cxn modelId="{32D05284-777E-4FB8-B7C3-FC5DC6BB9957}" type="presParOf" srcId="{6B6EEF09-9BE0-40F7-8D7C-A1004DEE4C4A}" destId="{C2B47F0E-2121-465B-90D1-893B98F4115E}" srcOrd="0" destOrd="0" presId="urn:microsoft.com/office/officeart/2005/8/layout/bProcess4"/>
    <dgm:cxn modelId="{A9171202-893A-4AA3-B15F-481957513764}" type="presParOf" srcId="{6B6EEF09-9BE0-40F7-8D7C-A1004DEE4C4A}" destId="{433A305F-25FE-472E-8228-3DAF84D9CBAB}" srcOrd="1" destOrd="0" presId="urn:microsoft.com/office/officeart/2005/8/layout/bProcess4"/>
    <dgm:cxn modelId="{4A228327-C703-4EB3-9857-D1F2A2388FCA}" type="presParOf" srcId="{4C3DFEDC-E44A-4C57-A2DA-942B2EB3D0F6}" destId="{B0E4CE29-9F74-4502-944E-8B941594199A}" srcOrd="13" destOrd="0" presId="urn:microsoft.com/office/officeart/2005/8/layout/bProcess4"/>
    <dgm:cxn modelId="{717480C7-358E-4407-9C52-B73B91F6F04C}" type="presParOf" srcId="{4C3DFEDC-E44A-4C57-A2DA-942B2EB3D0F6}" destId="{B0F85CFB-C131-4262-BB0A-86928A2F940E}" srcOrd="14" destOrd="0" presId="urn:microsoft.com/office/officeart/2005/8/layout/bProcess4"/>
    <dgm:cxn modelId="{8055AA42-A656-489F-915B-9A0E29996885}" type="presParOf" srcId="{B0F85CFB-C131-4262-BB0A-86928A2F940E}" destId="{E6F2D4F7-7C3A-437D-A89D-5B078A6B7690}" srcOrd="0" destOrd="0" presId="urn:microsoft.com/office/officeart/2005/8/layout/bProcess4"/>
    <dgm:cxn modelId="{69D39F91-091F-4200-A4F8-4CF320BD1460}" type="presParOf" srcId="{B0F85CFB-C131-4262-BB0A-86928A2F940E}" destId="{112D7D4F-BD88-4E1C-A79B-D840AAE916A2}" srcOrd="1" destOrd="0" presId="urn:microsoft.com/office/officeart/2005/8/layout/bProcess4"/>
    <dgm:cxn modelId="{B0778DC7-2B3B-4788-842C-3E9183970723}" type="presParOf" srcId="{4C3DFEDC-E44A-4C57-A2DA-942B2EB3D0F6}" destId="{3F469AA8-3795-4EFB-AF04-FE17D2162674}" srcOrd="15" destOrd="0" presId="urn:microsoft.com/office/officeart/2005/8/layout/bProcess4"/>
    <dgm:cxn modelId="{6D9B5510-5AEA-4B67-AE0F-0F2B3C8807F3}" type="presParOf" srcId="{4C3DFEDC-E44A-4C57-A2DA-942B2EB3D0F6}" destId="{8FEAF713-4F89-4CED-AF67-04F0EEA2A9FF}" srcOrd="16" destOrd="0" presId="urn:microsoft.com/office/officeart/2005/8/layout/bProcess4"/>
    <dgm:cxn modelId="{8DF74CC9-D8E5-4578-8534-F27B6317B316}" type="presParOf" srcId="{8FEAF713-4F89-4CED-AF67-04F0EEA2A9FF}" destId="{5FA45C8C-3696-4ADE-A19B-D3DA539AE3EB}" srcOrd="0" destOrd="0" presId="urn:microsoft.com/office/officeart/2005/8/layout/bProcess4"/>
    <dgm:cxn modelId="{C2C8035F-5204-45D4-9CC7-C9033567EE63}" type="presParOf" srcId="{8FEAF713-4F89-4CED-AF67-04F0EEA2A9FF}" destId="{039CD46D-0D55-4C0E-80E3-E5DA9D2CC769}" srcOrd="1" destOrd="0" presId="urn:microsoft.com/office/officeart/2005/8/layout/bProcess4"/>
    <dgm:cxn modelId="{F105F9B1-7E5C-4D92-8B3B-5D6B0FB96CFE}" type="presParOf" srcId="{4C3DFEDC-E44A-4C57-A2DA-942B2EB3D0F6}" destId="{23C3C37E-4938-4666-B2C8-DDA253104387}" srcOrd="17" destOrd="0" presId="urn:microsoft.com/office/officeart/2005/8/layout/bProcess4"/>
    <dgm:cxn modelId="{F434201B-A07E-4F0B-8713-B74D225B9FE2}" type="presParOf" srcId="{4C3DFEDC-E44A-4C57-A2DA-942B2EB3D0F6}" destId="{36527788-2783-4298-BE81-15FE2F7DA512}" srcOrd="18" destOrd="0" presId="urn:microsoft.com/office/officeart/2005/8/layout/bProcess4"/>
    <dgm:cxn modelId="{E0DAE903-7A3E-4338-BA4B-BC2D48F7D942}" type="presParOf" srcId="{36527788-2783-4298-BE81-15FE2F7DA512}" destId="{A8139A59-1BC9-4AF4-8148-0C63747DC5E4}" srcOrd="0" destOrd="0" presId="urn:microsoft.com/office/officeart/2005/8/layout/bProcess4"/>
    <dgm:cxn modelId="{D3C01544-6270-43CC-89E3-9CBB34FE565A}" type="presParOf" srcId="{36527788-2783-4298-BE81-15FE2F7DA512}" destId="{BFB8E1F3-15ED-4DD5-BD07-C981C1FE8C2D}" srcOrd="1" destOrd="0" presId="urn:microsoft.com/office/officeart/2005/8/layout/bProcess4"/>
    <dgm:cxn modelId="{0CB38F31-C797-4DA4-B2D8-2E0657996932}" type="presParOf" srcId="{4C3DFEDC-E44A-4C57-A2DA-942B2EB3D0F6}" destId="{5B85CC9D-3ADA-4DE2-A414-C10991847C46}" srcOrd="19" destOrd="0" presId="urn:microsoft.com/office/officeart/2005/8/layout/bProcess4"/>
    <dgm:cxn modelId="{E56252E9-FAFD-487A-976A-02E8FE1BB499}" type="presParOf" srcId="{4C3DFEDC-E44A-4C57-A2DA-942B2EB3D0F6}" destId="{5B14CAC7-A745-4522-BA7B-272908C63C3F}" srcOrd="20" destOrd="0" presId="urn:microsoft.com/office/officeart/2005/8/layout/bProcess4"/>
    <dgm:cxn modelId="{F5C43D4F-3B4A-455A-9950-3BF21935C80E}" type="presParOf" srcId="{5B14CAC7-A745-4522-BA7B-272908C63C3F}" destId="{2EB68509-D6DA-4D38-B59B-76C9ACD32630}" srcOrd="0" destOrd="0" presId="urn:microsoft.com/office/officeart/2005/8/layout/bProcess4"/>
    <dgm:cxn modelId="{D6BE1EA8-4238-483B-A1A3-9AFD87121394}" type="presParOf" srcId="{5B14CAC7-A745-4522-BA7B-272908C63C3F}" destId="{F2472A38-9720-42F2-8115-3857F09B5EFD}" srcOrd="1" destOrd="0" presId="urn:microsoft.com/office/officeart/2005/8/layout/bProcess4"/>
    <dgm:cxn modelId="{9A8AC395-21AA-4E14-9476-C8471368199D}" type="presParOf" srcId="{4C3DFEDC-E44A-4C57-A2DA-942B2EB3D0F6}" destId="{54EB75C6-EEA5-4547-98F3-AE50E268B896}" srcOrd="21" destOrd="0" presId="urn:microsoft.com/office/officeart/2005/8/layout/bProcess4"/>
    <dgm:cxn modelId="{71997461-8347-4869-9D16-0F9B224A7BE7}" type="presParOf" srcId="{4C3DFEDC-E44A-4C57-A2DA-942B2EB3D0F6}" destId="{8F55C236-1700-427E-9767-03B88318AB08}" srcOrd="22" destOrd="0" presId="urn:microsoft.com/office/officeart/2005/8/layout/bProcess4"/>
    <dgm:cxn modelId="{8B02E6E9-8C25-4461-8F0E-88D7CAE6818E}" type="presParOf" srcId="{8F55C236-1700-427E-9767-03B88318AB08}" destId="{401B8E1E-1805-457C-BC24-3DBDF32D60F2}" srcOrd="0" destOrd="0" presId="urn:microsoft.com/office/officeart/2005/8/layout/bProcess4"/>
    <dgm:cxn modelId="{75EE0DCB-864A-420F-8CA8-D63E80E83652}" type="presParOf" srcId="{8F55C236-1700-427E-9767-03B88318AB08}" destId="{2BE1E83D-5FAE-49B2-A1C7-A048BA87C544}" srcOrd="1" destOrd="0" presId="urn:microsoft.com/office/officeart/2005/8/layout/bProcess4"/>
    <dgm:cxn modelId="{8E0B56B2-8A07-4055-ACD4-0F45212AEC97}" type="presParOf" srcId="{4C3DFEDC-E44A-4C57-A2DA-942B2EB3D0F6}" destId="{B273E6EA-2D1D-4F9D-B993-857ACB8E9F3B}" srcOrd="23" destOrd="0" presId="urn:microsoft.com/office/officeart/2005/8/layout/bProcess4"/>
    <dgm:cxn modelId="{40F5CCFF-02F3-4DB6-BE89-73C9309B4168}" type="presParOf" srcId="{4C3DFEDC-E44A-4C57-A2DA-942B2EB3D0F6}" destId="{99F76541-3B23-477A-A9D5-61F83DF0387E}" srcOrd="24" destOrd="0" presId="urn:microsoft.com/office/officeart/2005/8/layout/bProcess4"/>
    <dgm:cxn modelId="{AF3A289D-6A22-434C-96D2-237AAC302D8B}" type="presParOf" srcId="{99F76541-3B23-477A-A9D5-61F83DF0387E}" destId="{20786931-86A2-4B33-8D39-B3F576C5465F}" srcOrd="0" destOrd="0" presId="urn:microsoft.com/office/officeart/2005/8/layout/bProcess4"/>
    <dgm:cxn modelId="{B63B5F2F-4558-436E-825D-8CC353D8259E}" type="presParOf" srcId="{99F76541-3B23-477A-A9D5-61F83DF0387E}" destId="{54B2BFC4-A5DC-4F63-A804-58B251B0B209}" srcOrd="1" destOrd="0" presId="urn:microsoft.com/office/officeart/2005/8/layout/bProcess4"/>
    <dgm:cxn modelId="{60975D4E-8567-46B0-9E3C-4A06AE4FA3E9}" type="presParOf" srcId="{4C3DFEDC-E44A-4C57-A2DA-942B2EB3D0F6}" destId="{9347C5E6-F136-46B2-96F9-36AF28484AFC}" srcOrd="25" destOrd="0" presId="urn:microsoft.com/office/officeart/2005/8/layout/bProcess4"/>
    <dgm:cxn modelId="{60F951E9-F6CF-4E1B-AC38-0833673D3097}" type="presParOf" srcId="{4C3DFEDC-E44A-4C57-A2DA-942B2EB3D0F6}" destId="{68087F04-F336-4690-B133-580903EB59ED}" srcOrd="26" destOrd="0" presId="urn:microsoft.com/office/officeart/2005/8/layout/bProcess4"/>
    <dgm:cxn modelId="{A6EFB3F3-7FF9-4418-9938-E2B95FB366D2}" type="presParOf" srcId="{68087F04-F336-4690-B133-580903EB59ED}" destId="{B8FDD443-7049-44EC-90B5-028028DD1EC0}" srcOrd="0" destOrd="0" presId="urn:microsoft.com/office/officeart/2005/8/layout/bProcess4"/>
    <dgm:cxn modelId="{6E28BC8C-3D0A-4D19-9075-57530D7733B8}" type="presParOf" srcId="{68087F04-F336-4690-B133-580903EB59ED}" destId="{8DBF269A-EB06-458D-AE7C-01FECF88D383}" srcOrd="1" destOrd="0" presId="urn:microsoft.com/office/officeart/2005/8/layout/bProcess4"/>
    <dgm:cxn modelId="{02B88327-001C-4C40-B101-1F729C212D84}" type="presParOf" srcId="{4C3DFEDC-E44A-4C57-A2DA-942B2EB3D0F6}" destId="{2E4FC260-4207-4D33-840B-5A199FEA2D51}" srcOrd="27" destOrd="0" presId="urn:microsoft.com/office/officeart/2005/8/layout/bProcess4"/>
    <dgm:cxn modelId="{9D9A3ACF-4CB0-4E14-A1A6-4A2BBF0F786D}" type="presParOf" srcId="{4C3DFEDC-E44A-4C57-A2DA-942B2EB3D0F6}" destId="{4F77528F-50BE-40F8-87A0-85551622DC49}" srcOrd="28" destOrd="0" presId="urn:microsoft.com/office/officeart/2005/8/layout/bProcess4"/>
    <dgm:cxn modelId="{91D9DBF6-A451-4123-A786-F849FDD4D59D}" type="presParOf" srcId="{4F77528F-50BE-40F8-87A0-85551622DC49}" destId="{9850DEF3-997B-4A1C-AA93-CC41A3D3998B}" srcOrd="0" destOrd="0" presId="urn:microsoft.com/office/officeart/2005/8/layout/bProcess4"/>
    <dgm:cxn modelId="{E4D4DE96-FAFA-479D-B394-668C618CCC0B}" type="presParOf" srcId="{4F77528F-50BE-40F8-87A0-85551622DC49}" destId="{8538DA47-2DB9-4337-A039-D82CFE460C32}" srcOrd="1" destOrd="0" presId="urn:microsoft.com/office/officeart/2005/8/layout/bProcess4"/>
    <dgm:cxn modelId="{1ABB114B-67C7-46FD-A3BB-192EB5EA240D}" type="presParOf" srcId="{4C3DFEDC-E44A-4C57-A2DA-942B2EB3D0F6}" destId="{3843FB94-9C74-4C08-A647-5336F59D5373}" srcOrd="29" destOrd="0" presId="urn:microsoft.com/office/officeart/2005/8/layout/bProcess4"/>
    <dgm:cxn modelId="{A7F94E79-BF5B-4441-BE27-5D2C5FB11482}" type="presParOf" srcId="{4C3DFEDC-E44A-4C57-A2DA-942B2EB3D0F6}" destId="{0F875F12-9B79-4EF9-AEF1-AEAA4AA7FD0A}" srcOrd="30" destOrd="0" presId="urn:microsoft.com/office/officeart/2005/8/layout/bProcess4"/>
    <dgm:cxn modelId="{5B847C8E-EC8D-4C76-8BE9-F142662B0612}" type="presParOf" srcId="{0F875F12-9B79-4EF9-AEF1-AEAA4AA7FD0A}" destId="{377C526D-9131-4ADB-B1A9-C778D04C1835}" srcOrd="0" destOrd="0" presId="urn:microsoft.com/office/officeart/2005/8/layout/bProcess4"/>
    <dgm:cxn modelId="{2EBE5789-3AA6-46F1-9DCB-0425E1959598}" type="presParOf" srcId="{0F875F12-9B79-4EF9-AEF1-AEAA4AA7FD0A}" destId="{71EB15EC-B557-41A0-AC6A-AA0F06F441B4}" srcOrd="1" destOrd="0" presId="urn:microsoft.com/office/officeart/2005/8/layout/bProcess4"/>
    <dgm:cxn modelId="{E5D6C62D-695E-4A44-AF28-151452F02F0B}" type="presParOf" srcId="{4C3DFEDC-E44A-4C57-A2DA-942B2EB3D0F6}" destId="{0B73C5CA-A252-4F17-ADB3-1AD9C54EEF36}" srcOrd="31" destOrd="0" presId="urn:microsoft.com/office/officeart/2005/8/layout/bProcess4"/>
    <dgm:cxn modelId="{D33A33C9-6CB7-4079-B568-39986D9DC53C}" type="presParOf" srcId="{4C3DFEDC-E44A-4C57-A2DA-942B2EB3D0F6}" destId="{C7BA491B-51E7-41EA-BEA1-9448F67CC6BE}" srcOrd="32" destOrd="0" presId="urn:microsoft.com/office/officeart/2005/8/layout/bProcess4"/>
    <dgm:cxn modelId="{B6E54761-29CD-471F-B8D8-79DDA21F42B8}" type="presParOf" srcId="{C7BA491B-51E7-41EA-BEA1-9448F67CC6BE}" destId="{95EBD919-2E4C-4B4C-A5FB-050F3ED0A3B5}" srcOrd="0" destOrd="0" presId="urn:microsoft.com/office/officeart/2005/8/layout/bProcess4"/>
    <dgm:cxn modelId="{2A1C1360-BD74-4981-831E-CA96A381B2E4}" type="presParOf" srcId="{C7BA491B-51E7-41EA-BEA1-9448F67CC6BE}" destId="{243F3497-AAE0-4D82-B4FE-5879EAA022DA}" srcOrd="1" destOrd="0" presId="urn:microsoft.com/office/officeart/2005/8/layout/bProcess4"/>
    <dgm:cxn modelId="{47310071-F055-4B9A-B8F4-D4F5093A32E1}" type="presParOf" srcId="{4C3DFEDC-E44A-4C57-A2DA-942B2EB3D0F6}" destId="{39BEE238-92A3-498C-A8D2-66C1E6C3CC03}" srcOrd="33" destOrd="0" presId="urn:microsoft.com/office/officeart/2005/8/layout/bProcess4"/>
    <dgm:cxn modelId="{73393FAF-CEE5-4C18-BEC9-73777AB51954}" type="presParOf" srcId="{4C3DFEDC-E44A-4C57-A2DA-942B2EB3D0F6}" destId="{239059D8-D394-4945-996C-01925600A4F0}" srcOrd="34" destOrd="0" presId="urn:microsoft.com/office/officeart/2005/8/layout/bProcess4"/>
    <dgm:cxn modelId="{69045818-CB00-4F86-9F23-662C2CE55CCE}" type="presParOf" srcId="{239059D8-D394-4945-996C-01925600A4F0}" destId="{8BBC1B5B-DE0B-4884-BC2A-15D3AA965009}" srcOrd="0" destOrd="0" presId="urn:microsoft.com/office/officeart/2005/8/layout/bProcess4"/>
    <dgm:cxn modelId="{22BBBE20-6B40-4553-8F7E-9EEA83A2F3BF}" type="presParOf" srcId="{239059D8-D394-4945-996C-01925600A4F0}" destId="{1713FADA-D31E-4BDE-B7E5-7B7804E3E205}" srcOrd="1" destOrd="0" presId="urn:microsoft.com/office/officeart/2005/8/layout/bProcess4"/>
    <dgm:cxn modelId="{FA71366E-AD49-48BC-B8A4-08835BCC5EA8}" type="presParOf" srcId="{4C3DFEDC-E44A-4C57-A2DA-942B2EB3D0F6}" destId="{C49AD502-BEA9-47E4-ABB0-FEC7571F2772}" srcOrd="35" destOrd="0" presId="urn:microsoft.com/office/officeart/2005/8/layout/bProcess4"/>
    <dgm:cxn modelId="{A2817701-B460-468D-BD51-0B140C1B98E9}" type="presParOf" srcId="{4C3DFEDC-E44A-4C57-A2DA-942B2EB3D0F6}" destId="{620BEE5B-FD32-4427-B36F-A21301AB5580}" srcOrd="36" destOrd="0" presId="urn:microsoft.com/office/officeart/2005/8/layout/bProcess4"/>
    <dgm:cxn modelId="{5CAA9880-1C77-42AB-8D9F-1253328337C2}" type="presParOf" srcId="{620BEE5B-FD32-4427-B36F-A21301AB5580}" destId="{33069534-D488-43FB-80C5-BC0752DEA6F0}" srcOrd="0" destOrd="0" presId="urn:microsoft.com/office/officeart/2005/8/layout/bProcess4"/>
    <dgm:cxn modelId="{A90A022D-FF93-437B-A61D-4D0E5B0DCB2A}" type="presParOf" srcId="{620BEE5B-FD32-4427-B36F-A21301AB5580}" destId="{7F15419C-6185-485B-AA9F-3E681D4C49AF}" srcOrd="1" destOrd="0" presId="urn:microsoft.com/office/officeart/2005/8/layout/bProcess4"/>
    <dgm:cxn modelId="{6EEC2611-0E2B-414F-B696-627E2A20B792}" type="presParOf" srcId="{4C3DFEDC-E44A-4C57-A2DA-942B2EB3D0F6}" destId="{B320754D-8870-4F59-970B-AB63762653B5}" srcOrd="37" destOrd="0" presId="urn:microsoft.com/office/officeart/2005/8/layout/bProcess4"/>
    <dgm:cxn modelId="{DDD04AEE-4AC9-468D-ACC3-C6FDA0876B91}" type="presParOf" srcId="{4C3DFEDC-E44A-4C57-A2DA-942B2EB3D0F6}" destId="{D41702EF-A4EA-428B-927F-FCF298A49D3E}" srcOrd="38" destOrd="0" presId="urn:microsoft.com/office/officeart/2005/8/layout/bProcess4"/>
    <dgm:cxn modelId="{79B2A0CD-7549-4A69-909F-0E01D8E6D25A}" type="presParOf" srcId="{D41702EF-A4EA-428B-927F-FCF298A49D3E}" destId="{9DD7579F-CC80-4A1E-BB63-D0DF72FD3874}" srcOrd="0" destOrd="0" presId="urn:microsoft.com/office/officeart/2005/8/layout/bProcess4"/>
    <dgm:cxn modelId="{5D8494A4-D14F-44F3-9C29-2D79B2F3F408}" type="presParOf" srcId="{D41702EF-A4EA-428B-927F-FCF298A49D3E}" destId="{18DC0C03-A114-44E5-A657-442531109ECB}" srcOrd="1" destOrd="0" presId="urn:microsoft.com/office/officeart/2005/8/layout/bProcess4"/>
    <dgm:cxn modelId="{65213953-01DF-4304-8117-B028D0EF8FBB}" type="presParOf" srcId="{4C3DFEDC-E44A-4C57-A2DA-942B2EB3D0F6}" destId="{74691FEF-1C00-4F95-BEFC-3998361904D4}" srcOrd="39" destOrd="0" presId="urn:microsoft.com/office/officeart/2005/8/layout/bProcess4"/>
    <dgm:cxn modelId="{FDB6B129-4993-423F-9CC7-81B722921556}" type="presParOf" srcId="{4C3DFEDC-E44A-4C57-A2DA-942B2EB3D0F6}" destId="{54FDA964-EF76-4D0D-9F0A-851EAE9C118F}" srcOrd="40" destOrd="0" presId="urn:microsoft.com/office/officeart/2005/8/layout/bProcess4"/>
    <dgm:cxn modelId="{D4DA69D6-543A-4288-8086-05BCD7F7A8D9}" type="presParOf" srcId="{54FDA964-EF76-4D0D-9F0A-851EAE9C118F}" destId="{B79D058B-0728-435A-8FAB-78D2E4043109}" srcOrd="0" destOrd="0" presId="urn:microsoft.com/office/officeart/2005/8/layout/bProcess4"/>
    <dgm:cxn modelId="{58999E4B-4B13-4626-9394-CBCC145E97CD}" type="presParOf" srcId="{54FDA964-EF76-4D0D-9F0A-851EAE9C118F}" destId="{302723DE-FCC2-4037-B88F-0C93630B1407}" srcOrd="1" destOrd="0" presId="urn:microsoft.com/office/officeart/2005/8/layout/bProcess4"/>
    <dgm:cxn modelId="{85CAB1BC-4F1A-47EF-B023-8C355B860AAE}" type="presParOf" srcId="{4C3DFEDC-E44A-4C57-A2DA-942B2EB3D0F6}" destId="{BF0BB369-C2B0-4DA0-9568-FFBB557A1BB5}" srcOrd="41" destOrd="0" presId="urn:microsoft.com/office/officeart/2005/8/layout/bProcess4"/>
    <dgm:cxn modelId="{16A2D4F3-500E-488B-9A77-1E929074AF6E}" type="presParOf" srcId="{4C3DFEDC-E44A-4C57-A2DA-942B2EB3D0F6}" destId="{A572E90C-3DF7-44C0-AFBF-02B8C09C9795}" srcOrd="42" destOrd="0" presId="urn:microsoft.com/office/officeart/2005/8/layout/bProcess4"/>
    <dgm:cxn modelId="{AB8DF71A-91DA-45AC-BC85-6EDF31435CCE}" type="presParOf" srcId="{A572E90C-3DF7-44C0-AFBF-02B8C09C9795}" destId="{95F237DA-7EDD-43F5-B4A5-BB736236E1C6}" srcOrd="0" destOrd="0" presId="urn:microsoft.com/office/officeart/2005/8/layout/bProcess4"/>
    <dgm:cxn modelId="{039DA96F-10E7-402F-8DFE-D763DAFE6E18}" type="presParOf" srcId="{A572E90C-3DF7-44C0-AFBF-02B8C09C9795}" destId="{6ABEDC10-F840-4E60-8536-DE598C1D180F}" srcOrd="1" destOrd="0" presId="urn:microsoft.com/office/officeart/2005/8/layout/bProcess4"/>
    <dgm:cxn modelId="{9F9B9599-99AC-41E6-A739-6E44465AA1C6}" type="presParOf" srcId="{4C3DFEDC-E44A-4C57-A2DA-942B2EB3D0F6}" destId="{1469969D-476F-483E-9C5A-5EA29D4EC296}" srcOrd="43" destOrd="0" presId="urn:microsoft.com/office/officeart/2005/8/layout/bProcess4"/>
    <dgm:cxn modelId="{F7BDEC06-6F31-48C7-BFC8-E84AFD4AAE58}" type="presParOf" srcId="{4C3DFEDC-E44A-4C57-A2DA-942B2EB3D0F6}" destId="{7F1754E5-3613-4CEF-A0E1-6FD505A087E5}" srcOrd="44" destOrd="0" presId="urn:microsoft.com/office/officeart/2005/8/layout/bProcess4"/>
    <dgm:cxn modelId="{7AC35F20-9896-496A-A0AB-91EBE73796E1}" type="presParOf" srcId="{7F1754E5-3613-4CEF-A0E1-6FD505A087E5}" destId="{AF837ABC-A368-472E-8613-ABD8E29377B2}" srcOrd="0" destOrd="0" presId="urn:microsoft.com/office/officeart/2005/8/layout/bProcess4"/>
    <dgm:cxn modelId="{E9C1E3C6-B82B-485A-ACB2-713EC7AE25AE}" type="presParOf" srcId="{7F1754E5-3613-4CEF-A0E1-6FD505A087E5}" destId="{A23EE16C-E099-4EFC-B03F-DF498C9A176E}" srcOrd="1" destOrd="0" presId="urn:microsoft.com/office/officeart/2005/8/layout/bProcess4"/>
    <dgm:cxn modelId="{D0EC7632-202D-4442-8B21-C50AF228436F}" type="presParOf" srcId="{4C3DFEDC-E44A-4C57-A2DA-942B2EB3D0F6}" destId="{1AE0C60E-2F1A-4850-B7A1-652C90BC1811}" srcOrd="45" destOrd="0" presId="urn:microsoft.com/office/officeart/2005/8/layout/bProcess4"/>
    <dgm:cxn modelId="{483C1FDE-F648-4350-ACC0-10FD6246D3F1}" type="presParOf" srcId="{4C3DFEDC-E44A-4C57-A2DA-942B2EB3D0F6}" destId="{40C02BC5-C0B9-4F71-A28F-09DD33CA4D78}" srcOrd="46" destOrd="0" presId="urn:microsoft.com/office/officeart/2005/8/layout/bProcess4"/>
    <dgm:cxn modelId="{E1F676C5-C9A2-497F-9413-9BC98497547B}" type="presParOf" srcId="{40C02BC5-C0B9-4F71-A28F-09DD33CA4D78}" destId="{7E24F2FC-CC37-47B5-A767-0AD759CB8B24}" srcOrd="0" destOrd="0" presId="urn:microsoft.com/office/officeart/2005/8/layout/bProcess4"/>
    <dgm:cxn modelId="{D7AAF6EE-696D-4FD4-AA63-9F2328B319E0}" type="presParOf" srcId="{40C02BC5-C0B9-4F71-A28F-09DD33CA4D78}" destId="{EFB6330E-4A8F-4F7C-A5A6-562CD98C135B}" srcOrd="1" destOrd="0" presId="urn:microsoft.com/office/officeart/2005/8/layout/bProcess4"/>
    <dgm:cxn modelId="{467299D9-BA8D-48ED-B9DE-43089E5A7982}" type="presParOf" srcId="{4C3DFEDC-E44A-4C57-A2DA-942B2EB3D0F6}" destId="{3F0F1C5D-D90A-41BF-87B8-3460E4D9AA40}" srcOrd="47" destOrd="0" presId="urn:microsoft.com/office/officeart/2005/8/layout/bProcess4"/>
    <dgm:cxn modelId="{03E3AAF8-3948-4070-8ABF-C3F86B2428F3}" type="presParOf" srcId="{4C3DFEDC-E44A-4C57-A2DA-942B2EB3D0F6}" destId="{28CD3050-751B-4537-B66E-EE6BF55C1093}" srcOrd="48" destOrd="0" presId="urn:microsoft.com/office/officeart/2005/8/layout/bProcess4"/>
    <dgm:cxn modelId="{FF744562-4BD9-40FD-BDA9-A0D148265D43}" type="presParOf" srcId="{28CD3050-751B-4537-B66E-EE6BF55C1093}" destId="{8F53A3CE-74F2-4FF7-97BB-0CB8F55E75B8}" srcOrd="0" destOrd="0" presId="urn:microsoft.com/office/officeart/2005/8/layout/bProcess4"/>
    <dgm:cxn modelId="{FA7CC31D-470F-47F5-9D1D-46CB027E57B3}" type="presParOf" srcId="{28CD3050-751B-4537-B66E-EE6BF55C1093}" destId="{7F4A763A-5C3D-4724-9BE3-246E80F59274}" srcOrd="1" destOrd="0" presId="urn:microsoft.com/office/officeart/2005/8/layout/bProcess4"/>
    <dgm:cxn modelId="{130D1B0E-BC3A-4097-AD40-F793E67C069E}" type="presParOf" srcId="{4C3DFEDC-E44A-4C57-A2DA-942B2EB3D0F6}" destId="{03E0C856-E0DA-4EDF-B719-796C1194AEDD}" srcOrd="49" destOrd="0" presId="urn:microsoft.com/office/officeart/2005/8/layout/bProcess4"/>
    <dgm:cxn modelId="{27D44142-A250-46A0-8633-79E3B78B0C83}" type="presParOf" srcId="{4C3DFEDC-E44A-4C57-A2DA-942B2EB3D0F6}" destId="{47B38616-5D40-437D-A99D-481A0153B51E}" srcOrd="50" destOrd="0" presId="urn:microsoft.com/office/officeart/2005/8/layout/bProcess4"/>
    <dgm:cxn modelId="{4DBE554A-49E1-45CA-83B1-35010460341A}" type="presParOf" srcId="{47B38616-5D40-437D-A99D-481A0153B51E}" destId="{3BD69955-D799-4EF8-A0A6-AA8336E1DC3C}" srcOrd="0" destOrd="0" presId="urn:microsoft.com/office/officeart/2005/8/layout/bProcess4"/>
    <dgm:cxn modelId="{8943C9D2-A761-495A-A669-06B091DB6B32}" type="presParOf" srcId="{47B38616-5D40-437D-A99D-481A0153B51E}" destId="{F55B9134-1AFE-4D71-B6C6-752C009525D1}" srcOrd="1" destOrd="0" presId="urn:microsoft.com/office/officeart/2005/8/layout/bProcess4"/>
    <dgm:cxn modelId="{B7BA12A8-2C99-4531-AFF4-0F5DC1C201DB}" type="presParOf" srcId="{4C3DFEDC-E44A-4C57-A2DA-942B2EB3D0F6}" destId="{5BDCE742-D3A3-41D4-BF42-40A5BA2223EA}" srcOrd="51" destOrd="0" presId="urn:microsoft.com/office/officeart/2005/8/layout/bProcess4"/>
    <dgm:cxn modelId="{80E17BDF-F2A3-4050-AF8B-4B6685417ED9}" type="presParOf" srcId="{4C3DFEDC-E44A-4C57-A2DA-942B2EB3D0F6}" destId="{220A09DD-B719-42ED-AF49-F55B45022D71}" srcOrd="52" destOrd="0" presId="urn:microsoft.com/office/officeart/2005/8/layout/bProcess4"/>
    <dgm:cxn modelId="{2C765CE4-F754-4B43-A69C-A560865E69FE}" type="presParOf" srcId="{220A09DD-B719-42ED-AF49-F55B45022D71}" destId="{C7F54D2D-E792-40AE-9D88-C7771DA9DF9D}" srcOrd="0" destOrd="0" presId="urn:microsoft.com/office/officeart/2005/8/layout/bProcess4"/>
    <dgm:cxn modelId="{20330429-AFA6-4AA9-A219-D74536E47CEC}" type="presParOf" srcId="{220A09DD-B719-42ED-AF49-F55B45022D71}" destId="{E132509D-B9EF-4150-B74D-CD8135A83BED}" srcOrd="1" destOrd="0" presId="urn:microsoft.com/office/officeart/2005/8/layout/bProcess4"/>
    <dgm:cxn modelId="{E5B4054E-905C-4DB2-979E-EF3B16AB0AEE}" type="presParOf" srcId="{4C3DFEDC-E44A-4C57-A2DA-942B2EB3D0F6}" destId="{72284CD0-A2B2-445F-887C-0DCE0F781A20}" srcOrd="53" destOrd="0" presId="urn:microsoft.com/office/officeart/2005/8/layout/bProcess4"/>
    <dgm:cxn modelId="{C090D98B-DD69-4DCD-891E-8CE1889908C0}" type="presParOf" srcId="{4C3DFEDC-E44A-4C57-A2DA-942B2EB3D0F6}" destId="{8A695FD9-BCC4-4E02-B000-F9E596527A3F}" srcOrd="54" destOrd="0" presId="urn:microsoft.com/office/officeart/2005/8/layout/bProcess4"/>
    <dgm:cxn modelId="{DF151474-9C36-47D9-BDCE-120F265F2337}" type="presParOf" srcId="{8A695FD9-BCC4-4E02-B000-F9E596527A3F}" destId="{3BB34D37-75A2-48BD-97C8-2A1496D2BA30}" srcOrd="0" destOrd="0" presId="urn:microsoft.com/office/officeart/2005/8/layout/bProcess4"/>
    <dgm:cxn modelId="{4FB7B6B6-3AFC-4324-9339-9C37F0F4479E}" type="presParOf" srcId="{8A695FD9-BCC4-4E02-B000-F9E596527A3F}" destId="{3FAC3960-D9C1-4F0A-9AB1-E15435F8492E}" srcOrd="1" destOrd="0" presId="urn:microsoft.com/office/officeart/2005/8/layout/bProcess4"/>
    <dgm:cxn modelId="{62ED805C-3B7E-4197-AE4E-E3646CAAC7B6}" type="presParOf" srcId="{4C3DFEDC-E44A-4C57-A2DA-942B2EB3D0F6}" destId="{FBF64520-5DFF-492D-9057-05202A18809A}" srcOrd="55" destOrd="0" presId="urn:microsoft.com/office/officeart/2005/8/layout/bProcess4"/>
    <dgm:cxn modelId="{B42D6609-0584-4E9D-8FFE-AE70AA926F48}" type="presParOf" srcId="{4C3DFEDC-E44A-4C57-A2DA-942B2EB3D0F6}" destId="{D1C9D55F-8D4A-4F1A-8D2E-403D69D83DAC}" srcOrd="56" destOrd="0" presId="urn:microsoft.com/office/officeart/2005/8/layout/bProcess4"/>
    <dgm:cxn modelId="{8B7C30A1-66C7-4D74-88C0-27CBF9201090}" type="presParOf" srcId="{D1C9D55F-8D4A-4F1A-8D2E-403D69D83DAC}" destId="{35567E20-995C-4548-95AF-E84F750F1887}" srcOrd="0" destOrd="0" presId="urn:microsoft.com/office/officeart/2005/8/layout/bProcess4"/>
    <dgm:cxn modelId="{F2B6768C-0979-4771-92A7-951FEF3467F7}" type="presParOf" srcId="{D1C9D55F-8D4A-4F1A-8D2E-403D69D83DAC}" destId="{2A919C11-3A29-447D-B8A0-CBD4552BFD4F}" srcOrd="1" destOrd="0" presId="urn:microsoft.com/office/officeart/2005/8/layout/bProcess4"/>
    <dgm:cxn modelId="{D1914571-8EEC-4A05-BBBC-021354CCA5E2}" type="presParOf" srcId="{4C3DFEDC-E44A-4C57-A2DA-942B2EB3D0F6}" destId="{4C147EDC-1CC6-4B75-93E4-92A3A0E3DDDB}" srcOrd="57" destOrd="0" presId="urn:microsoft.com/office/officeart/2005/8/layout/bProcess4"/>
    <dgm:cxn modelId="{C1F55AFE-7C4D-41BE-A5E4-9F9DC56F8BC0}" type="presParOf" srcId="{4C3DFEDC-E44A-4C57-A2DA-942B2EB3D0F6}" destId="{AD49081D-78FA-426C-9F19-39DD63DFD486}" srcOrd="58" destOrd="0" presId="urn:microsoft.com/office/officeart/2005/8/layout/bProcess4"/>
    <dgm:cxn modelId="{AC811105-B229-4B3F-9D85-4C051CA0CD79}" type="presParOf" srcId="{AD49081D-78FA-426C-9F19-39DD63DFD486}" destId="{C072BEAC-A237-40D8-85AA-D33D1C46F0D3}" srcOrd="0" destOrd="0" presId="urn:microsoft.com/office/officeart/2005/8/layout/bProcess4"/>
    <dgm:cxn modelId="{DB163B6A-3B78-41D6-8F6E-503018E2C0CB}" type="presParOf" srcId="{AD49081D-78FA-426C-9F19-39DD63DFD486}" destId="{5D822D85-A5F3-470B-85B7-C30CFAB622C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658F50-9312-451D-A392-BD97A0E5EE7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57019-021B-4522-84DB-8ACCE5C6F7BB}">
      <dgm:prSet phldrT="[Text]"/>
      <dgm:spPr/>
      <dgm:t>
        <a:bodyPr/>
        <a:lstStyle/>
        <a:p>
          <a:r>
            <a:rPr lang="en-US" dirty="0"/>
            <a:t>Sales &amp; Marketing</a:t>
          </a:r>
        </a:p>
      </dgm:t>
    </dgm:pt>
    <dgm:pt modelId="{5F4AB18D-23AB-467A-BAE2-AF2B18BA6423}" type="parTrans" cxnId="{F2888582-6AEE-4DBC-8EB9-FF3AAF367A5D}">
      <dgm:prSet/>
      <dgm:spPr/>
      <dgm:t>
        <a:bodyPr/>
        <a:lstStyle/>
        <a:p>
          <a:endParaRPr lang="en-US"/>
        </a:p>
      </dgm:t>
    </dgm:pt>
    <dgm:pt modelId="{2FD509C6-F13A-43AC-AEDC-5149EB7D7F69}" type="sibTrans" cxnId="{F2888582-6AEE-4DBC-8EB9-FF3AAF367A5D}">
      <dgm:prSet/>
      <dgm:spPr/>
      <dgm:t>
        <a:bodyPr/>
        <a:lstStyle/>
        <a:p>
          <a:endParaRPr lang="en-US"/>
        </a:p>
      </dgm:t>
    </dgm:pt>
    <dgm:pt modelId="{FAE70A6D-9F38-494A-BB59-8227FA331B30}">
      <dgm:prSet phldrT="[Text]"/>
      <dgm:spPr/>
      <dgm:t>
        <a:bodyPr/>
        <a:lstStyle/>
        <a:p>
          <a:r>
            <a:rPr lang="en-US" dirty="0"/>
            <a:t>Finance &amp; Accounting</a:t>
          </a:r>
        </a:p>
      </dgm:t>
    </dgm:pt>
    <dgm:pt modelId="{5FC3AA5E-14A9-4430-93C5-6956EC8CCD28}" type="parTrans" cxnId="{4DFADC78-DED2-4342-AF25-D149AF2013AD}">
      <dgm:prSet/>
      <dgm:spPr/>
      <dgm:t>
        <a:bodyPr/>
        <a:lstStyle/>
        <a:p>
          <a:endParaRPr lang="en-US"/>
        </a:p>
      </dgm:t>
    </dgm:pt>
    <dgm:pt modelId="{3EEE449D-D7A8-4FF6-82AC-DC3882D8A49A}" type="sibTrans" cxnId="{4DFADC78-DED2-4342-AF25-D149AF2013AD}">
      <dgm:prSet/>
      <dgm:spPr/>
      <dgm:t>
        <a:bodyPr/>
        <a:lstStyle/>
        <a:p>
          <a:endParaRPr lang="en-US"/>
        </a:p>
      </dgm:t>
    </dgm:pt>
    <dgm:pt modelId="{DA8B64E3-2EB1-4EE9-8A55-0B1658D732AB}">
      <dgm:prSet phldrT="[Text]"/>
      <dgm:spPr/>
      <dgm:t>
        <a:bodyPr/>
        <a:lstStyle/>
        <a:p>
          <a:r>
            <a:rPr lang="en-US" dirty="0"/>
            <a:t>Human Resource</a:t>
          </a:r>
        </a:p>
      </dgm:t>
    </dgm:pt>
    <dgm:pt modelId="{90D52036-F084-4BE6-BEE8-9298CF5D164D}" type="parTrans" cxnId="{21FA8FEB-B79A-43F3-863C-AD5C36378612}">
      <dgm:prSet/>
      <dgm:spPr/>
      <dgm:t>
        <a:bodyPr/>
        <a:lstStyle/>
        <a:p>
          <a:endParaRPr lang="en-US"/>
        </a:p>
      </dgm:t>
    </dgm:pt>
    <dgm:pt modelId="{DA3C707A-77AE-4F81-85B2-EB1644528251}" type="sibTrans" cxnId="{21FA8FEB-B79A-43F3-863C-AD5C36378612}">
      <dgm:prSet/>
      <dgm:spPr/>
      <dgm:t>
        <a:bodyPr/>
        <a:lstStyle/>
        <a:p>
          <a:endParaRPr lang="en-US"/>
        </a:p>
      </dgm:t>
    </dgm:pt>
    <dgm:pt modelId="{52BF454A-FF6F-426A-A2B0-AA62F3B8B08B}">
      <dgm:prSet phldrT="[Text]"/>
      <dgm:spPr/>
      <dgm:t>
        <a:bodyPr/>
        <a:lstStyle/>
        <a:p>
          <a:r>
            <a:rPr lang="en-US" dirty="0"/>
            <a:t>Research &amp; Development</a:t>
          </a:r>
        </a:p>
      </dgm:t>
    </dgm:pt>
    <dgm:pt modelId="{2805098C-81EB-45E0-A4A9-9172D87F9696}" type="parTrans" cxnId="{FE578866-E51A-4847-8974-25659826AD29}">
      <dgm:prSet/>
      <dgm:spPr/>
      <dgm:t>
        <a:bodyPr/>
        <a:lstStyle/>
        <a:p>
          <a:endParaRPr lang="en-US"/>
        </a:p>
      </dgm:t>
    </dgm:pt>
    <dgm:pt modelId="{98D10383-34D1-40E7-AD6D-FAEEDA8E1779}" type="sibTrans" cxnId="{FE578866-E51A-4847-8974-25659826AD29}">
      <dgm:prSet/>
      <dgm:spPr/>
      <dgm:t>
        <a:bodyPr/>
        <a:lstStyle/>
        <a:p>
          <a:endParaRPr lang="en-US"/>
        </a:p>
      </dgm:t>
    </dgm:pt>
    <dgm:pt modelId="{6A97F54C-CF50-418F-9074-831A8E36FD2E}">
      <dgm:prSet phldrT="[Text]"/>
      <dgm:spPr/>
      <dgm:t>
        <a:bodyPr/>
        <a:lstStyle/>
        <a:p>
          <a:r>
            <a:rPr lang="en-US" dirty="0"/>
            <a:t>Public Relation</a:t>
          </a:r>
        </a:p>
      </dgm:t>
    </dgm:pt>
    <dgm:pt modelId="{EEE23451-5633-4681-AB7A-43B2E4D87ADB}" type="parTrans" cxnId="{8196DB58-FF7F-456A-9EBF-D94EF02BFD91}">
      <dgm:prSet/>
      <dgm:spPr/>
      <dgm:t>
        <a:bodyPr/>
        <a:lstStyle/>
        <a:p>
          <a:endParaRPr lang="en-US"/>
        </a:p>
      </dgm:t>
    </dgm:pt>
    <dgm:pt modelId="{1C20515F-DED8-495C-857F-711343FD2A81}" type="sibTrans" cxnId="{8196DB58-FF7F-456A-9EBF-D94EF02BFD91}">
      <dgm:prSet/>
      <dgm:spPr/>
      <dgm:t>
        <a:bodyPr/>
        <a:lstStyle/>
        <a:p>
          <a:endParaRPr lang="en-US"/>
        </a:p>
      </dgm:t>
    </dgm:pt>
    <dgm:pt modelId="{021359CD-2768-426A-BC14-76FBDF64B362}">
      <dgm:prSet phldrT="[Text]"/>
      <dgm:spPr/>
      <dgm:t>
        <a:bodyPr/>
        <a:lstStyle/>
        <a:p>
          <a:r>
            <a:rPr lang="en-US" dirty="0"/>
            <a:t>Production &amp; Manufacturing</a:t>
          </a:r>
        </a:p>
      </dgm:t>
    </dgm:pt>
    <dgm:pt modelId="{7ACC0F40-951B-48AA-943D-CC75DF64FADC}" type="parTrans" cxnId="{9461B657-A912-423C-87E0-9FA33689CD36}">
      <dgm:prSet/>
      <dgm:spPr/>
      <dgm:t>
        <a:bodyPr/>
        <a:lstStyle/>
        <a:p>
          <a:endParaRPr lang="en-US"/>
        </a:p>
      </dgm:t>
    </dgm:pt>
    <dgm:pt modelId="{10A90C54-D095-478B-BC3C-D8529C0D6FCC}" type="sibTrans" cxnId="{9461B657-A912-423C-87E0-9FA33689CD36}">
      <dgm:prSet/>
      <dgm:spPr/>
      <dgm:t>
        <a:bodyPr/>
        <a:lstStyle/>
        <a:p>
          <a:endParaRPr lang="en-US"/>
        </a:p>
      </dgm:t>
    </dgm:pt>
    <dgm:pt modelId="{74593EB7-9CE9-4896-995E-E7E544F60939}">
      <dgm:prSet phldrT="[Text]"/>
      <dgm:spPr/>
      <dgm:t>
        <a:bodyPr/>
        <a:lstStyle/>
        <a:p>
          <a:r>
            <a:rPr lang="en-US" dirty="0"/>
            <a:t>Operation</a:t>
          </a:r>
        </a:p>
      </dgm:t>
    </dgm:pt>
    <dgm:pt modelId="{516B6851-B1CF-4EC5-BC82-3565ADB02E82}" type="parTrans" cxnId="{3632B264-70C9-4F68-9676-31197ADED977}">
      <dgm:prSet/>
      <dgm:spPr/>
      <dgm:t>
        <a:bodyPr/>
        <a:lstStyle/>
        <a:p>
          <a:endParaRPr lang="en-US"/>
        </a:p>
      </dgm:t>
    </dgm:pt>
    <dgm:pt modelId="{2086716A-7202-43CE-A8B1-4F8658260A09}" type="sibTrans" cxnId="{3632B264-70C9-4F68-9676-31197ADED977}">
      <dgm:prSet/>
      <dgm:spPr/>
      <dgm:t>
        <a:bodyPr/>
        <a:lstStyle/>
        <a:p>
          <a:endParaRPr lang="en-US"/>
        </a:p>
      </dgm:t>
    </dgm:pt>
    <dgm:pt modelId="{121D6D05-2453-40A8-96BD-2BCB9DE4292E}">
      <dgm:prSet phldrT="[Text]"/>
      <dgm:spPr/>
      <dgm:t>
        <a:bodyPr/>
        <a:lstStyle/>
        <a:p>
          <a:r>
            <a:rPr lang="en-US" dirty="0"/>
            <a:t>Information Technology</a:t>
          </a:r>
        </a:p>
      </dgm:t>
    </dgm:pt>
    <dgm:pt modelId="{E3762E17-5D79-46BC-924A-9652878C6118}" type="parTrans" cxnId="{579C3F32-19EF-4585-AEED-BBAC2BA27C92}">
      <dgm:prSet/>
      <dgm:spPr/>
      <dgm:t>
        <a:bodyPr/>
        <a:lstStyle/>
        <a:p>
          <a:endParaRPr lang="en-US"/>
        </a:p>
      </dgm:t>
    </dgm:pt>
    <dgm:pt modelId="{964741E1-C3C7-4651-860B-316BC4943611}" type="sibTrans" cxnId="{579C3F32-19EF-4585-AEED-BBAC2BA27C92}">
      <dgm:prSet/>
      <dgm:spPr/>
      <dgm:t>
        <a:bodyPr/>
        <a:lstStyle/>
        <a:p>
          <a:endParaRPr lang="en-US"/>
        </a:p>
      </dgm:t>
    </dgm:pt>
    <dgm:pt modelId="{73AEF51C-91E2-4774-82B0-4F175439AE5E}">
      <dgm:prSet phldrT="[Text]"/>
      <dgm:spPr/>
      <dgm:t>
        <a:bodyPr/>
        <a:lstStyle/>
        <a:p>
          <a:r>
            <a:rPr lang="en-US" dirty="0"/>
            <a:t>Administration</a:t>
          </a:r>
        </a:p>
      </dgm:t>
    </dgm:pt>
    <dgm:pt modelId="{FDB8AA11-A4C8-4C55-831F-92C1F0227D4F}" type="parTrans" cxnId="{0D586621-44BD-43F0-B03A-3FB8C6131FC7}">
      <dgm:prSet/>
      <dgm:spPr/>
      <dgm:t>
        <a:bodyPr/>
        <a:lstStyle/>
        <a:p>
          <a:endParaRPr lang="en-US"/>
        </a:p>
      </dgm:t>
    </dgm:pt>
    <dgm:pt modelId="{A605F318-FCB0-4143-880D-D5614C5F92A1}" type="sibTrans" cxnId="{0D586621-44BD-43F0-B03A-3FB8C6131FC7}">
      <dgm:prSet/>
      <dgm:spPr/>
      <dgm:t>
        <a:bodyPr/>
        <a:lstStyle/>
        <a:p>
          <a:endParaRPr lang="en-US"/>
        </a:p>
      </dgm:t>
    </dgm:pt>
    <dgm:pt modelId="{6711FD77-B9E2-4662-8DB7-2410143E825B}">
      <dgm:prSet phldrT="[Text]"/>
      <dgm:spPr/>
      <dgm:t>
        <a:bodyPr/>
        <a:lstStyle/>
        <a:p>
          <a:r>
            <a:rPr lang="en-US" dirty="0"/>
            <a:t>Customer Support</a:t>
          </a:r>
        </a:p>
      </dgm:t>
    </dgm:pt>
    <dgm:pt modelId="{8A06AF87-D735-44FE-A6BC-221F6942E353}" type="parTrans" cxnId="{784D5506-9301-489F-9BAA-04BA5D1049B3}">
      <dgm:prSet/>
      <dgm:spPr/>
      <dgm:t>
        <a:bodyPr/>
        <a:lstStyle/>
        <a:p>
          <a:endParaRPr lang="en-US"/>
        </a:p>
      </dgm:t>
    </dgm:pt>
    <dgm:pt modelId="{8ECAF302-D2FE-430B-92D2-43F1EB449293}" type="sibTrans" cxnId="{784D5506-9301-489F-9BAA-04BA5D1049B3}">
      <dgm:prSet/>
      <dgm:spPr/>
      <dgm:t>
        <a:bodyPr/>
        <a:lstStyle/>
        <a:p>
          <a:endParaRPr lang="en-US"/>
        </a:p>
      </dgm:t>
    </dgm:pt>
    <dgm:pt modelId="{F2F6801F-E96D-4353-8165-36965D511B10}">
      <dgm:prSet phldrT="[Text]"/>
      <dgm:spPr/>
      <dgm:t>
        <a:bodyPr/>
        <a:lstStyle/>
        <a:p>
          <a:r>
            <a:rPr lang="en-US"/>
            <a:t>Security</a:t>
          </a:r>
          <a:endParaRPr lang="en-US" dirty="0"/>
        </a:p>
      </dgm:t>
    </dgm:pt>
    <dgm:pt modelId="{B4CD9A98-F7B2-4045-9AAF-D87805EC973A}" type="parTrans" cxnId="{D20F771A-D4B2-4FF0-AE4F-BA7DC42849C4}">
      <dgm:prSet/>
      <dgm:spPr/>
      <dgm:t>
        <a:bodyPr/>
        <a:lstStyle/>
        <a:p>
          <a:endParaRPr lang="en-US"/>
        </a:p>
      </dgm:t>
    </dgm:pt>
    <dgm:pt modelId="{89CD1178-0D32-4E07-AF93-5655305119E2}" type="sibTrans" cxnId="{D20F771A-D4B2-4FF0-AE4F-BA7DC42849C4}">
      <dgm:prSet/>
      <dgm:spPr/>
      <dgm:t>
        <a:bodyPr/>
        <a:lstStyle/>
        <a:p>
          <a:endParaRPr lang="en-US"/>
        </a:p>
      </dgm:t>
    </dgm:pt>
    <dgm:pt modelId="{44B75986-725F-49B5-9396-B80DFE57C221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847FCD3B-3DE2-47A3-86C3-3EB28E8B91C8}" type="parTrans" cxnId="{2B49ADFC-3EBB-4009-A6E7-CD428ACBC4A2}">
      <dgm:prSet/>
      <dgm:spPr/>
      <dgm:t>
        <a:bodyPr/>
        <a:lstStyle/>
        <a:p>
          <a:endParaRPr lang="en-US"/>
        </a:p>
      </dgm:t>
    </dgm:pt>
    <dgm:pt modelId="{3D62F06B-D7C1-45D3-88B4-46C88031D031}" type="sibTrans" cxnId="{2B49ADFC-3EBB-4009-A6E7-CD428ACBC4A2}">
      <dgm:prSet/>
      <dgm:spPr/>
      <dgm:t>
        <a:bodyPr/>
        <a:lstStyle/>
        <a:p>
          <a:endParaRPr lang="en-US"/>
        </a:p>
      </dgm:t>
    </dgm:pt>
    <dgm:pt modelId="{296693AF-9E23-4168-8CCA-32ABA72E8C82}" type="pres">
      <dgm:prSet presAssocID="{15658F50-9312-451D-A392-BD97A0E5EE76}" presName="diagram" presStyleCnt="0">
        <dgm:presLayoutVars>
          <dgm:dir/>
          <dgm:resizeHandles val="exact"/>
        </dgm:presLayoutVars>
      </dgm:prSet>
      <dgm:spPr/>
    </dgm:pt>
    <dgm:pt modelId="{13652B26-C908-4724-8832-9CCE6DA9222C}" type="pres">
      <dgm:prSet presAssocID="{44B75986-725F-49B5-9396-B80DFE57C221}" presName="node" presStyleLbl="node1" presStyleIdx="0" presStyleCnt="12">
        <dgm:presLayoutVars>
          <dgm:bulletEnabled val="1"/>
        </dgm:presLayoutVars>
      </dgm:prSet>
      <dgm:spPr/>
    </dgm:pt>
    <dgm:pt modelId="{6DBD3523-3FA8-4C29-8646-8C905A5EEB25}" type="pres">
      <dgm:prSet presAssocID="{3D62F06B-D7C1-45D3-88B4-46C88031D031}" presName="sibTrans" presStyleCnt="0"/>
      <dgm:spPr/>
    </dgm:pt>
    <dgm:pt modelId="{CC18680C-7A28-4A7D-BD4F-15A42774215D}" type="pres">
      <dgm:prSet presAssocID="{74A57019-021B-4522-84DB-8ACCE5C6F7BB}" presName="node" presStyleLbl="node1" presStyleIdx="1" presStyleCnt="12">
        <dgm:presLayoutVars>
          <dgm:bulletEnabled val="1"/>
        </dgm:presLayoutVars>
      </dgm:prSet>
      <dgm:spPr/>
    </dgm:pt>
    <dgm:pt modelId="{606AB1BB-ED7C-4AA1-B441-CB1780619DA7}" type="pres">
      <dgm:prSet presAssocID="{2FD509C6-F13A-43AC-AEDC-5149EB7D7F69}" presName="sibTrans" presStyleCnt="0"/>
      <dgm:spPr/>
    </dgm:pt>
    <dgm:pt modelId="{41B149DA-EBC5-44FB-A3E0-0220F145F077}" type="pres">
      <dgm:prSet presAssocID="{FAE70A6D-9F38-494A-BB59-8227FA331B30}" presName="node" presStyleLbl="node1" presStyleIdx="2" presStyleCnt="12">
        <dgm:presLayoutVars>
          <dgm:bulletEnabled val="1"/>
        </dgm:presLayoutVars>
      </dgm:prSet>
      <dgm:spPr/>
    </dgm:pt>
    <dgm:pt modelId="{28B21E80-FA9A-486B-AF08-6A0C617DB1F4}" type="pres">
      <dgm:prSet presAssocID="{3EEE449D-D7A8-4FF6-82AC-DC3882D8A49A}" presName="sibTrans" presStyleCnt="0"/>
      <dgm:spPr/>
    </dgm:pt>
    <dgm:pt modelId="{931D2F3F-31C5-4B0C-A0F1-4588DCF7CE89}" type="pres">
      <dgm:prSet presAssocID="{DA8B64E3-2EB1-4EE9-8A55-0B1658D732AB}" presName="node" presStyleLbl="node1" presStyleIdx="3" presStyleCnt="12">
        <dgm:presLayoutVars>
          <dgm:bulletEnabled val="1"/>
        </dgm:presLayoutVars>
      </dgm:prSet>
      <dgm:spPr/>
    </dgm:pt>
    <dgm:pt modelId="{FA4312CB-9639-4F6A-A37C-05E8F74B2350}" type="pres">
      <dgm:prSet presAssocID="{DA3C707A-77AE-4F81-85B2-EB1644528251}" presName="sibTrans" presStyleCnt="0"/>
      <dgm:spPr/>
    </dgm:pt>
    <dgm:pt modelId="{8B8A2937-88C6-46FD-8CEE-2DF8EE151E65}" type="pres">
      <dgm:prSet presAssocID="{52BF454A-FF6F-426A-A2B0-AA62F3B8B08B}" presName="node" presStyleLbl="node1" presStyleIdx="4" presStyleCnt="12">
        <dgm:presLayoutVars>
          <dgm:bulletEnabled val="1"/>
        </dgm:presLayoutVars>
      </dgm:prSet>
      <dgm:spPr/>
    </dgm:pt>
    <dgm:pt modelId="{90B92CE9-6251-48C3-8C60-EF4BDD5C4B56}" type="pres">
      <dgm:prSet presAssocID="{98D10383-34D1-40E7-AD6D-FAEEDA8E1779}" presName="sibTrans" presStyleCnt="0"/>
      <dgm:spPr/>
    </dgm:pt>
    <dgm:pt modelId="{32F6A6DB-E4E3-4CA4-B966-C731F33E24B0}" type="pres">
      <dgm:prSet presAssocID="{6A97F54C-CF50-418F-9074-831A8E36FD2E}" presName="node" presStyleLbl="node1" presStyleIdx="5" presStyleCnt="12">
        <dgm:presLayoutVars>
          <dgm:bulletEnabled val="1"/>
        </dgm:presLayoutVars>
      </dgm:prSet>
      <dgm:spPr/>
    </dgm:pt>
    <dgm:pt modelId="{E8C837A2-CA73-4842-9C2E-8DE3A81C0B7F}" type="pres">
      <dgm:prSet presAssocID="{1C20515F-DED8-495C-857F-711343FD2A81}" presName="sibTrans" presStyleCnt="0"/>
      <dgm:spPr/>
    </dgm:pt>
    <dgm:pt modelId="{AFF46070-25C7-4D8E-A658-350860E651EE}" type="pres">
      <dgm:prSet presAssocID="{021359CD-2768-426A-BC14-76FBDF64B362}" presName="node" presStyleLbl="node1" presStyleIdx="6" presStyleCnt="12">
        <dgm:presLayoutVars>
          <dgm:bulletEnabled val="1"/>
        </dgm:presLayoutVars>
      </dgm:prSet>
      <dgm:spPr/>
    </dgm:pt>
    <dgm:pt modelId="{E6593123-5D81-49A4-817C-EC0EBB79C29D}" type="pres">
      <dgm:prSet presAssocID="{10A90C54-D095-478B-BC3C-D8529C0D6FCC}" presName="sibTrans" presStyleCnt="0"/>
      <dgm:spPr/>
    </dgm:pt>
    <dgm:pt modelId="{BFF31C6C-7B4F-4D92-A907-733E66CEBA90}" type="pres">
      <dgm:prSet presAssocID="{74593EB7-9CE9-4896-995E-E7E544F60939}" presName="node" presStyleLbl="node1" presStyleIdx="7" presStyleCnt="12">
        <dgm:presLayoutVars>
          <dgm:bulletEnabled val="1"/>
        </dgm:presLayoutVars>
      </dgm:prSet>
      <dgm:spPr/>
    </dgm:pt>
    <dgm:pt modelId="{558DBC0B-C85C-45AA-A2BC-5B6149C689F2}" type="pres">
      <dgm:prSet presAssocID="{2086716A-7202-43CE-A8B1-4F8658260A09}" presName="sibTrans" presStyleCnt="0"/>
      <dgm:spPr/>
    </dgm:pt>
    <dgm:pt modelId="{66AFC126-3965-4BBB-8D54-9F20B575F61E}" type="pres">
      <dgm:prSet presAssocID="{121D6D05-2453-40A8-96BD-2BCB9DE4292E}" presName="node" presStyleLbl="node1" presStyleIdx="8" presStyleCnt="12">
        <dgm:presLayoutVars>
          <dgm:bulletEnabled val="1"/>
        </dgm:presLayoutVars>
      </dgm:prSet>
      <dgm:spPr/>
    </dgm:pt>
    <dgm:pt modelId="{FD31F190-660A-44E1-9717-1AF0B6CC707A}" type="pres">
      <dgm:prSet presAssocID="{964741E1-C3C7-4651-860B-316BC4943611}" presName="sibTrans" presStyleCnt="0"/>
      <dgm:spPr/>
    </dgm:pt>
    <dgm:pt modelId="{23F71E94-0F76-420B-8219-B2EB178AFA7C}" type="pres">
      <dgm:prSet presAssocID="{73AEF51C-91E2-4774-82B0-4F175439AE5E}" presName="node" presStyleLbl="node1" presStyleIdx="9" presStyleCnt="12">
        <dgm:presLayoutVars>
          <dgm:bulletEnabled val="1"/>
        </dgm:presLayoutVars>
      </dgm:prSet>
      <dgm:spPr/>
    </dgm:pt>
    <dgm:pt modelId="{69561339-1B55-409B-B03D-B6B86497259B}" type="pres">
      <dgm:prSet presAssocID="{A605F318-FCB0-4143-880D-D5614C5F92A1}" presName="sibTrans" presStyleCnt="0"/>
      <dgm:spPr/>
    </dgm:pt>
    <dgm:pt modelId="{44466DE2-77CB-4ECE-A087-1510EBA74988}" type="pres">
      <dgm:prSet presAssocID="{6711FD77-B9E2-4662-8DB7-2410143E825B}" presName="node" presStyleLbl="node1" presStyleIdx="10" presStyleCnt="12">
        <dgm:presLayoutVars>
          <dgm:bulletEnabled val="1"/>
        </dgm:presLayoutVars>
      </dgm:prSet>
      <dgm:spPr/>
    </dgm:pt>
    <dgm:pt modelId="{BE2DE517-B75D-43BA-94DD-2841CF9F6746}" type="pres">
      <dgm:prSet presAssocID="{8ECAF302-D2FE-430B-92D2-43F1EB449293}" presName="sibTrans" presStyleCnt="0"/>
      <dgm:spPr/>
    </dgm:pt>
    <dgm:pt modelId="{E3852762-0D5B-4A8F-9958-423A7B695564}" type="pres">
      <dgm:prSet presAssocID="{F2F6801F-E96D-4353-8165-36965D511B1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18F3304-D901-430C-93B8-492D7630C833}" type="presOf" srcId="{15658F50-9312-451D-A392-BD97A0E5EE76}" destId="{296693AF-9E23-4168-8CCA-32ABA72E8C82}" srcOrd="0" destOrd="0" presId="urn:microsoft.com/office/officeart/2005/8/layout/default"/>
    <dgm:cxn modelId="{784D5506-9301-489F-9BAA-04BA5D1049B3}" srcId="{15658F50-9312-451D-A392-BD97A0E5EE76}" destId="{6711FD77-B9E2-4662-8DB7-2410143E825B}" srcOrd="10" destOrd="0" parTransId="{8A06AF87-D735-44FE-A6BC-221F6942E353}" sibTransId="{8ECAF302-D2FE-430B-92D2-43F1EB449293}"/>
    <dgm:cxn modelId="{D20F771A-D4B2-4FF0-AE4F-BA7DC42849C4}" srcId="{15658F50-9312-451D-A392-BD97A0E5EE76}" destId="{F2F6801F-E96D-4353-8165-36965D511B10}" srcOrd="11" destOrd="0" parTransId="{B4CD9A98-F7B2-4045-9AAF-D87805EC973A}" sibTransId="{89CD1178-0D32-4E07-AF93-5655305119E2}"/>
    <dgm:cxn modelId="{0D586621-44BD-43F0-B03A-3FB8C6131FC7}" srcId="{15658F50-9312-451D-A392-BD97A0E5EE76}" destId="{73AEF51C-91E2-4774-82B0-4F175439AE5E}" srcOrd="9" destOrd="0" parTransId="{FDB8AA11-A4C8-4C55-831F-92C1F0227D4F}" sibTransId="{A605F318-FCB0-4143-880D-D5614C5F92A1}"/>
    <dgm:cxn modelId="{5EFAD227-4C9D-4FA7-BD49-CBF304A1827F}" type="presOf" srcId="{021359CD-2768-426A-BC14-76FBDF64B362}" destId="{AFF46070-25C7-4D8E-A658-350860E651EE}" srcOrd="0" destOrd="0" presId="urn:microsoft.com/office/officeart/2005/8/layout/default"/>
    <dgm:cxn modelId="{579C3F32-19EF-4585-AEED-BBAC2BA27C92}" srcId="{15658F50-9312-451D-A392-BD97A0E5EE76}" destId="{121D6D05-2453-40A8-96BD-2BCB9DE4292E}" srcOrd="8" destOrd="0" parTransId="{E3762E17-5D79-46BC-924A-9652878C6118}" sibTransId="{964741E1-C3C7-4651-860B-316BC4943611}"/>
    <dgm:cxn modelId="{E6E2055D-A123-4BDB-A14F-91099E3FF3E2}" type="presOf" srcId="{44B75986-725F-49B5-9396-B80DFE57C221}" destId="{13652B26-C908-4724-8832-9CCE6DA9222C}" srcOrd="0" destOrd="0" presId="urn:microsoft.com/office/officeart/2005/8/layout/default"/>
    <dgm:cxn modelId="{3632B264-70C9-4F68-9676-31197ADED977}" srcId="{15658F50-9312-451D-A392-BD97A0E5EE76}" destId="{74593EB7-9CE9-4896-995E-E7E544F60939}" srcOrd="7" destOrd="0" parTransId="{516B6851-B1CF-4EC5-BC82-3565ADB02E82}" sibTransId="{2086716A-7202-43CE-A8B1-4F8658260A09}"/>
    <dgm:cxn modelId="{FE578866-E51A-4847-8974-25659826AD29}" srcId="{15658F50-9312-451D-A392-BD97A0E5EE76}" destId="{52BF454A-FF6F-426A-A2B0-AA62F3B8B08B}" srcOrd="4" destOrd="0" parTransId="{2805098C-81EB-45E0-A4A9-9172D87F9696}" sibTransId="{98D10383-34D1-40E7-AD6D-FAEEDA8E1779}"/>
    <dgm:cxn modelId="{C9C15D51-ECD3-404D-84AE-B96D13FC048E}" type="presOf" srcId="{FAE70A6D-9F38-494A-BB59-8227FA331B30}" destId="{41B149DA-EBC5-44FB-A3E0-0220F145F077}" srcOrd="0" destOrd="0" presId="urn:microsoft.com/office/officeart/2005/8/layout/default"/>
    <dgm:cxn modelId="{9461B657-A912-423C-87E0-9FA33689CD36}" srcId="{15658F50-9312-451D-A392-BD97A0E5EE76}" destId="{021359CD-2768-426A-BC14-76FBDF64B362}" srcOrd="6" destOrd="0" parTransId="{7ACC0F40-951B-48AA-943D-CC75DF64FADC}" sibTransId="{10A90C54-D095-478B-BC3C-D8529C0D6FCC}"/>
    <dgm:cxn modelId="{8196DB58-FF7F-456A-9EBF-D94EF02BFD91}" srcId="{15658F50-9312-451D-A392-BD97A0E5EE76}" destId="{6A97F54C-CF50-418F-9074-831A8E36FD2E}" srcOrd="5" destOrd="0" parTransId="{EEE23451-5633-4681-AB7A-43B2E4D87ADB}" sibTransId="{1C20515F-DED8-495C-857F-711343FD2A81}"/>
    <dgm:cxn modelId="{4DFADC78-DED2-4342-AF25-D149AF2013AD}" srcId="{15658F50-9312-451D-A392-BD97A0E5EE76}" destId="{FAE70A6D-9F38-494A-BB59-8227FA331B30}" srcOrd="2" destOrd="0" parTransId="{5FC3AA5E-14A9-4430-93C5-6956EC8CCD28}" sibTransId="{3EEE449D-D7A8-4FF6-82AC-DC3882D8A49A}"/>
    <dgm:cxn modelId="{F2888582-6AEE-4DBC-8EB9-FF3AAF367A5D}" srcId="{15658F50-9312-451D-A392-BD97A0E5EE76}" destId="{74A57019-021B-4522-84DB-8ACCE5C6F7BB}" srcOrd="1" destOrd="0" parTransId="{5F4AB18D-23AB-467A-BAE2-AF2B18BA6423}" sibTransId="{2FD509C6-F13A-43AC-AEDC-5149EB7D7F69}"/>
    <dgm:cxn modelId="{C0B5E587-AB8C-48B8-B230-50BBEB3DF82B}" type="presOf" srcId="{6711FD77-B9E2-4662-8DB7-2410143E825B}" destId="{44466DE2-77CB-4ECE-A087-1510EBA74988}" srcOrd="0" destOrd="0" presId="urn:microsoft.com/office/officeart/2005/8/layout/default"/>
    <dgm:cxn modelId="{C17C8C99-0DB9-44DA-B04F-B43F0ED6F746}" type="presOf" srcId="{F2F6801F-E96D-4353-8165-36965D511B10}" destId="{E3852762-0D5B-4A8F-9958-423A7B695564}" srcOrd="0" destOrd="0" presId="urn:microsoft.com/office/officeart/2005/8/layout/default"/>
    <dgm:cxn modelId="{F644F8C1-DE66-49FB-92F4-60615623B5E5}" type="presOf" srcId="{74593EB7-9CE9-4896-995E-E7E544F60939}" destId="{BFF31C6C-7B4F-4D92-A907-733E66CEBA90}" srcOrd="0" destOrd="0" presId="urn:microsoft.com/office/officeart/2005/8/layout/default"/>
    <dgm:cxn modelId="{3987A4C5-56D6-46C1-914D-C78F81C79D03}" type="presOf" srcId="{52BF454A-FF6F-426A-A2B0-AA62F3B8B08B}" destId="{8B8A2937-88C6-46FD-8CEE-2DF8EE151E65}" srcOrd="0" destOrd="0" presId="urn:microsoft.com/office/officeart/2005/8/layout/default"/>
    <dgm:cxn modelId="{BC747BCD-8EE2-4627-8F9F-B81A3AA8DD89}" type="presOf" srcId="{DA8B64E3-2EB1-4EE9-8A55-0B1658D732AB}" destId="{931D2F3F-31C5-4B0C-A0F1-4588DCF7CE89}" srcOrd="0" destOrd="0" presId="urn:microsoft.com/office/officeart/2005/8/layout/default"/>
    <dgm:cxn modelId="{7696C2E1-47AD-4150-A38B-81F9132287CB}" type="presOf" srcId="{74A57019-021B-4522-84DB-8ACCE5C6F7BB}" destId="{CC18680C-7A28-4A7D-BD4F-15A42774215D}" srcOrd="0" destOrd="0" presId="urn:microsoft.com/office/officeart/2005/8/layout/default"/>
    <dgm:cxn modelId="{64D4C8EA-198B-49D0-9076-03C73A90A5FE}" type="presOf" srcId="{121D6D05-2453-40A8-96BD-2BCB9DE4292E}" destId="{66AFC126-3965-4BBB-8D54-9F20B575F61E}" srcOrd="0" destOrd="0" presId="urn:microsoft.com/office/officeart/2005/8/layout/default"/>
    <dgm:cxn modelId="{21FA8FEB-B79A-43F3-863C-AD5C36378612}" srcId="{15658F50-9312-451D-A392-BD97A0E5EE76}" destId="{DA8B64E3-2EB1-4EE9-8A55-0B1658D732AB}" srcOrd="3" destOrd="0" parTransId="{90D52036-F084-4BE6-BEE8-9298CF5D164D}" sibTransId="{DA3C707A-77AE-4F81-85B2-EB1644528251}"/>
    <dgm:cxn modelId="{61D26DEE-B295-470E-AE7B-FF85098AA004}" type="presOf" srcId="{73AEF51C-91E2-4774-82B0-4F175439AE5E}" destId="{23F71E94-0F76-420B-8219-B2EB178AFA7C}" srcOrd="0" destOrd="0" presId="urn:microsoft.com/office/officeart/2005/8/layout/default"/>
    <dgm:cxn modelId="{D83056F0-079F-4579-8F07-F77003942FFC}" type="presOf" srcId="{6A97F54C-CF50-418F-9074-831A8E36FD2E}" destId="{32F6A6DB-E4E3-4CA4-B966-C731F33E24B0}" srcOrd="0" destOrd="0" presId="urn:microsoft.com/office/officeart/2005/8/layout/default"/>
    <dgm:cxn modelId="{2B49ADFC-3EBB-4009-A6E7-CD428ACBC4A2}" srcId="{15658F50-9312-451D-A392-BD97A0E5EE76}" destId="{44B75986-725F-49B5-9396-B80DFE57C221}" srcOrd="0" destOrd="0" parTransId="{847FCD3B-3DE2-47A3-86C3-3EB28E8B91C8}" sibTransId="{3D62F06B-D7C1-45D3-88B4-46C88031D031}"/>
    <dgm:cxn modelId="{1BF3B3A9-B3DE-418B-8090-632D053698A4}" type="presParOf" srcId="{296693AF-9E23-4168-8CCA-32ABA72E8C82}" destId="{13652B26-C908-4724-8832-9CCE6DA9222C}" srcOrd="0" destOrd="0" presId="urn:microsoft.com/office/officeart/2005/8/layout/default"/>
    <dgm:cxn modelId="{D3F4B417-8852-4B2A-AFF2-A04EBC9841E9}" type="presParOf" srcId="{296693AF-9E23-4168-8CCA-32ABA72E8C82}" destId="{6DBD3523-3FA8-4C29-8646-8C905A5EEB25}" srcOrd="1" destOrd="0" presId="urn:microsoft.com/office/officeart/2005/8/layout/default"/>
    <dgm:cxn modelId="{F2EB1E87-0D73-4A14-A224-153EE4A5C58C}" type="presParOf" srcId="{296693AF-9E23-4168-8CCA-32ABA72E8C82}" destId="{CC18680C-7A28-4A7D-BD4F-15A42774215D}" srcOrd="2" destOrd="0" presId="urn:microsoft.com/office/officeart/2005/8/layout/default"/>
    <dgm:cxn modelId="{E592284D-C49E-48AD-86B0-C3E26898AE2E}" type="presParOf" srcId="{296693AF-9E23-4168-8CCA-32ABA72E8C82}" destId="{606AB1BB-ED7C-4AA1-B441-CB1780619DA7}" srcOrd="3" destOrd="0" presId="urn:microsoft.com/office/officeart/2005/8/layout/default"/>
    <dgm:cxn modelId="{2BAD4FAE-3C36-432E-8771-680F36F980F4}" type="presParOf" srcId="{296693AF-9E23-4168-8CCA-32ABA72E8C82}" destId="{41B149DA-EBC5-44FB-A3E0-0220F145F077}" srcOrd="4" destOrd="0" presId="urn:microsoft.com/office/officeart/2005/8/layout/default"/>
    <dgm:cxn modelId="{C3E9322D-B378-427A-AB81-BBB8B2B6B935}" type="presParOf" srcId="{296693AF-9E23-4168-8CCA-32ABA72E8C82}" destId="{28B21E80-FA9A-486B-AF08-6A0C617DB1F4}" srcOrd="5" destOrd="0" presId="urn:microsoft.com/office/officeart/2005/8/layout/default"/>
    <dgm:cxn modelId="{6BD79F2C-06E2-4302-845B-C20A0022CC35}" type="presParOf" srcId="{296693AF-9E23-4168-8CCA-32ABA72E8C82}" destId="{931D2F3F-31C5-4B0C-A0F1-4588DCF7CE89}" srcOrd="6" destOrd="0" presId="urn:microsoft.com/office/officeart/2005/8/layout/default"/>
    <dgm:cxn modelId="{EE37D297-A3CA-44EC-8F14-1290C4B96417}" type="presParOf" srcId="{296693AF-9E23-4168-8CCA-32ABA72E8C82}" destId="{FA4312CB-9639-4F6A-A37C-05E8F74B2350}" srcOrd="7" destOrd="0" presId="urn:microsoft.com/office/officeart/2005/8/layout/default"/>
    <dgm:cxn modelId="{828DDC25-7C91-4211-990D-D1969F827522}" type="presParOf" srcId="{296693AF-9E23-4168-8CCA-32ABA72E8C82}" destId="{8B8A2937-88C6-46FD-8CEE-2DF8EE151E65}" srcOrd="8" destOrd="0" presId="urn:microsoft.com/office/officeart/2005/8/layout/default"/>
    <dgm:cxn modelId="{BDFF095E-1B9A-470B-84D9-E816BF332D8F}" type="presParOf" srcId="{296693AF-9E23-4168-8CCA-32ABA72E8C82}" destId="{90B92CE9-6251-48C3-8C60-EF4BDD5C4B56}" srcOrd="9" destOrd="0" presId="urn:microsoft.com/office/officeart/2005/8/layout/default"/>
    <dgm:cxn modelId="{F1F52C55-AA16-458F-AF25-1EC900943AA5}" type="presParOf" srcId="{296693AF-9E23-4168-8CCA-32ABA72E8C82}" destId="{32F6A6DB-E4E3-4CA4-B966-C731F33E24B0}" srcOrd="10" destOrd="0" presId="urn:microsoft.com/office/officeart/2005/8/layout/default"/>
    <dgm:cxn modelId="{D3A2A39C-1932-41FC-A347-391042802E7D}" type="presParOf" srcId="{296693AF-9E23-4168-8CCA-32ABA72E8C82}" destId="{E8C837A2-CA73-4842-9C2E-8DE3A81C0B7F}" srcOrd="11" destOrd="0" presId="urn:microsoft.com/office/officeart/2005/8/layout/default"/>
    <dgm:cxn modelId="{73B7F3A0-7499-472C-B2A1-CB0EE1728B3D}" type="presParOf" srcId="{296693AF-9E23-4168-8CCA-32ABA72E8C82}" destId="{AFF46070-25C7-4D8E-A658-350860E651EE}" srcOrd="12" destOrd="0" presId="urn:microsoft.com/office/officeart/2005/8/layout/default"/>
    <dgm:cxn modelId="{70CC7793-CCAB-4067-A6EC-DCBE76786BAA}" type="presParOf" srcId="{296693AF-9E23-4168-8CCA-32ABA72E8C82}" destId="{E6593123-5D81-49A4-817C-EC0EBB79C29D}" srcOrd="13" destOrd="0" presId="urn:microsoft.com/office/officeart/2005/8/layout/default"/>
    <dgm:cxn modelId="{94A5B9AF-B979-4A73-8BC1-8C1F1697E663}" type="presParOf" srcId="{296693AF-9E23-4168-8CCA-32ABA72E8C82}" destId="{BFF31C6C-7B4F-4D92-A907-733E66CEBA90}" srcOrd="14" destOrd="0" presId="urn:microsoft.com/office/officeart/2005/8/layout/default"/>
    <dgm:cxn modelId="{C841D717-E002-4C86-ABEC-4BE366E51021}" type="presParOf" srcId="{296693AF-9E23-4168-8CCA-32ABA72E8C82}" destId="{558DBC0B-C85C-45AA-A2BC-5B6149C689F2}" srcOrd="15" destOrd="0" presId="urn:microsoft.com/office/officeart/2005/8/layout/default"/>
    <dgm:cxn modelId="{5F26B266-3603-40FC-96B1-AAA916AA2A4F}" type="presParOf" srcId="{296693AF-9E23-4168-8CCA-32ABA72E8C82}" destId="{66AFC126-3965-4BBB-8D54-9F20B575F61E}" srcOrd="16" destOrd="0" presId="urn:microsoft.com/office/officeart/2005/8/layout/default"/>
    <dgm:cxn modelId="{F6C1FF2F-EA1C-42C3-B7F5-B8BF5DD122C3}" type="presParOf" srcId="{296693AF-9E23-4168-8CCA-32ABA72E8C82}" destId="{FD31F190-660A-44E1-9717-1AF0B6CC707A}" srcOrd="17" destOrd="0" presId="urn:microsoft.com/office/officeart/2005/8/layout/default"/>
    <dgm:cxn modelId="{7C7756F3-7E84-4FF1-8170-D991FCBC0736}" type="presParOf" srcId="{296693AF-9E23-4168-8CCA-32ABA72E8C82}" destId="{23F71E94-0F76-420B-8219-B2EB178AFA7C}" srcOrd="18" destOrd="0" presId="urn:microsoft.com/office/officeart/2005/8/layout/default"/>
    <dgm:cxn modelId="{92BC8956-829D-45EF-8DD0-FE73DE8E10DE}" type="presParOf" srcId="{296693AF-9E23-4168-8CCA-32ABA72E8C82}" destId="{69561339-1B55-409B-B03D-B6B86497259B}" srcOrd="19" destOrd="0" presId="urn:microsoft.com/office/officeart/2005/8/layout/default"/>
    <dgm:cxn modelId="{58F5FD4A-27F9-4412-8603-6B7CC9221D55}" type="presParOf" srcId="{296693AF-9E23-4168-8CCA-32ABA72E8C82}" destId="{44466DE2-77CB-4ECE-A087-1510EBA74988}" srcOrd="20" destOrd="0" presId="urn:microsoft.com/office/officeart/2005/8/layout/default"/>
    <dgm:cxn modelId="{EA1BFC24-F04C-4262-BB22-6C160E0B45C4}" type="presParOf" srcId="{296693AF-9E23-4168-8CCA-32ABA72E8C82}" destId="{BE2DE517-B75D-43BA-94DD-2841CF9F6746}" srcOrd="21" destOrd="0" presId="urn:microsoft.com/office/officeart/2005/8/layout/default"/>
    <dgm:cxn modelId="{EEA6DAAF-A83E-473D-B306-8C965D384106}" type="presParOf" srcId="{296693AF-9E23-4168-8CCA-32ABA72E8C82}" destId="{E3852762-0D5B-4A8F-9958-423A7B69556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4D11BB-9A8F-4BA5-8D85-9807B1A095E3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CEO</a:t>
          </a:r>
        </a:p>
      </dgm:t>
    </dgm:pt>
    <dgm:pt modelId="{F41BA977-EEF9-45C0-B20A-1A104FAD1E7C}" type="parTrans" cxnId="{72768B21-283E-4BFB-A125-0583BBDEB08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19D89D3-5CDF-4927-85DA-054C97181EF8}" type="sibTrans" cxnId="{72768B21-283E-4BFB-A125-0583BBDEB083}">
      <dgm:prSet/>
      <dgm:spPr/>
      <dgm:t>
        <a:bodyPr/>
        <a:lstStyle/>
        <a:p>
          <a:endParaRPr lang="en-US"/>
        </a:p>
      </dgm:t>
    </dgm:pt>
    <dgm:pt modelId="{D8C22719-53F8-41B3-8A3B-18F6143FAF7C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CTO</a:t>
          </a:r>
        </a:p>
      </dgm:t>
    </dgm:pt>
    <dgm:pt modelId="{9D5DE4F6-6A9F-413A-AEAA-1C0CFA407455}" type="parTrans" cxnId="{8CD91F61-9480-4E15-A9AD-7C5667FFE5E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EA836D0-A72C-4C39-90F6-D7D2520AC322}" type="sibTrans" cxnId="{8CD91F61-9480-4E15-A9AD-7C5667FFE5E3}">
      <dgm:prSet/>
      <dgm:spPr/>
      <dgm:t>
        <a:bodyPr/>
        <a:lstStyle/>
        <a:p>
          <a:endParaRPr lang="en-US"/>
        </a:p>
      </dgm:t>
    </dgm:pt>
    <dgm:pt modelId="{6DE96313-8751-4FD9-9061-52FB39B318FF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Director Sales</a:t>
          </a:r>
        </a:p>
      </dgm:t>
    </dgm:pt>
    <dgm:pt modelId="{14FFEADA-D92A-4A50-87BA-22A60D4B5DE6}" type="parTrans" cxnId="{718FAC07-A868-4ADD-9EE7-FB21C8013AD1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CD9843B3-163F-45E5-96F9-E647F27C17F5}" type="sibTrans" cxnId="{718FAC07-A868-4ADD-9EE7-FB21C8013AD1}">
      <dgm:prSet/>
      <dgm:spPr/>
      <dgm:t>
        <a:bodyPr/>
        <a:lstStyle/>
        <a:p>
          <a:endParaRPr lang="en-US"/>
        </a:p>
      </dgm:t>
    </dgm:pt>
    <dgm:pt modelId="{0B4D16DB-2BFF-4BF7-B823-1E6EE6564E57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Director Con.</a:t>
          </a:r>
        </a:p>
      </dgm:t>
    </dgm:pt>
    <dgm:pt modelId="{DB684E73-F200-463A-9978-442BC32A6C94}" type="parTrans" cxnId="{F5E1C7FA-DEAD-4EB3-BEDA-E19230A55D7C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ED5342E-7B91-4C17-B0BB-3AA43FEDBA2C}" type="sibTrans" cxnId="{F5E1C7FA-DEAD-4EB3-BEDA-E19230A55D7C}">
      <dgm:prSet/>
      <dgm:spPr/>
      <dgm:t>
        <a:bodyPr/>
        <a:lstStyle/>
        <a:p>
          <a:endParaRPr lang="en-US"/>
        </a:p>
      </dgm:t>
    </dgm:pt>
    <dgm:pt modelId="{B24BFADF-8F4D-4AA2-90D8-CE71822C1D2F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CFO</a:t>
          </a:r>
        </a:p>
      </dgm:t>
    </dgm:pt>
    <dgm:pt modelId="{CCD9DFB6-FD2F-4649-8351-AC82750CC3A5}" type="parTrans" cxnId="{16118156-8B55-4EAC-B712-6C0F3EE29269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E8EFAE9-2F1D-446A-8333-4B7037E69C83}" type="sibTrans" cxnId="{16118156-8B55-4EAC-B712-6C0F3EE29269}">
      <dgm:prSet/>
      <dgm:spPr/>
      <dgm:t>
        <a:bodyPr/>
        <a:lstStyle/>
        <a:p>
          <a:endParaRPr lang="en-US"/>
        </a:p>
      </dgm:t>
    </dgm:pt>
    <dgm:pt modelId="{36575E23-C55E-468B-A2F1-A87B75F07C5D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SR Exe</a:t>
          </a:r>
        </a:p>
      </dgm:t>
    </dgm:pt>
    <dgm:pt modelId="{EF6C045D-F7E2-4BF5-88E4-6FEF1C52B2F0}" type="parTrans" cxnId="{7D5167E7-CAFD-4D8D-86AE-84FAA443BC91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10F1C8FA-81DA-4D8F-B9A6-05EEF8B5476B}" type="sibTrans" cxnId="{7D5167E7-CAFD-4D8D-86AE-84FAA443BC91}">
      <dgm:prSet/>
      <dgm:spPr/>
      <dgm:t>
        <a:bodyPr/>
        <a:lstStyle/>
        <a:p>
          <a:endParaRPr lang="en-US"/>
        </a:p>
      </dgm:t>
    </dgm:pt>
    <dgm:pt modelId="{B8331E1E-B1A4-4491-A418-5B0DEA115C3C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SR Exe</a:t>
          </a:r>
        </a:p>
      </dgm:t>
    </dgm:pt>
    <dgm:pt modelId="{5548A851-F850-4CD0-8DD5-C2532B9B0328}" type="parTrans" cxnId="{589150D6-D2B7-4F1A-B9F0-ADEA93425AE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1732DE8-BEF7-4BCF-8CCD-5370B5CEFB67}" type="sibTrans" cxnId="{589150D6-D2B7-4F1A-B9F0-ADEA93425AE5}">
      <dgm:prSet/>
      <dgm:spPr/>
      <dgm:t>
        <a:bodyPr/>
        <a:lstStyle/>
        <a:p>
          <a:endParaRPr lang="en-US"/>
        </a:p>
      </dgm:t>
    </dgm:pt>
    <dgm:pt modelId="{E0F379E5-D951-4234-B367-88BE35B3D11C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SM</a:t>
          </a:r>
        </a:p>
      </dgm:t>
    </dgm:pt>
    <dgm:pt modelId="{844F9571-513C-44A2-9368-F2CB9D15512E}" type="parTrans" cxnId="{415B7FE9-D5C3-41FC-8468-23DA711FB495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6D211A2-F057-4B98-83D9-CE0645552D95}" type="sibTrans" cxnId="{415B7FE9-D5C3-41FC-8468-23DA711FB495}">
      <dgm:prSet/>
      <dgm:spPr/>
      <dgm:t>
        <a:bodyPr/>
        <a:lstStyle/>
        <a:p>
          <a:endParaRPr lang="en-US"/>
        </a:p>
      </dgm:t>
    </dgm:pt>
    <dgm:pt modelId="{8B967A8B-0743-4D9F-A759-3F8BDA510614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MD</a:t>
          </a:r>
        </a:p>
      </dgm:t>
    </dgm:pt>
    <dgm:pt modelId="{314995F8-0C45-4EAA-BAAD-C91069088277}" type="parTrans" cxnId="{93894CE8-7BEA-48EC-B959-083DD7880F8A}">
      <dgm:prSet/>
      <dgm:spPr/>
      <dgm:t>
        <a:bodyPr/>
        <a:lstStyle/>
        <a:p>
          <a:endParaRPr lang="en-US"/>
        </a:p>
      </dgm:t>
    </dgm:pt>
    <dgm:pt modelId="{39970F1A-DA47-4A24-A4D1-5C8A12A7CEF7}" type="sibTrans" cxnId="{93894CE8-7BEA-48EC-B959-083DD7880F8A}">
      <dgm:prSet/>
      <dgm:spPr/>
      <dgm:t>
        <a:bodyPr/>
        <a:lstStyle/>
        <a:p>
          <a:endParaRPr lang="en-US"/>
        </a:p>
      </dgm:t>
    </dgm:pt>
    <dgm:pt modelId="{FB296F7F-0496-4885-BB61-EC45C19548E7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Director Tech/VP</a:t>
          </a:r>
        </a:p>
      </dgm:t>
    </dgm:pt>
    <dgm:pt modelId="{2F3FD383-D550-43B8-BD69-CAD126D66B40}" type="parTrans" cxnId="{9B2F12DC-4A12-4548-8764-08038CAC4EF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EFF80679-022C-49C8-A32F-1BAC61C8017F}" type="sibTrans" cxnId="{9B2F12DC-4A12-4548-8764-08038CAC4EF3}">
      <dgm:prSet/>
      <dgm:spPr/>
      <dgm:t>
        <a:bodyPr/>
        <a:lstStyle/>
        <a:p>
          <a:endParaRPr lang="en-US"/>
        </a:p>
      </dgm:t>
    </dgm:pt>
    <dgm:pt modelId="{9D1B5CD1-6BF2-4902-8A7F-29B308E78B58}">
      <dgm:prSet phldrT="[Text]" custT="1"/>
      <dgm:spPr/>
      <dgm:t>
        <a:bodyPr/>
        <a:lstStyle/>
        <a:p>
          <a:r>
            <a:rPr lang="en-US" sz="1000" b="1" dirty="0" err="1">
              <a:solidFill>
                <a:srgbClr val="00B050"/>
              </a:solidFill>
            </a:rPr>
            <a:t>Asso.Dir</a:t>
          </a:r>
          <a:r>
            <a:rPr lang="en-US" sz="1000" b="1" dirty="0">
              <a:solidFill>
                <a:srgbClr val="00B050"/>
              </a:solidFill>
            </a:rPr>
            <a:t>/VP</a:t>
          </a:r>
        </a:p>
      </dgm:t>
    </dgm:pt>
    <dgm:pt modelId="{0427552C-1CE6-47EF-A701-D75FD7DBCE25}" type="parTrans" cxnId="{81F36599-6615-4720-903A-E5383E3F5AAE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6C3559D-420D-4571-851E-08A90D374DAC}" type="sibTrans" cxnId="{81F36599-6615-4720-903A-E5383E3F5AAE}">
      <dgm:prSet/>
      <dgm:spPr/>
      <dgm:t>
        <a:bodyPr/>
        <a:lstStyle/>
        <a:p>
          <a:endParaRPr lang="en-US"/>
        </a:p>
      </dgm:t>
    </dgm:pt>
    <dgm:pt modelId="{C4813A0E-4EE7-416C-BB9C-1ECD6E65EF25}">
      <dgm:prSet phldrT="[Text]" custT="1"/>
      <dgm:spPr/>
      <dgm:t>
        <a:bodyPr/>
        <a:lstStyle/>
        <a:p>
          <a:r>
            <a:rPr lang="en-US" sz="1000" b="1" dirty="0" err="1">
              <a:solidFill>
                <a:srgbClr val="00B050"/>
              </a:solidFill>
            </a:rPr>
            <a:t>Asso.Dir</a:t>
          </a:r>
          <a:r>
            <a:rPr lang="en-US" sz="1000" b="1" dirty="0">
              <a:solidFill>
                <a:srgbClr val="00B050"/>
              </a:solidFill>
            </a:rPr>
            <a:t>/VP</a:t>
          </a:r>
        </a:p>
      </dgm:t>
    </dgm:pt>
    <dgm:pt modelId="{E85A7BE6-BC37-4541-8D9B-C9489F8A9C39}" type="parTrans" cxnId="{A7668705-120D-46A6-887D-F4A06FA6E373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DD38A862-3071-4919-BC7D-5E0B3250B41D}" type="sibTrans" cxnId="{A7668705-120D-46A6-887D-F4A06FA6E373}">
      <dgm:prSet/>
      <dgm:spPr/>
      <dgm:t>
        <a:bodyPr/>
        <a:lstStyle/>
        <a:p>
          <a:endParaRPr lang="en-US"/>
        </a:p>
      </dgm:t>
    </dgm:pt>
    <dgm:pt modelId="{8F1F5B5B-A4D4-4D44-9313-96A466EC46A5}">
      <dgm:prSet phldrT="[Text]" custT="1"/>
      <dgm:spPr/>
      <dgm:t>
        <a:bodyPr/>
        <a:lstStyle/>
        <a:p>
          <a:r>
            <a:rPr lang="en-US" sz="1000" b="1" dirty="0" err="1">
              <a:solidFill>
                <a:srgbClr val="00B050"/>
              </a:solidFill>
            </a:rPr>
            <a:t>Asso.Dir</a:t>
          </a:r>
          <a:r>
            <a:rPr lang="en-US" sz="1000" b="1" dirty="0">
              <a:solidFill>
                <a:srgbClr val="00B050"/>
              </a:solidFill>
            </a:rPr>
            <a:t>/VP</a:t>
          </a:r>
        </a:p>
      </dgm:t>
    </dgm:pt>
    <dgm:pt modelId="{6A78D798-117E-4CCC-8102-452491EB0D90}" type="parTrans" cxnId="{AD8356B2-7E90-4691-AFE4-1DA3BD362B8C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B2B23C69-5001-4CA5-B223-C91930D63710}" type="sibTrans" cxnId="{AD8356B2-7E90-4691-AFE4-1DA3BD362B8C}">
      <dgm:prSet/>
      <dgm:spPr/>
      <dgm:t>
        <a:bodyPr/>
        <a:lstStyle/>
        <a:p>
          <a:endParaRPr lang="en-US"/>
        </a:p>
      </dgm:t>
    </dgm:pt>
    <dgm:pt modelId="{6E4C2F3B-8E29-4C56-BFC4-55F24B77FDC2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Director </a:t>
          </a:r>
          <a:r>
            <a:rPr lang="en-US" sz="1000" b="1" dirty="0" err="1">
              <a:solidFill>
                <a:srgbClr val="00B050"/>
              </a:solidFill>
            </a:rPr>
            <a:t>OutSrc</a:t>
          </a:r>
          <a:endParaRPr lang="en-US" sz="1000" b="1" dirty="0">
            <a:solidFill>
              <a:srgbClr val="00B050"/>
            </a:solidFill>
          </a:endParaRPr>
        </a:p>
      </dgm:t>
    </dgm:pt>
    <dgm:pt modelId="{E5FA38E9-446E-40BB-BA0D-9FC34B725458}" type="parTrans" cxnId="{5E51611F-EB89-4689-8F2B-2E71819C6F5F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5D40D780-DAAC-4D60-86E4-FBAB4E55BE30}" type="sibTrans" cxnId="{5E51611F-EB89-4689-8F2B-2E71819C6F5F}">
      <dgm:prSet/>
      <dgm:spPr/>
      <dgm:t>
        <a:bodyPr/>
        <a:lstStyle/>
        <a:p>
          <a:endParaRPr lang="en-US"/>
        </a:p>
      </dgm:t>
    </dgm:pt>
    <dgm:pt modelId="{76B237B2-FE97-4D3A-9A66-AED9AEDCABF5}">
      <dgm:prSet phldrT="[Text]" custT="1"/>
      <dgm:spPr/>
      <dgm:t>
        <a:bodyPr/>
        <a:lstStyle/>
        <a:p>
          <a:r>
            <a:rPr lang="en-US" sz="1000" b="1" dirty="0" err="1">
              <a:solidFill>
                <a:srgbClr val="00B050"/>
              </a:solidFill>
            </a:rPr>
            <a:t>Asso.Dir</a:t>
          </a:r>
          <a:r>
            <a:rPr lang="en-US" sz="1000" b="1" dirty="0">
              <a:solidFill>
                <a:srgbClr val="00B050"/>
              </a:solidFill>
            </a:rPr>
            <a:t>/VP</a:t>
          </a:r>
        </a:p>
      </dgm:t>
    </dgm:pt>
    <dgm:pt modelId="{5267A8F7-F767-42E5-82FC-E4D1732348D4}" type="parTrans" cxnId="{363E3C97-6180-4904-99EF-F7C85F8BC957}">
      <dgm:prSet/>
      <dgm:spPr/>
      <dgm:t>
        <a:bodyPr/>
        <a:lstStyle/>
        <a:p>
          <a:endParaRPr lang="en-US" sz="1000" b="1">
            <a:solidFill>
              <a:srgbClr val="00B050"/>
            </a:solidFill>
          </a:endParaRPr>
        </a:p>
      </dgm:t>
    </dgm:pt>
    <dgm:pt modelId="{04139455-951E-457D-B387-537A7C2B3D40}" type="sibTrans" cxnId="{363E3C97-6180-4904-99EF-F7C85F8BC957}">
      <dgm:prSet/>
      <dgm:spPr/>
      <dgm:t>
        <a:bodyPr/>
        <a:lstStyle/>
        <a:p>
          <a:endParaRPr lang="en-US"/>
        </a:p>
      </dgm:t>
    </dgm:pt>
    <dgm:pt modelId="{2EBE2EE7-7274-430A-A7C0-955E81D6D7E7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M</a:t>
          </a:r>
        </a:p>
      </dgm:t>
    </dgm:pt>
    <dgm:pt modelId="{421A343E-58E5-4327-AE11-A11048E83903}" type="parTrans" cxnId="{DB580941-D904-4F17-A181-DB242C582AE0}">
      <dgm:prSet/>
      <dgm:spPr/>
      <dgm:t>
        <a:bodyPr/>
        <a:lstStyle/>
        <a:p>
          <a:endParaRPr lang="en-US"/>
        </a:p>
      </dgm:t>
    </dgm:pt>
    <dgm:pt modelId="{E53BFF02-2171-4E63-849A-7B3FDFD4253C}" type="sibTrans" cxnId="{DB580941-D904-4F17-A181-DB242C582AE0}">
      <dgm:prSet/>
      <dgm:spPr/>
      <dgm:t>
        <a:bodyPr/>
        <a:lstStyle/>
        <a:p>
          <a:endParaRPr lang="en-US"/>
        </a:p>
      </dgm:t>
    </dgm:pt>
    <dgm:pt modelId="{27C1282A-C814-4193-B282-489F42242066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 Lead</a:t>
          </a:r>
        </a:p>
      </dgm:t>
    </dgm:pt>
    <dgm:pt modelId="{00AA6AF6-E086-4DCC-86E5-4436DC2BABF6}" type="parTrans" cxnId="{C79915FF-3A74-4E1F-A4EB-C29C8B2BC01B}">
      <dgm:prSet/>
      <dgm:spPr/>
      <dgm:t>
        <a:bodyPr/>
        <a:lstStyle/>
        <a:p>
          <a:endParaRPr lang="en-US"/>
        </a:p>
      </dgm:t>
    </dgm:pt>
    <dgm:pt modelId="{E80255CF-6FB9-4A0E-AAF1-19D83AFFFD1B}" type="sibTrans" cxnId="{C79915FF-3A74-4E1F-A4EB-C29C8B2BC01B}">
      <dgm:prSet/>
      <dgm:spPr/>
      <dgm:t>
        <a:bodyPr/>
        <a:lstStyle/>
        <a:p>
          <a:endParaRPr lang="en-US"/>
        </a:p>
      </dgm:t>
    </dgm:pt>
    <dgm:pt modelId="{FBC2F1AA-6812-4D98-BCBD-A434AD339F5D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SAS</a:t>
          </a:r>
        </a:p>
      </dgm:t>
    </dgm:pt>
    <dgm:pt modelId="{D7B8AB1D-2E62-4B71-B66C-22FCBAB53C73}" type="parTrans" cxnId="{252DB3AE-E78B-4C5E-82F2-EC966A4E92D4}">
      <dgm:prSet/>
      <dgm:spPr/>
      <dgm:t>
        <a:bodyPr/>
        <a:lstStyle/>
        <a:p>
          <a:endParaRPr lang="en-US"/>
        </a:p>
      </dgm:t>
    </dgm:pt>
    <dgm:pt modelId="{08FFEB96-4E05-4EE4-A6F4-439326A14A37}" type="sibTrans" cxnId="{252DB3AE-E78B-4C5E-82F2-EC966A4E92D4}">
      <dgm:prSet/>
      <dgm:spPr/>
      <dgm:t>
        <a:bodyPr/>
        <a:lstStyle/>
        <a:p>
          <a:endParaRPr lang="en-US"/>
        </a:p>
      </dgm:t>
    </dgm:pt>
    <dgm:pt modelId="{31BE2A5A-CD4D-4CA1-B7A7-BC21FA0D3E8B}">
      <dgm:prSet phldrT="[Text]" custT="1"/>
      <dgm:spPr/>
      <dgm:t>
        <a:bodyPr/>
        <a:lstStyle/>
        <a:p>
          <a:r>
            <a:rPr lang="en-US" sz="1000" b="1" dirty="0">
              <a:solidFill>
                <a:srgbClr val="00B050"/>
              </a:solidFill>
            </a:rPr>
            <a:t>AS</a:t>
          </a:r>
        </a:p>
      </dgm:t>
    </dgm:pt>
    <dgm:pt modelId="{7CB320A8-BCD2-4013-B6A2-BC4C608712C2}" type="parTrans" cxnId="{C6B96A40-3AE3-4B57-AE9C-45EA5CA8E2DA}">
      <dgm:prSet/>
      <dgm:spPr/>
      <dgm:t>
        <a:bodyPr/>
        <a:lstStyle/>
        <a:p>
          <a:endParaRPr lang="en-US"/>
        </a:p>
      </dgm:t>
    </dgm:pt>
    <dgm:pt modelId="{4C9C58A7-9E32-44C1-8049-323D7C8B6C89}" type="sibTrans" cxnId="{C6B96A40-3AE3-4B57-AE9C-45EA5CA8E2DA}">
      <dgm:prSet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B3C85C-FE4C-43BD-908F-8C21B9EB445E}" type="pres">
      <dgm:prSet presAssocID="{8B967A8B-0743-4D9F-A759-3F8BDA510614}" presName="hierRoot1" presStyleCnt="0"/>
      <dgm:spPr/>
    </dgm:pt>
    <dgm:pt modelId="{1B8B4B77-20BD-4E38-9A86-BD7940A973DB}" type="pres">
      <dgm:prSet presAssocID="{8B967A8B-0743-4D9F-A759-3F8BDA510614}" presName="composite" presStyleCnt="0"/>
      <dgm:spPr/>
    </dgm:pt>
    <dgm:pt modelId="{00EF74BB-E450-48A1-BCDF-22E69533E96C}" type="pres">
      <dgm:prSet presAssocID="{8B967A8B-0743-4D9F-A759-3F8BDA510614}" presName="background" presStyleLbl="node0" presStyleIdx="0" presStyleCnt="1"/>
      <dgm:spPr/>
    </dgm:pt>
    <dgm:pt modelId="{74499E54-4A74-4F13-9D88-8056EB64619C}" type="pres">
      <dgm:prSet presAssocID="{8B967A8B-0743-4D9F-A759-3F8BDA510614}" presName="text" presStyleLbl="fgAcc0" presStyleIdx="0" presStyleCnt="1">
        <dgm:presLayoutVars>
          <dgm:chPref val="3"/>
        </dgm:presLayoutVars>
      </dgm:prSet>
      <dgm:spPr/>
    </dgm:pt>
    <dgm:pt modelId="{049556FC-55FC-4B9B-8AE5-2D83E708CBD6}" type="pres">
      <dgm:prSet presAssocID="{8B967A8B-0743-4D9F-A759-3F8BDA510614}" presName="hierChild2" presStyleCnt="0"/>
      <dgm:spPr/>
    </dgm:pt>
    <dgm:pt modelId="{3F102AD3-5E5B-40B9-A47B-B982643B423A}" type="pres">
      <dgm:prSet presAssocID="{F41BA977-EEF9-45C0-B20A-1A104FAD1E7C}" presName="Name10" presStyleLbl="parChTrans1D2" presStyleIdx="0" presStyleCnt="1"/>
      <dgm:spPr/>
    </dgm:pt>
    <dgm:pt modelId="{DA8587E0-B35B-4D6A-9EB4-8C255B59AC15}" type="pres">
      <dgm:prSet presAssocID="{774D11BB-9A8F-4BA5-8D85-9807B1A095E3}" presName="hierRoot2" presStyleCnt="0"/>
      <dgm:spPr/>
    </dgm:pt>
    <dgm:pt modelId="{1EFA039E-C400-4BF8-BCEC-A25845BE58CE}" type="pres">
      <dgm:prSet presAssocID="{774D11BB-9A8F-4BA5-8D85-9807B1A095E3}" presName="composite2" presStyleCnt="0"/>
      <dgm:spPr/>
    </dgm:pt>
    <dgm:pt modelId="{0BEE49FA-2644-45E1-BD09-5B096B35B697}" type="pres">
      <dgm:prSet presAssocID="{774D11BB-9A8F-4BA5-8D85-9807B1A095E3}" presName="background2" presStyleLbl="node2" presStyleIdx="0" presStyleCnt="1"/>
      <dgm:spPr/>
    </dgm:pt>
    <dgm:pt modelId="{1A3AD5D2-AF88-416C-B947-EC61ABACB74D}" type="pres">
      <dgm:prSet presAssocID="{774D11BB-9A8F-4BA5-8D85-9807B1A095E3}" presName="text2" presStyleLbl="fgAcc2" presStyleIdx="0" presStyleCnt="1">
        <dgm:presLayoutVars>
          <dgm:chPref val="3"/>
        </dgm:presLayoutVars>
      </dgm:prSet>
      <dgm:spPr/>
    </dgm:pt>
    <dgm:pt modelId="{994DEEB8-D875-4407-A728-A86E1DE6689A}" type="pres">
      <dgm:prSet presAssocID="{774D11BB-9A8F-4BA5-8D85-9807B1A095E3}" presName="hierChild3" presStyleCnt="0"/>
      <dgm:spPr/>
    </dgm:pt>
    <dgm:pt modelId="{EE34FCD8-DDDD-439B-AA72-BAF3A5CF54B1}" type="pres">
      <dgm:prSet presAssocID="{9D5DE4F6-6A9F-413A-AEAA-1C0CFA407455}" presName="Name17" presStyleLbl="parChTrans1D3" presStyleIdx="0" presStyleCnt="6"/>
      <dgm:spPr/>
    </dgm:pt>
    <dgm:pt modelId="{7C5B23F3-84B7-47C4-B869-2A284F77537A}" type="pres">
      <dgm:prSet presAssocID="{D8C22719-53F8-41B3-8A3B-18F6143FAF7C}" presName="hierRoot3" presStyleCnt="0"/>
      <dgm:spPr/>
    </dgm:pt>
    <dgm:pt modelId="{F8645DD6-7220-4A48-A1E4-77C820D02458}" type="pres">
      <dgm:prSet presAssocID="{D8C22719-53F8-41B3-8A3B-18F6143FAF7C}" presName="composite3" presStyleCnt="0"/>
      <dgm:spPr/>
    </dgm:pt>
    <dgm:pt modelId="{1A13A8D6-7E26-44B1-B820-59D5A05D89B5}" type="pres">
      <dgm:prSet presAssocID="{D8C22719-53F8-41B3-8A3B-18F6143FAF7C}" presName="background3" presStyleLbl="node3" presStyleIdx="0" presStyleCnt="6"/>
      <dgm:spPr/>
    </dgm:pt>
    <dgm:pt modelId="{5E4AF49D-1213-413F-A56C-A114D53A5756}" type="pres">
      <dgm:prSet presAssocID="{D8C22719-53F8-41B3-8A3B-18F6143FAF7C}" presName="text3" presStyleLbl="fgAcc3" presStyleIdx="0" presStyleCnt="6">
        <dgm:presLayoutVars>
          <dgm:chPref val="3"/>
        </dgm:presLayoutVars>
      </dgm:prSet>
      <dgm:spPr/>
    </dgm:pt>
    <dgm:pt modelId="{81F07995-4F14-4653-8F26-1E9119AAC20F}" type="pres">
      <dgm:prSet presAssocID="{D8C22719-53F8-41B3-8A3B-18F6143FAF7C}" presName="hierChild4" presStyleCnt="0"/>
      <dgm:spPr/>
    </dgm:pt>
    <dgm:pt modelId="{04D93237-E1FF-438D-96D0-F6AE0244CDA7}" type="pres">
      <dgm:prSet presAssocID="{CCD9DFB6-FD2F-4649-8351-AC82750CC3A5}" presName="Name17" presStyleLbl="parChTrans1D3" presStyleIdx="1" presStyleCnt="6"/>
      <dgm:spPr/>
    </dgm:pt>
    <dgm:pt modelId="{2B06EC3D-7863-4067-98DE-A238A751A77E}" type="pres">
      <dgm:prSet presAssocID="{B24BFADF-8F4D-4AA2-90D8-CE71822C1D2F}" presName="hierRoot3" presStyleCnt="0"/>
      <dgm:spPr/>
    </dgm:pt>
    <dgm:pt modelId="{49425C81-4851-4E0A-9FE3-2EA074F43BF5}" type="pres">
      <dgm:prSet presAssocID="{B24BFADF-8F4D-4AA2-90D8-CE71822C1D2F}" presName="composite3" presStyleCnt="0"/>
      <dgm:spPr/>
    </dgm:pt>
    <dgm:pt modelId="{E8F4B5BA-3ECA-4881-A246-22E9EB87F657}" type="pres">
      <dgm:prSet presAssocID="{B24BFADF-8F4D-4AA2-90D8-CE71822C1D2F}" presName="background3" presStyleLbl="node3" presStyleIdx="1" presStyleCnt="6"/>
      <dgm:spPr/>
    </dgm:pt>
    <dgm:pt modelId="{2C2FD382-7445-471B-AC14-56C18D150991}" type="pres">
      <dgm:prSet presAssocID="{B24BFADF-8F4D-4AA2-90D8-CE71822C1D2F}" presName="text3" presStyleLbl="fgAcc3" presStyleIdx="1" presStyleCnt="6">
        <dgm:presLayoutVars>
          <dgm:chPref val="3"/>
        </dgm:presLayoutVars>
      </dgm:prSet>
      <dgm:spPr/>
    </dgm:pt>
    <dgm:pt modelId="{26AED562-97CE-4A97-BFF5-21D5301B3CC1}" type="pres">
      <dgm:prSet presAssocID="{B24BFADF-8F4D-4AA2-90D8-CE71822C1D2F}" presName="hierChild4" presStyleCnt="0"/>
      <dgm:spPr/>
    </dgm:pt>
    <dgm:pt modelId="{F5B3F2D9-A07B-452B-9601-9D3F57D59710}" type="pres">
      <dgm:prSet presAssocID="{14FFEADA-D92A-4A50-87BA-22A60D4B5DE6}" presName="Name17" presStyleLbl="parChTrans1D3" presStyleIdx="2" presStyleCnt="6"/>
      <dgm:spPr/>
    </dgm:pt>
    <dgm:pt modelId="{03DCF27F-5989-4E0F-82FE-1A282C046356}" type="pres">
      <dgm:prSet presAssocID="{6DE96313-8751-4FD9-9061-52FB39B318FF}" presName="hierRoot3" presStyleCnt="0"/>
      <dgm:spPr/>
    </dgm:pt>
    <dgm:pt modelId="{8B2129E2-B7EB-46BE-B0B4-14C349FB2FF6}" type="pres">
      <dgm:prSet presAssocID="{6DE96313-8751-4FD9-9061-52FB39B318FF}" presName="composite3" presStyleCnt="0"/>
      <dgm:spPr/>
    </dgm:pt>
    <dgm:pt modelId="{C5991900-8BBC-420C-9C9E-C07C95546478}" type="pres">
      <dgm:prSet presAssocID="{6DE96313-8751-4FD9-9061-52FB39B318FF}" presName="background3" presStyleLbl="node3" presStyleIdx="2" presStyleCnt="6"/>
      <dgm:spPr/>
    </dgm:pt>
    <dgm:pt modelId="{36790516-5F91-4EBA-AD71-41A5A64A667B}" type="pres">
      <dgm:prSet presAssocID="{6DE96313-8751-4FD9-9061-52FB39B318FF}" presName="text3" presStyleLbl="fgAcc3" presStyleIdx="2" presStyleCnt="6">
        <dgm:presLayoutVars>
          <dgm:chPref val="3"/>
        </dgm:presLayoutVars>
      </dgm:prSet>
      <dgm:spPr/>
    </dgm:pt>
    <dgm:pt modelId="{DF79A945-2AE1-487F-AD32-CC0E430A46EC}" type="pres">
      <dgm:prSet presAssocID="{6DE96313-8751-4FD9-9061-52FB39B318FF}" presName="hierChild4" presStyleCnt="0"/>
      <dgm:spPr/>
    </dgm:pt>
    <dgm:pt modelId="{92C2A1BA-8F88-45D8-A3C6-69029A89EE04}" type="pres">
      <dgm:prSet presAssocID="{0427552C-1CE6-47EF-A701-D75FD7DBCE25}" presName="Name23" presStyleLbl="parChTrans1D4" presStyleIdx="0" presStyleCnt="11"/>
      <dgm:spPr/>
    </dgm:pt>
    <dgm:pt modelId="{F62B91B1-B8ED-4707-A011-577AFC50FC94}" type="pres">
      <dgm:prSet presAssocID="{9D1B5CD1-6BF2-4902-8A7F-29B308E78B58}" presName="hierRoot4" presStyleCnt="0"/>
      <dgm:spPr/>
    </dgm:pt>
    <dgm:pt modelId="{302D9FB8-A0F3-49B9-A628-61E047EAB670}" type="pres">
      <dgm:prSet presAssocID="{9D1B5CD1-6BF2-4902-8A7F-29B308E78B58}" presName="composite4" presStyleCnt="0"/>
      <dgm:spPr/>
    </dgm:pt>
    <dgm:pt modelId="{BB7857D9-9154-4069-BCAD-DF8544C755F8}" type="pres">
      <dgm:prSet presAssocID="{9D1B5CD1-6BF2-4902-8A7F-29B308E78B58}" presName="background4" presStyleLbl="node4" presStyleIdx="0" presStyleCnt="11"/>
      <dgm:spPr/>
    </dgm:pt>
    <dgm:pt modelId="{8E6EDA0F-B9FC-400D-AFBA-9193C9DB5C79}" type="pres">
      <dgm:prSet presAssocID="{9D1B5CD1-6BF2-4902-8A7F-29B308E78B58}" presName="text4" presStyleLbl="fgAcc4" presStyleIdx="0" presStyleCnt="11">
        <dgm:presLayoutVars>
          <dgm:chPref val="3"/>
        </dgm:presLayoutVars>
      </dgm:prSet>
      <dgm:spPr/>
    </dgm:pt>
    <dgm:pt modelId="{FC6A23E6-59D2-419F-9F8A-670140475A7F}" type="pres">
      <dgm:prSet presAssocID="{9D1B5CD1-6BF2-4902-8A7F-29B308E78B58}" presName="hierChild5" presStyleCnt="0"/>
      <dgm:spPr/>
    </dgm:pt>
    <dgm:pt modelId="{560E65DC-9EC0-47A6-866B-10BF863E2A4A}" type="pres">
      <dgm:prSet presAssocID="{DB684E73-F200-463A-9978-442BC32A6C94}" presName="Name17" presStyleLbl="parChTrans1D3" presStyleIdx="3" presStyleCnt="6"/>
      <dgm:spPr/>
    </dgm:pt>
    <dgm:pt modelId="{C65A911B-D018-4A64-AF2C-BE88B535EABC}" type="pres">
      <dgm:prSet presAssocID="{0B4D16DB-2BFF-4BF7-B823-1E6EE6564E57}" presName="hierRoot3" presStyleCnt="0"/>
      <dgm:spPr/>
    </dgm:pt>
    <dgm:pt modelId="{03DCFE84-69E4-4E16-950F-C1F06920DC50}" type="pres">
      <dgm:prSet presAssocID="{0B4D16DB-2BFF-4BF7-B823-1E6EE6564E57}" presName="composite3" presStyleCnt="0"/>
      <dgm:spPr/>
    </dgm:pt>
    <dgm:pt modelId="{9C38D063-EE5C-48E4-BFDA-18211F73BEE5}" type="pres">
      <dgm:prSet presAssocID="{0B4D16DB-2BFF-4BF7-B823-1E6EE6564E57}" presName="background3" presStyleLbl="node3" presStyleIdx="3" presStyleCnt="6"/>
      <dgm:spPr/>
    </dgm:pt>
    <dgm:pt modelId="{67060665-0325-4A3D-A8AD-6B5C0824A676}" type="pres">
      <dgm:prSet presAssocID="{0B4D16DB-2BFF-4BF7-B823-1E6EE6564E57}" presName="text3" presStyleLbl="fgAcc3" presStyleIdx="3" presStyleCnt="6">
        <dgm:presLayoutVars>
          <dgm:chPref val="3"/>
        </dgm:presLayoutVars>
      </dgm:prSet>
      <dgm:spPr/>
    </dgm:pt>
    <dgm:pt modelId="{721AF887-2F0A-443D-9A23-13F8BE35FF39}" type="pres">
      <dgm:prSet presAssocID="{0B4D16DB-2BFF-4BF7-B823-1E6EE6564E57}" presName="hierChild4" presStyleCnt="0"/>
      <dgm:spPr/>
    </dgm:pt>
    <dgm:pt modelId="{2A0F7334-3108-4A1C-9E9A-647C565AEBA0}" type="pres">
      <dgm:prSet presAssocID="{E85A7BE6-BC37-4541-8D9B-C9489F8A9C39}" presName="Name23" presStyleLbl="parChTrans1D4" presStyleIdx="1" presStyleCnt="11"/>
      <dgm:spPr/>
    </dgm:pt>
    <dgm:pt modelId="{4C38EBB9-0EF5-4600-99FA-21090C815999}" type="pres">
      <dgm:prSet presAssocID="{C4813A0E-4EE7-416C-BB9C-1ECD6E65EF25}" presName="hierRoot4" presStyleCnt="0"/>
      <dgm:spPr/>
    </dgm:pt>
    <dgm:pt modelId="{F2961F5A-6287-4ED2-962A-3938A5D6AF46}" type="pres">
      <dgm:prSet presAssocID="{C4813A0E-4EE7-416C-BB9C-1ECD6E65EF25}" presName="composite4" presStyleCnt="0"/>
      <dgm:spPr/>
    </dgm:pt>
    <dgm:pt modelId="{8D505AE5-48B4-48E3-B1A5-4897D255870B}" type="pres">
      <dgm:prSet presAssocID="{C4813A0E-4EE7-416C-BB9C-1ECD6E65EF25}" presName="background4" presStyleLbl="node4" presStyleIdx="1" presStyleCnt="11"/>
      <dgm:spPr/>
    </dgm:pt>
    <dgm:pt modelId="{EF26C360-18A0-4B95-8BDF-7F6A75491466}" type="pres">
      <dgm:prSet presAssocID="{C4813A0E-4EE7-416C-BB9C-1ECD6E65EF25}" presName="text4" presStyleLbl="fgAcc4" presStyleIdx="1" presStyleCnt="11">
        <dgm:presLayoutVars>
          <dgm:chPref val="3"/>
        </dgm:presLayoutVars>
      </dgm:prSet>
      <dgm:spPr/>
    </dgm:pt>
    <dgm:pt modelId="{E67FB9C5-48EF-4BB4-A3E5-E182546FE4C7}" type="pres">
      <dgm:prSet presAssocID="{C4813A0E-4EE7-416C-BB9C-1ECD6E65EF25}" presName="hierChild5" presStyleCnt="0"/>
      <dgm:spPr/>
    </dgm:pt>
    <dgm:pt modelId="{7F26ABE2-923D-4ED8-ADEB-A5363BFE9B3F}" type="pres">
      <dgm:prSet presAssocID="{E5FA38E9-446E-40BB-BA0D-9FC34B725458}" presName="Name17" presStyleLbl="parChTrans1D3" presStyleIdx="4" presStyleCnt="6"/>
      <dgm:spPr/>
    </dgm:pt>
    <dgm:pt modelId="{87EEEE4B-D9A3-4BC2-90DB-E79007D596DD}" type="pres">
      <dgm:prSet presAssocID="{6E4C2F3B-8E29-4C56-BFC4-55F24B77FDC2}" presName="hierRoot3" presStyleCnt="0"/>
      <dgm:spPr/>
    </dgm:pt>
    <dgm:pt modelId="{7564EF4E-F0E4-4B28-AA35-6AAA1AF50262}" type="pres">
      <dgm:prSet presAssocID="{6E4C2F3B-8E29-4C56-BFC4-55F24B77FDC2}" presName="composite3" presStyleCnt="0"/>
      <dgm:spPr/>
    </dgm:pt>
    <dgm:pt modelId="{B2816E45-55D5-441B-80E2-A3385D40791A}" type="pres">
      <dgm:prSet presAssocID="{6E4C2F3B-8E29-4C56-BFC4-55F24B77FDC2}" presName="background3" presStyleLbl="node3" presStyleIdx="4" presStyleCnt="6"/>
      <dgm:spPr/>
    </dgm:pt>
    <dgm:pt modelId="{17648F74-81A4-4509-B7D7-922ACCA8DC5B}" type="pres">
      <dgm:prSet presAssocID="{6E4C2F3B-8E29-4C56-BFC4-55F24B77FDC2}" presName="text3" presStyleLbl="fgAcc3" presStyleIdx="4" presStyleCnt="6">
        <dgm:presLayoutVars>
          <dgm:chPref val="3"/>
        </dgm:presLayoutVars>
      </dgm:prSet>
      <dgm:spPr/>
    </dgm:pt>
    <dgm:pt modelId="{D361079F-6ADA-49B8-93DD-F2652529A27D}" type="pres">
      <dgm:prSet presAssocID="{6E4C2F3B-8E29-4C56-BFC4-55F24B77FDC2}" presName="hierChild4" presStyleCnt="0"/>
      <dgm:spPr/>
    </dgm:pt>
    <dgm:pt modelId="{9FE15CA1-ADED-43DB-A0E8-E7EC0FB74A63}" type="pres">
      <dgm:prSet presAssocID="{5267A8F7-F767-42E5-82FC-E4D1732348D4}" presName="Name23" presStyleLbl="parChTrans1D4" presStyleIdx="2" presStyleCnt="11"/>
      <dgm:spPr/>
    </dgm:pt>
    <dgm:pt modelId="{EF8B1C90-77D6-4670-B84A-7679D66BB6CD}" type="pres">
      <dgm:prSet presAssocID="{76B237B2-FE97-4D3A-9A66-AED9AEDCABF5}" presName="hierRoot4" presStyleCnt="0"/>
      <dgm:spPr/>
    </dgm:pt>
    <dgm:pt modelId="{2C67B708-9309-47D0-AD2E-9855EA739EB5}" type="pres">
      <dgm:prSet presAssocID="{76B237B2-FE97-4D3A-9A66-AED9AEDCABF5}" presName="composite4" presStyleCnt="0"/>
      <dgm:spPr/>
    </dgm:pt>
    <dgm:pt modelId="{68D029DD-B3B0-4DA1-889F-D671927F5FEB}" type="pres">
      <dgm:prSet presAssocID="{76B237B2-FE97-4D3A-9A66-AED9AEDCABF5}" presName="background4" presStyleLbl="node4" presStyleIdx="2" presStyleCnt="11"/>
      <dgm:spPr/>
    </dgm:pt>
    <dgm:pt modelId="{08133651-D132-475B-B773-88F13C1CA5D1}" type="pres">
      <dgm:prSet presAssocID="{76B237B2-FE97-4D3A-9A66-AED9AEDCABF5}" presName="text4" presStyleLbl="fgAcc4" presStyleIdx="2" presStyleCnt="11">
        <dgm:presLayoutVars>
          <dgm:chPref val="3"/>
        </dgm:presLayoutVars>
      </dgm:prSet>
      <dgm:spPr/>
    </dgm:pt>
    <dgm:pt modelId="{A4B3DE91-FA23-42DF-B710-5A0B6B1BEA3C}" type="pres">
      <dgm:prSet presAssocID="{76B237B2-FE97-4D3A-9A66-AED9AEDCABF5}" presName="hierChild5" presStyleCnt="0"/>
      <dgm:spPr/>
    </dgm:pt>
    <dgm:pt modelId="{FCC7AD2D-243F-4DF3-8537-5E5FE315DC50}" type="pres">
      <dgm:prSet presAssocID="{2F3FD383-D550-43B8-BD69-CAD126D66B40}" presName="Name17" presStyleLbl="parChTrans1D3" presStyleIdx="5" presStyleCnt="6"/>
      <dgm:spPr/>
    </dgm:pt>
    <dgm:pt modelId="{F8B516EB-C47C-436F-97E1-7763CF86A131}" type="pres">
      <dgm:prSet presAssocID="{FB296F7F-0496-4885-BB61-EC45C19548E7}" presName="hierRoot3" presStyleCnt="0"/>
      <dgm:spPr/>
    </dgm:pt>
    <dgm:pt modelId="{815752FD-439A-4418-801D-10E505A06A65}" type="pres">
      <dgm:prSet presAssocID="{FB296F7F-0496-4885-BB61-EC45C19548E7}" presName="composite3" presStyleCnt="0"/>
      <dgm:spPr/>
    </dgm:pt>
    <dgm:pt modelId="{392DD4AA-657F-434D-A02B-F45602D6C783}" type="pres">
      <dgm:prSet presAssocID="{FB296F7F-0496-4885-BB61-EC45C19548E7}" presName="background3" presStyleLbl="node3" presStyleIdx="5" presStyleCnt="6"/>
      <dgm:spPr/>
    </dgm:pt>
    <dgm:pt modelId="{D0E53630-1399-4810-8FB6-292DA4D7E9FC}" type="pres">
      <dgm:prSet presAssocID="{FB296F7F-0496-4885-BB61-EC45C19548E7}" presName="text3" presStyleLbl="fgAcc3" presStyleIdx="5" presStyleCnt="6">
        <dgm:presLayoutVars>
          <dgm:chPref val="3"/>
        </dgm:presLayoutVars>
      </dgm:prSet>
      <dgm:spPr/>
    </dgm:pt>
    <dgm:pt modelId="{09F321A4-CA2E-4E81-A96C-273AC9BFC80F}" type="pres">
      <dgm:prSet presAssocID="{FB296F7F-0496-4885-BB61-EC45C19548E7}" presName="hierChild4" presStyleCnt="0"/>
      <dgm:spPr/>
    </dgm:pt>
    <dgm:pt modelId="{3CEEA3D4-AAA9-4CE1-85FA-D5B4A2F7EB2A}" type="pres">
      <dgm:prSet presAssocID="{6A78D798-117E-4CCC-8102-452491EB0D90}" presName="Name23" presStyleLbl="parChTrans1D4" presStyleIdx="3" presStyleCnt="11"/>
      <dgm:spPr/>
    </dgm:pt>
    <dgm:pt modelId="{91939DFB-1F1F-4D73-8CAB-E7B8C3903119}" type="pres">
      <dgm:prSet presAssocID="{8F1F5B5B-A4D4-4D44-9313-96A466EC46A5}" presName="hierRoot4" presStyleCnt="0"/>
      <dgm:spPr/>
    </dgm:pt>
    <dgm:pt modelId="{96BD536E-C9ED-4A08-8B0F-56431D82ECF7}" type="pres">
      <dgm:prSet presAssocID="{8F1F5B5B-A4D4-4D44-9313-96A466EC46A5}" presName="composite4" presStyleCnt="0"/>
      <dgm:spPr/>
    </dgm:pt>
    <dgm:pt modelId="{29650C06-3FEE-4FB9-A740-CBA37AAE451C}" type="pres">
      <dgm:prSet presAssocID="{8F1F5B5B-A4D4-4D44-9313-96A466EC46A5}" presName="background4" presStyleLbl="node4" presStyleIdx="3" presStyleCnt="11"/>
      <dgm:spPr/>
    </dgm:pt>
    <dgm:pt modelId="{1A7679CB-8042-4CF0-A82E-609D324B5AD8}" type="pres">
      <dgm:prSet presAssocID="{8F1F5B5B-A4D4-4D44-9313-96A466EC46A5}" presName="text4" presStyleLbl="fgAcc4" presStyleIdx="3" presStyleCnt="11">
        <dgm:presLayoutVars>
          <dgm:chPref val="3"/>
        </dgm:presLayoutVars>
      </dgm:prSet>
      <dgm:spPr/>
    </dgm:pt>
    <dgm:pt modelId="{2F19C1C0-5AAA-4FFD-AE8A-170C866502A2}" type="pres">
      <dgm:prSet presAssocID="{8F1F5B5B-A4D4-4D44-9313-96A466EC46A5}" presName="hierChild5" presStyleCnt="0"/>
      <dgm:spPr/>
    </dgm:pt>
    <dgm:pt modelId="{14C79A80-3ABF-4F50-B982-FBE2717CEB48}" type="pres">
      <dgm:prSet presAssocID="{EF6C045D-F7E2-4BF5-88E4-6FEF1C52B2F0}" presName="Name23" presStyleLbl="parChTrans1D4" presStyleIdx="4" presStyleCnt="11"/>
      <dgm:spPr/>
    </dgm:pt>
    <dgm:pt modelId="{697F5869-2E98-4A35-9E58-D535670629BC}" type="pres">
      <dgm:prSet presAssocID="{36575E23-C55E-468B-A2F1-A87B75F07C5D}" presName="hierRoot4" presStyleCnt="0"/>
      <dgm:spPr/>
    </dgm:pt>
    <dgm:pt modelId="{553EA9A5-7C09-45BE-88F2-5250498EAFC9}" type="pres">
      <dgm:prSet presAssocID="{36575E23-C55E-468B-A2F1-A87B75F07C5D}" presName="composite4" presStyleCnt="0"/>
      <dgm:spPr/>
    </dgm:pt>
    <dgm:pt modelId="{B1949DB5-38E5-438A-A64D-74ABAB032A0F}" type="pres">
      <dgm:prSet presAssocID="{36575E23-C55E-468B-A2F1-A87B75F07C5D}" presName="background4" presStyleLbl="node4" presStyleIdx="4" presStyleCnt="11"/>
      <dgm:spPr/>
    </dgm:pt>
    <dgm:pt modelId="{74847FFB-6B6C-4D16-B13D-660ED514AF2B}" type="pres">
      <dgm:prSet presAssocID="{36575E23-C55E-468B-A2F1-A87B75F07C5D}" presName="text4" presStyleLbl="fgAcc4" presStyleIdx="4" presStyleCnt="11">
        <dgm:presLayoutVars>
          <dgm:chPref val="3"/>
        </dgm:presLayoutVars>
      </dgm:prSet>
      <dgm:spPr/>
    </dgm:pt>
    <dgm:pt modelId="{C3F64BBB-88B3-4F93-89E3-72FF18C2F509}" type="pres">
      <dgm:prSet presAssocID="{36575E23-C55E-468B-A2F1-A87B75F07C5D}" presName="hierChild5" presStyleCnt="0"/>
      <dgm:spPr/>
    </dgm:pt>
    <dgm:pt modelId="{54F526C6-6F5A-4FA9-8F95-C29FD0691325}" type="pres">
      <dgm:prSet presAssocID="{5548A851-F850-4CD0-8DD5-C2532B9B0328}" presName="Name23" presStyleLbl="parChTrans1D4" presStyleIdx="5" presStyleCnt="11"/>
      <dgm:spPr/>
    </dgm:pt>
    <dgm:pt modelId="{038AFABA-E5BD-4E87-8C68-1B0845525A2E}" type="pres">
      <dgm:prSet presAssocID="{B8331E1E-B1A4-4491-A418-5B0DEA115C3C}" presName="hierRoot4" presStyleCnt="0"/>
      <dgm:spPr/>
    </dgm:pt>
    <dgm:pt modelId="{BA71ABAB-DF9B-43DD-A202-525AED77E977}" type="pres">
      <dgm:prSet presAssocID="{B8331E1E-B1A4-4491-A418-5B0DEA115C3C}" presName="composite4" presStyleCnt="0"/>
      <dgm:spPr/>
    </dgm:pt>
    <dgm:pt modelId="{09DE15BD-9B50-4483-9403-F797E74152DF}" type="pres">
      <dgm:prSet presAssocID="{B8331E1E-B1A4-4491-A418-5B0DEA115C3C}" presName="background4" presStyleLbl="node4" presStyleIdx="5" presStyleCnt="11"/>
      <dgm:spPr/>
    </dgm:pt>
    <dgm:pt modelId="{65CEA147-C792-4321-9A79-528B9AF2DBDC}" type="pres">
      <dgm:prSet presAssocID="{B8331E1E-B1A4-4491-A418-5B0DEA115C3C}" presName="text4" presStyleLbl="fgAcc4" presStyleIdx="5" presStyleCnt="11">
        <dgm:presLayoutVars>
          <dgm:chPref val="3"/>
        </dgm:presLayoutVars>
      </dgm:prSet>
      <dgm:spPr/>
    </dgm:pt>
    <dgm:pt modelId="{5DC76CB5-8DA9-4D05-A9CA-570F9DA860F4}" type="pres">
      <dgm:prSet presAssocID="{B8331E1E-B1A4-4491-A418-5B0DEA115C3C}" presName="hierChild5" presStyleCnt="0"/>
      <dgm:spPr/>
    </dgm:pt>
    <dgm:pt modelId="{B784C46B-6F65-42CB-94A0-85909A0DF138}" type="pres">
      <dgm:prSet presAssocID="{844F9571-513C-44A2-9368-F2CB9D15512E}" presName="Name23" presStyleLbl="parChTrans1D4" presStyleIdx="6" presStyleCnt="11"/>
      <dgm:spPr/>
    </dgm:pt>
    <dgm:pt modelId="{1C1CB9AC-157B-48E6-82EA-A354D57BE7D5}" type="pres">
      <dgm:prSet presAssocID="{E0F379E5-D951-4234-B367-88BE35B3D11C}" presName="hierRoot4" presStyleCnt="0"/>
      <dgm:spPr/>
    </dgm:pt>
    <dgm:pt modelId="{12D35BC6-4E77-40EF-BEFB-262085469270}" type="pres">
      <dgm:prSet presAssocID="{E0F379E5-D951-4234-B367-88BE35B3D11C}" presName="composite4" presStyleCnt="0"/>
      <dgm:spPr/>
    </dgm:pt>
    <dgm:pt modelId="{F7C1E925-BD6C-4659-A80D-23CD3C54183B}" type="pres">
      <dgm:prSet presAssocID="{E0F379E5-D951-4234-B367-88BE35B3D11C}" presName="background4" presStyleLbl="node4" presStyleIdx="6" presStyleCnt="11"/>
      <dgm:spPr/>
    </dgm:pt>
    <dgm:pt modelId="{144E940E-78A3-4D9C-8D5C-417E0E2C6165}" type="pres">
      <dgm:prSet presAssocID="{E0F379E5-D951-4234-B367-88BE35B3D11C}" presName="text4" presStyleLbl="fgAcc4" presStyleIdx="6" presStyleCnt="11">
        <dgm:presLayoutVars>
          <dgm:chPref val="3"/>
        </dgm:presLayoutVars>
      </dgm:prSet>
      <dgm:spPr/>
    </dgm:pt>
    <dgm:pt modelId="{957EB5AD-C26C-49C2-9B54-4BB3D8F59967}" type="pres">
      <dgm:prSet presAssocID="{E0F379E5-D951-4234-B367-88BE35B3D11C}" presName="hierChild5" presStyleCnt="0"/>
      <dgm:spPr/>
    </dgm:pt>
    <dgm:pt modelId="{B1582F39-7443-4CD6-AE61-7ADAD56C39FC}" type="pres">
      <dgm:prSet presAssocID="{421A343E-58E5-4327-AE11-A11048E83903}" presName="Name23" presStyleLbl="parChTrans1D4" presStyleIdx="7" presStyleCnt="11"/>
      <dgm:spPr/>
    </dgm:pt>
    <dgm:pt modelId="{4405F35A-F9F7-435A-BFB8-25035B403CCE}" type="pres">
      <dgm:prSet presAssocID="{2EBE2EE7-7274-430A-A7C0-955E81D6D7E7}" presName="hierRoot4" presStyleCnt="0"/>
      <dgm:spPr/>
    </dgm:pt>
    <dgm:pt modelId="{B0E8C070-2999-4284-AAF5-3B1DF76FA74A}" type="pres">
      <dgm:prSet presAssocID="{2EBE2EE7-7274-430A-A7C0-955E81D6D7E7}" presName="composite4" presStyleCnt="0"/>
      <dgm:spPr/>
    </dgm:pt>
    <dgm:pt modelId="{9EA24B9E-E398-4E2A-8F5A-F2CDE6A10B15}" type="pres">
      <dgm:prSet presAssocID="{2EBE2EE7-7274-430A-A7C0-955E81D6D7E7}" presName="background4" presStyleLbl="node4" presStyleIdx="7" presStyleCnt="11"/>
      <dgm:spPr/>
    </dgm:pt>
    <dgm:pt modelId="{65F7FBE2-06E1-483B-8E63-738515946B67}" type="pres">
      <dgm:prSet presAssocID="{2EBE2EE7-7274-430A-A7C0-955E81D6D7E7}" presName="text4" presStyleLbl="fgAcc4" presStyleIdx="7" presStyleCnt="11">
        <dgm:presLayoutVars>
          <dgm:chPref val="3"/>
        </dgm:presLayoutVars>
      </dgm:prSet>
      <dgm:spPr/>
    </dgm:pt>
    <dgm:pt modelId="{A71020E1-35BA-436E-95A0-0E1540298DC4}" type="pres">
      <dgm:prSet presAssocID="{2EBE2EE7-7274-430A-A7C0-955E81D6D7E7}" presName="hierChild5" presStyleCnt="0"/>
      <dgm:spPr/>
    </dgm:pt>
    <dgm:pt modelId="{947F7AA5-0173-4116-B4BC-8A070B491EA2}" type="pres">
      <dgm:prSet presAssocID="{00AA6AF6-E086-4DCC-86E5-4436DC2BABF6}" presName="Name23" presStyleLbl="parChTrans1D4" presStyleIdx="8" presStyleCnt="11"/>
      <dgm:spPr/>
    </dgm:pt>
    <dgm:pt modelId="{769140DB-A2B1-475E-A6CC-5614E58CA55E}" type="pres">
      <dgm:prSet presAssocID="{27C1282A-C814-4193-B282-489F42242066}" presName="hierRoot4" presStyleCnt="0"/>
      <dgm:spPr/>
    </dgm:pt>
    <dgm:pt modelId="{51C0C45F-57FC-417E-887F-7F08C5731661}" type="pres">
      <dgm:prSet presAssocID="{27C1282A-C814-4193-B282-489F42242066}" presName="composite4" presStyleCnt="0"/>
      <dgm:spPr/>
    </dgm:pt>
    <dgm:pt modelId="{0A128DFE-53A0-4A23-B3B8-D00B1042546F}" type="pres">
      <dgm:prSet presAssocID="{27C1282A-C814-4193-B282-489F42242066}" presName="background4" presStyleLbl="node4" presStyleIdx="8" presStyleCnt="11"/>
      <dgm:spPr/>
    </dgm:pt>
    <dgm:pt modelId="{1FDA418A-F26E-4E75-8548-376BBE2285DB}" type="pres">
      <dgm:prSet presAssocID="{27C1282A-C814-4193-B282-489F42242066}" presName="text4" presStyleLbl="fgAcc4" presStyleIdx="8" presStyleCnt="11">
        <dgm:presLayoutVars>
          <dgm:chPref val="3"/>
        </dgm:presLayoutVars>
      </dgm:prSet>
      <dgm:spPr/>
    </dgm:pt>
    <dgm:pt modelId="{FCC203A2-13EA-4D37-B0FE-3C68A07E9E3F}" type="pres">
      <dgm:prSet presAssocID="{27C1282A-C814-4193-B282-489F42242066}" presName="hierChild5" presStyleCnt="0"/>
      <dgm:spPr/>
    </dgm:pt>
    <dgm:pt modelId="{D71B0A9A-BC7B-4B19-BE34-721559C6DD32}" type="pres">
      <dgm:prSet presAssocID="{D7B8AB1D-2E62-4B71-B66C-22FCBAB53C73}" presName="Name23" presStyleLbl="parChTrans1D4" presStyleIdx="9" presStyleCnt="11"/>
      <dgm:spPr/>
    </dgm:pt>
    <dgm:pt modelId="{2EE91DBE-5ADA-4D08-9E10-B6BE902032EE}" type="pres">
      <dgm:prSet presAssocID="{FBC2F1AA-6812-4D98-BCBD-A434AD339F5D}" presName="hierRoot4" presStyleCnt="0"/>
      <dgm:spPr/>
    </dgm:pt>
    <dgm:pt modelId="{91400556-7026-4224-9889-46DDAF7E5CA2}" type="pres">
      <dgm:prSet presAssocID="{FBC2F1AA-6812-4D98-BCBD-A434AD339F5D}" presName="composite4" presStyleCnt="0"/>
      <dgm:spPr/>
    </dgm:pt>
    <dgm:pt modelId="{99FB0F83-4B35-4565-BC3E-9936F10D0E21}" type="pres">
      <dgm:prSet presAssocID="{FBC2F1AA-6812-4D98-BCBD-A434AD339F5D}" presName="background4" presStyleLbl="node4" presStyleIdx="9" presStyleCnt="11"/>
      <dgm:spPr/>
    </dgm:pt>
    <dgm:pt modelId="{BFEDA5AF-AF6F-4285-9460-C5232AE3A168}" type="pres">
      <dgm:prSet presAssocID="{FBC2F1AA-6812-4D98-BCBD-A434AD339F5D}" presName="text4" presStyleLbl="fgAcc4" presStyleIdx="9" presStyleCnt="11">
        <dgm:presLayoutVars>
          <dgm:chPref val="3"/>
        </dgm:presLayoutVars>
      </dgm:prSet>
      <dgm:spPr/>
    </dgm:pt>
    <dgm:pt modelId="{39AD6CA0-511D-49E7-935F-81F08640EC93}" type="pres">
      <dgm:prSet presAssocID="{FBC2F1AA-6812-4D98-BCBD-A434AD339F5D}" presName="hierChild5" presStyleCnt="0"/>
      <dgm:spPr/>
    </dgm:pt>
    <dgm:pt modelId="{435A3AD2-7B13-4F9C-A520-4BE1E9D4447B}" type="pres">
      <dgm:prSet presAssocID="{7CB320A8-BCD2-4013-B6A2-BC4C608712C2}" presName="Name23" presStyleLbl="parChTrans1D4" presStyleIdx="10" presStyleCnt="11"/>
      <dgm:spPr/>
    </dgm:pt>
    <dgm:pt modelId="{370C200C-CED9-49D9-9AF0-00E567F4D9FB}" type="pres">
      <dgm:prSet presAssocID="{31BE2A5A-CD4D-4CA1-B7A7-BC21FA0D3E8B}" presName="hierRoot4" presStyleCnt="0"/>
      <dgm:spPr/>
    </dgm:pt>
    <dgm:pt modelId="{14E88A7B-DF00-43B1-A281-B632B562DDE0}" type="pres">
      <dgm:prSet presAssocID="{31BE2A5A-CD4D-4CA1-B7A7-BC21FA0D3E8B}" presName="composite4" presStyleCnt="0"/>
      <dgm:spPr/>
    </dgm:pt>
    <dgm:pt modelId="{BE15DF44-ECE0-4BB1-99C6-466B8851DFB9}" type="pres">
      <dgm:prSet presAssocID="{31BE2A5A-CD4D-4CA1-B7A7-BC21FA0D3E8B}" presName="background4" presStyleLbl="node4" presStyleIdx="10" presStyleCnt="11"/>
      <dgm:spPr/>
    </dgm:pt>
    <dgm:pt modelId="{66E0CC7D-16FC-4EBB-88E2-B1BBE5F252B1}" type="pres">
      <dgm:prSet presAssocID="{31BE2A5A-CD4D-4CA1-B7A7-BC21FA0D3E8B}" presName="text4" presStyleLbl="fgAcc4" presStyleIdx="10" presStyleCnt="11">
        <dgm:presLayoutVars>
          <dgm:chPref val="3"/>
        </dgm:presLayoutVars>
      </dgm:prSet>
      <dgm:spPr/>
    </dgm:pt>
    <dgm:pt modelId="{8CDFECB9-7C0E-4201-BC83-FAE3F01134A8}" type="pres">
      <dgm:prSet presAssocID="{31BE2A5A-CD4D-4CA1-B7A7-BC21FA0D3E8B}" presName="hierChild5" presStyleCnt="0"/>
      <dgm:spPr/>
    </dgm:pt>
  </dgm:ptLst>
  <dgm:cxnLst>
    <dgm:cxn modelId="{2CC10401-AAEB-42F9-94CF-84F7559717B8}" type="presOf" srcId="{DB684E73-F200-463A-9978-442BC32A6C94}" destId="{560E65DC-9EC0-47A6-866B-10BF863E2A4A}" srcOrd="0" destOrd="0" presId="urn:microsoft.com/office/officeart/2005/8/layout/hierarchy1"/>
    <dgm:cxn modelId="{A9337104-52CF-4057-93F4-C459E36AA01A}" type="presOf" srcId="{421A343E-58E5-4327-AE11-A11048E83903}" destId="{B1582F39-7443-4CD6-AE61-7ADAD56C39FC}" srcOrd="0" destOrd="0" presId="urn:microsoft.com/office/officeart/2005/8/layout/hierarchy1"/>
    <dgm:cxn modelId="{A7668705-120D-46A6-887D-F4A06FA6E373}" srcId="{0B4D16DB-2BFF-4BF7-B823-1E6EE6564E57}" destId="{C4813A0E-4EE7-416C-BB9C-1ECD6E65EF25}" srcOrd="0" destOrd="0" parTransId="{E85A7BE6-BC37-4541-8D9B-C9489F8A9C39}" sibTransId="{DD38A862-3071-4919-BC7D-5E0B3250B41D}"/>
    <dgm:cxn modelId="{DC4B2F06-4A90-49C2-8202-874EB394BAA0}" type="presOf" srcId="{27C1282A-C814-4193-B282-489F42242066}" destId="{1FDA418A-F26E-4E75-8548-376BBE2285DB}" srcOrd="0" destOrd="0" presId="urn:microsoft.com/office/officeart/2005/8/layout/hierarchy1"/>
    <dgm:cxn modelId="{718FAC07-A868-4ADD-9EE7-FB21C8013AD1}" srcId="{774D11BB-9A8F-4BA5-8D85-9807B1A095E3}" destId="{6DE96313-8751-4FD9-9061-52FB39B318FF}" srcOrd="2" destOrd="0" parTransId="{14FFEADA-D92A-4A50-87BA-22A60D4B5DE6}" sibTransId="{CD9843B3-163F-45E5-96F9-E647F27C17F5}"/>
    <dgm:cxn modelId="{630C720C-CDCF-4B9A-9383-25A98BFEBD54}" type="presOf" srcId="{0B4D16DB-2BFF-4BF7-B823-1E6EE6564E57}" destId="{67060665-0325-4A3D-A8AD-6B5C0824A676}" srcOrd="0" destOrd="0" presId="urn:microsoft.com/office/officeart/2005/8/layout/hierarchy1"/>
    <dgm:cxn modelId="{0DC63E1B-D68C-4D48-9EE6-EC1FEC67A9D1}" type="presOf" srcId="{0427552C-1CE6-47EF-A701-D75FD7DBCE25}" destId="{92C2A1BA-8F88-45D8-A3C6-69029A89EE04}" srcOrd="0" destOrd="0" presId="urn:microsoft.com/office/officeart/2005/8/layout/hierarchy1"/>
    <dgm:cxn modelId="{6ECEEF1B-2607-47AC-8D89-40CA5EEC3148}" type="presOf" srcId="{31BE2A5A-CD4D-4CA1-B7A7-BC21FA0D3E8B}" destId="{66E0CC7D-16FC-4EBB-88E2-B1BBE5F252B1}" srcOrd="0" destOrd="0" presId="urn:microsoft.com/office/officeart/2005/8/layout/hierarchy1"/>
    <dgm:cxn modelId="{5E51611F-EB89-4689-8F2B-2E71819C6F5F}" srcId="{774D11BB-9A8F-4BA5-8D85-9807B1A095E3}" destId="{6E4C2F3B-8E29-4C56-BFC4-55F24B77FDC2}" srcOrd="4" destOrd="0" parTransId="{E5FA38E9-446E-40BB-BA0D-9FC34B725458}" sibTransId="{5D40D780-DAAC-4D60-86E4-FBAB4E55BE30}"/>
    <dgm:cxn modelId="{72768B21-283E-4BFB-A125-0583BBDEB083}" srcId="{8B967A8B-0743-4D9F-A759-3F8BDA510614}" destId="{774D11BB-9A8F-4BA5-8D85-9807B1A095E3}" srcOrd="0" destOrd="0" parTransId="{F41BA977-EEF9-45C0-B20A-1A104FAD1E7C}" sibTransId="{D19D89D3-5CDF-4927-85DA-054C97181EF8}"/>
    <dgm:cxn modelId="{CCEFA822-28AC-4FB1-B375-90F720C66B02}" type="presOf" srcId="{844F9571-513C-44A2-9368-F2CB9D15512E}" destId="{B784C46B-6F65-42CB-94A0-85909A0DF138}" srcOrd="0" destOrd="0" presId="urn:microsoft.com/office/officeart/2005/8/layout/hierarchy1"/>
    <dgm:cxn modelId="{5D484129-8C8D-4FE1-AD41-158AACA31159}" type="presOf" srcId="{6DE96313-8751-4FD9-9061-52FB39B318FF}" destId="{36790516-5F91-4EBA-AD71-41A5A64A667B}" srcOrd="0" destOrd="0" presId="urn:microsoft.com/office/officeart/2005/8/layout/hierarchy1"/>
    <dgm:cxn modelId="{50AEA72A-0740-4F48-B5D7-76CFE1E08AA8}" type="presOf" srcId="{6E4C2F3B-8E29-4C56-BFC4-55F24B77FDC2}" destId="{17648F74-81A4-4509-B7D7-922ACCA8DC5B}" srcOrd="0" destOrd="0" presId="urn:microsoft.com/office/officeart/2005/8/layout/hierarchy1"/>
    <dgm:cxn modelId="{BFAEB33B-D65F-440C-903E-B9CD1F1A584A}" type="presOf" srcId="{14FFEADA-D92A-4A50-87BA-22A60D4B5DE6}" destId="{F5B3F2D9-A07B-452B-9601-9D3F57D59710}" srcOrd="0" destOrd="0" presId="urn:microsoft.com/office/officeart/2005/8/layout/hierarchy1"/>
    <dgm:cxn modelId="{C6B96A40-3AE3-4B57-AE9C-45EA5CA8E2DA}" srcId="{FBC2F1AA-6812-4D98-BCBD-A434AD339F5D}" destId="{31BE2A5A-CD4D-4CA1-B7A7-BC21FA0D3E8B}" srcOrd="0" destOrd="0" parTransId="{7CB320A8-BCD2-4013-B6A2-BC4C608712C2}" sibTransId="{4C9C58A7-9E32-44C1-8049-323D7C8B6C89}"/>
    <dgm:cxn modelId="{15A2D240-B46D-4FA5-91A9-A91104098536}" type="presOf" srcId="{170C5B01-0FDC-4FCF-B574-9E710E4C2FF3}" destId="{02AA5328-301F-4D32-982C-7051A16CAF93}" srcOrd="0" destOrd="0" presId="urn:microsoft.com/office/officeart/2005/8/layout/hierarchy1"/>
    <dgm:cxn modelId="{DB580941-D904-4F17-A181-DB242C582AE0}" srcId="{E0F379E5-D951-4234-B367-88BE35B3D11C}" destId="{2EBE2EE7-7274-430A-A7C0-955E81D6D7E7}" srcOrd="0" destOrd="0" parTransId="{421A343E-58E5-4327-AE11-A11048E83903}" sibTransId="{E53BFF02-2171-4E63-849A-7B3FDFD4253C}"/>
    <dgm:cxn modelId="{8CD91F61-9480-4E15-A9AD-7C5667FFE5E3}" srcId="{774D11BB-9A8F-4BA5-8D85-9807B1A095E3}" destId="{D8C22719-53F8-41B3-8A3B-18F6143FAF7C}" srcOrd="0" destOrd="0" parTransId="{9D5DE4F6-6A9F-413A-AEAA-1C0CFA407455}" sibTransId="{CEA836D0-A72C-4C39-90F6-D7D2520AC322}"/>
    <dgm:cxn modelId="{A9522242-6AEE-4B03-B048-37C18FD04881}" type="presOf" srcId="{FB296F7F-0496-4885-BB61-EC45C19548E7}" destId="{D0E53630-1399-4810-8FB6-292DA4D7E9FC}" srcOrd="0" destOrd="0" presId="urn:microsoft.com/office/officeart/2005/8/layout/hierarchy1"/>
    <dgm:cxn modelId="{949BD365-31F1-4066-9A74-0CF70CF70403}" type="presOf" srcId="{9D5DE4F6-6A9F-413A-AEAA-1C0CFA407455}" destId="{EE34FCD8-DDDD-439B-AA72-BAF3A5CF54B1}" srcOrd="0" destOrd="0" presId="urn:microsoft.com/office/officeart/2005/8/layout/hierarchy1"/>
    <dgm:cxn modelId="{F3549050-7B9A-4BCB-B565-D6C79F0908FE}" type="presOf" srcId="{7CB320A8-BCD2-4013-B6A2-BC4C608712C2}" destId="{435A3AD2-7B13-4F9C-A520-4BE1E9D4447B}" srcOrd="0" destOrd="0" presId="urn:microsoft.com/office/officeart/2005/8/layout/hierarchy1"/>
    <dgm:cxn modelId="{7C8B0D52-24F7-49C2-875A-15868949C13D}" type="presOf" srcId="{9D1B5CD1-6BF2-4902-8A7F-29B308E78B58}" destId="{8E6EDA0F-B9FC-400D-AFBA-9193C9DB5C79}" srcOrd="0" destOrd="0" presId="urn:microsoft.com/office/officeart/2005/8/layout/hierarchy1"/>
    <dgm:cxn modelId="{57D16273-8CAA-4BEE-B953-00A38A4BFB34}" type="presOf" srcId="{6A78D798-117E-4CCC-8102-452491EB0D90}" destId="{3CEEA3D4-AAA9-4CE1-85FA-D5B4A2F7EB2A}" srcOrd="0" destOrd="0" presId="urn:microsoft.com/office/officeart/2005/8/layout/hierarchy1"/>
    <dgm:cxn modelId="{2ED94B75-F8A5-46F6-9E2C-5703170047F7}" type="presOf" srcId="{D7B8AB1D-2E62-4B71-B66C-22FCBAB53C73}" destId="{D71B0A9A-BC7B-4B19-BE34-721559C6DD32}" srcOrd="0" destOrd="0" presId="urn:microsoft.com/office/officeart/2005/8/layout/hierarchy1"/>
    <dgm:cxn modelId="{16118156-8B55-4EAC-B712-6C0F3EE29269}" srcId="{774D11BB-9A8F-4BA5-8D85-9807B1A095E3}" destId="{B24BFADF-8F4D-4AA2-90D8-CE71822C1D2F}" srcOrd="1" destOrd="0" parTransId="{CCD9DFB6-FD2F-4649-8351-AC82750CC3A5}" sibTransId="{EE8EFAE9-2F1D-446A-8333-4B7037E69C83}"/>
    <dgm:cxn modelId="{25DDA780-11AA-4FFB-AC3A-090BD119ED31}" type="presOf" srcId="{EF6C045D-F7E2-4BF5-88E4-6FEF1C52B2F0}" destId="{14C79A80-3ABF-4F50-B982-FBE2717CEB48}" srcOrd="0" destOrd="0" presId="urn:microsoft.com/office/officeart/2005/8/layout/hierarchy1"/>
    <dgm:cxn modelId="{78169789-ABDE-449B-809D-A15A93FADCDB}" type="presOf" srcId="{F41BA977-EEF9-45C0-B20A-1A104FAD1E7C}" destId="{3F102AD3-5E5B-40B9-A47B-B982643B423A}" srcOrd="0" destOrd="0" presId="urn:microsoft.com/office/officeart/2005/8/layout/hierarchy1"/>
    <dgm:cxn modelId="{681D3F8C-7B5D-4E47-B331-FBB5E031307F}" type="presOf" srcId="{76B237B2-FE97-4D3A-9A66-AED9AEDCABF5}" destId="{08133651-D132-475B-B773-88F13C1CA5D1}" srcOrd="0" destOrd="0" presId="urn:microsoft.com/office/officeart/2005/8/layout/hierarchy1"/>
    <dgm:cxn modelId="{1E7D868D-5DF3-4575-9B50-580DA6B071E0}" type="presOf" srcId="{5267A8F7-F767-42E5-82FC-E4D1732348D4}" destId="{9FE15CA1-ADED-43DB-A0E8-E7EC0FB74A63}" srcOrd="0" destOrd="0" presId="urn:microsoft.com/office/officeart/2005/8/layout/hierarchy1"/>
    <dgm:cxn modelId="{363E3C97-6180-4904-99EF-F7C85F8BC957}" srcId="{6E4C2F3B-8E29-4C56-BFC4-55F24B77FDC2}" destId="{76B237B2-FE97-4D3A-9A66-AED9AEDCABF5}" srcOrd="0" destOrd="0" parTransId="{5267A8F7-F767-42E5-82FC-E4D1732348D4}" sibTransId="{04139455-951E-457D-B387-537A7C2B3D40}"/>
    <dgm:cxn modelId="{0ACA8B97-D748-4677-92F1-E01B764FA523}" type="presOf" srcId="{C4813A0E-4EE7-416C-BB9C-1ECD6E65EF25}" destId="{EF26C360-18A0-4B95-8BDF-7F6A75491466}" srcOrd="0" destOrd="0" presId="urn:microsoft.com/office/officeart/2005/8/layout/hierarchy1"/>
    <dgm:cxn modelId="{360F9A98-4A06-4564-9B9F-7988B6E369B3}" type="presOf" srcId="{2EBE2EE7-7274-430A-A7C0-955E81D6D7E7}" destId="{65F7FBE2-06E1-483B-8E63-738515946B67}" srcOrd="0" destOrd="0" presId="urn:microsoft.com/office/officeart/2005/8/layout/hierarchy1"/>
    <dgm:cxn modelId="{125BAC98-B044-4932-9A2D-4178301B5B40}" type="presOf" srcId="{D8C22719-53F8-41B3-8A3B-18F6143FAF7C}" destId="{5E4AF49D-1213-413F-A56C-A114D53A5756}" srcOrd="0" destOrd="0" presId="urn:microsoft.com/office/officeart/2005/8/layout/hierarchy1"/>
    <dgm:cxn modelId="{81F36599-6615-4720-903A-E5383E3F5AAE}" srcId="{6DE96313-8751-4FD9-9061-52FB39B318FF}" destId="{9D1B5CD1-6BF2-4902-8A7F-29B308E78B58}" srcOrd="0" destOrd="0" parTransId="{0427552C-1CE6-47EF-A701-D75FD7DBCE25}" sibTransId="{B6C3559D-420D-4571-851E-08A90D374DAC}"/>
    <dgm:cxn modelId="{252DB3AE-E78B-4C5E-82F2-EC966A4E92D4}" srcId="{27C1282A-C814-4193-B282-489F42242066}" destId="{FBC2F1AA-6812-4D98-BCBD-A434AD339F5D}" srcOrd="0" destOrd="0" parTransId="{D7B8AB1D-2E62-4B71-B66C-22FCBAB53C73}" sibTransId="{08FFEB96-4E05-4EE4-A6F4-439326A14A37}"/>
    <dgm:cxn modelId="{1C95FDAE-2CC5-44A6-9F65-72CCFCAA1056}" type="presOf" srcId="{E5FA38E9-446E-40BB-BA0D-9FC34B725458}" destId="{7F26ABE2-923D-4ED8-ADEB-A5363BFE9B3F}" srcOrd="0" destOrd="0" presId="urn:microsoft.com/office/officeart/2005/8/layout/hierarchy1"/>
    <dgm:cxn modelId="{6C22DEAF-3C8C-4087-A8A2-AC1EDD1D88A3}" type="presOf" srcId="{774D11BB-9A8F-4BA5-8D85-9807B1A095E3}" destId="{1A3AD5D2-AF88-416C-B947-EC61ABACB74D}" srcOrd="0" destOrd="0" presId="urn:microsoft.com/office/officeart/2005/8/layout/hierarchy1"/>
    <dgm:cxn modelId="{AD8356B2-7E90-4691-AFE4-1DA3BD362B8C}" srcId="{FB296F7F-0496-4885-BB61-EC45C19548E7}" destId="{8F1F5B5B-A4D4-4D44-9313-96A466EC46A5}" srcOrd="0" destOrd="0" parTransId="{6A78D798-117E-4CCC-8102-452491EB0D90}" sibTransId="{B2B23C69-5001-4CA5-B223-C91930D63710}"/>
    <dgm:cxn modelId="{84172CB5-9F69-4457-8A85-4B3C989C8CE1}" type="presOf" srcId="{00AA6AF6-E086-4DCC-86E5-4436DC2BABF6}" destId="{947F7AA5-0173-4116-B4BC-8A070B491EA2}" srcOrd="0" destOrd="0" presId="urn:microsoft.com/office/officeart/2005/8/layout/hierarchy1"/>
    <dgm:cxn modelId="{C73621B8-4399-4073-8EDD-3386F08D394C}" type="presOf" srcId="{FBC2F1AA-6812-4D98-BCBD-A434AD339F5D}" destId="{BFEDA5AF-AF6F-4285-9460-C5232AE3A168}" srcOrd="0" destOrd="0" presId="urn:microsoft.com/office/officeart/2005/8/layout/hierarchy1"/>
    <dgm:cxn modelId="{2FAAFBB8-99C3-426F-B50B-C4FD83C7AF56}" type="presOf" srcId="{E85A7BE6-BC37-4541-8D9B-C9489F8A9C39}" destId="{2A0F7334-3108-4A1C-9E9A-647C565AEBA0}" srcOrd="0" destOrd="0" presId="urn:microsoft.com/office/officeart/2005/8/layout/hierarchy1"/>
    <dgm:cxn modelId="{00D547BB-934D-4EC0-9D54-C4BC1700E04C}" type="presOf" srcId="{B24BFADF-8F4D-4AA2-90D8-CE71822C1D2F}" destId="{2C2FD382-7445-471B-AC14-56C18D150991}" srcOrd="0" destOrd="0" presId="urn:microsoft.com/office/officeart/2005/8/layout/hierarchy1"/>
    <dgm:cxn modelId="{7C4936BC-D3C3-4783-B844-ED9B42D5F061}" type="presOf" srcId="{36575E23-C55E-468B-A2F1-A87B75F07C5D}" destId="{74847FFB-6B6C-4D16-B13D-660ED514AF2B}" srcOrd="0" destOrd="0" presId="urn:microsoft.com/office/officeart/2005/8/layout/hierarchy1"/>
    <dgm:cxn modelId="{5D7EB9C3-29B7-4CC2-928C-6ACCEB5544D0}" type="presOf" srcId="{CCD9DFB6-FD2F-4649-8351-AC82750CC3A5}" destId="{04D93237-E1FF-438D-96D0-F6AE0244CDA7}" srcOrd="0" destOrd="0" presId="urn:microsoft.com/office/officeart/2005/8/layout/hierarchy1"/>
    <dgm:cxn modelId="{6AA27CC9-3EA3-4BCE-AFE6-B39456FE955F}" type="presOf" srcId="{B8331E1E-B1A4-4491-A418-5B0DEA115C3C}" destId="{65CEA147-C792-4321-9A79-528B9AF2DBDC}" srcOrd="0" destOrd="0" presId="urn:microsoft.com/office/officeart/2005/8/layout/hierarchy1"/>
    <dgm:cxn modelId="{49B3E0C9-FD73-461D-B720-CB3DF97FB080}" type="presOf" srcId="{2F3FD383-D550-43B8-BD69-CAD126D66B40}" destId="{FCC7AD2D-243F-4DF3-8537-5E5FE315DC50}" srcOrd="0" destOrd="0" presId="urn:microsoft.com/office/officeart/2005/8/layout/hierarchy1"/>
    <dgm:cxn modelId="{F5E33ECE-77C4-4AA1-BDCF-CDE600613C3C}" type="presOf" srcId="{E0F379E5-D951-4234-B367-88BE35B3D11C}" destId="{144E940E-78A3-4D9C-8D5C-417E0E2C6165}" srcOrd="0" destOrd="0" presId="urn:microsoft.com/office/officeart/2005/8/layout/hierarchy1"/>
    <dgm:cxn modelId="{589150D6-D2B7-4F1A-B9F0-ADEA93425AE5}" srcId="{8F1F5B5B-A4D4-4D44-9313-96A466EC46A5}" destId="{B8331E1E-B1A4-4491-A418-5B0DEA115C3C}" srcOrd="1" destOrd="0" parTransId="{5548A851-F850-4CD0-8DD5-C2532B9B0328}" sibTransId="{D1732DE8-BEF7-4BCF-8CCD-5370B5CEFB67}"/>
    <dgm:cxn modelId="{9B2F12DC-4A12-4548-8764-08038CAC4EF3}" srcId="{774D11BB-9A8F-4BA5-8D85-9807B1A095E3}" destId="{FB296F7F-0496-4885-BB61-EC45C19548E7}" srcOrd="5" destOrd="0" parTransId="{2F3FD383-D550-43B8-BD69-CAD126D66B40}" sibTransId="{EFF80679-022C-49C8-A32F-1BAC61C8017F}"/>
    <dgm:cxn modelId="{2237D6DF-A629-470E-8F50-82C6B4350058}" type="presOf" srcId="{8F1F5B5B-A4D4-4D44-9313-96A466EC46A5}" destId="{1A7679CB-8042-4CF0-A82E-609D324B5AD8}" srcOrd="0" destOrd="0" presId="urn:microsoft.com/office/officeart/2005/8/layout/hierarchy1"/>
    <dgm:cxn modelId="{7D5167E7-CAFD-4D8D-86AE-84FAA443BC91}" srcId="{8F1F5B5B-A4D4-4D44-9313-96A466EC46A5}" destId="{36575E23-C55E-468B-A2F1-A87B75F07C5D}" srcOrd="0" destOrd="0" parTransId="{EF6C045D-F7E2-4BF5-88E4-6FEF1C52B2F0}" sibTransId="{10F1C8FA-81DA-4D8F-B9A6-05EEF8B5476B}"/>
    <dgm:cxn modelId="{93894CE8-7BEA-48EC-B959-083DD7880F8A}" srcId="{170C5B01-0FDC-4FCF-B574-9E710E4C2FF3}" destId="{8B967A8B-0743-4D9F-A759-3F8BDA510614}" srcOrd="0" destOrd="0" parTransId="{314995F8-0C45-4EAA-BAAD-C91069088277}" sibTransId="{39970F1A-DA47-4A24-A4D1-5C8A12A7CEF7}"/>
    <dgm:cxn modelId="{415B7FE9-D5C3-41FC-8468-23DA711FB495}" srcId="{B8331E1E-B1A4-4491-A418-5B0DEA115C3C}" destId="{E0F379E5-D951-4234-B367-88BE35B3D11C}" srcOrd="0" destOrd="0" parTransId="{844F9571-513C-44A2-9368-F2CB9D15512E}" sibTransId="{B6D211A2-F057-4B98-83D9-CE0645552D95}"/>
    <dgm:cxn modelId="{6FF6C4ED-7BB2-48D8-85E0-CC9C9B9FA860}" type="presOf" srcId="{5548A851-F850-4CD0-8DD5-C2532B9B0328}" destId="{54F526C6-6F5A-4FA9-8F95-C29FD0691325}" srcOrd="0" destOrd="0" presId="urn:microsoft.com/office/officeart/2005/8/layout/hierarchy1"/>
    <dgm:cxn modelId="{D45E2AF6-CBFD-441D-A37A-2B4D56872C50}" type="presOf" srcId="{8B967A8B-0743-4D9F-A759-3F8BDA510614}" destId="{74499E54-4A74-4F13-9D88-8056EB64619C}" srcOrd="0" destOrd="0" presId="urn:microsoft.com/office/officeart/2005/8/layout/hierarchy1"/>
    <dgm:cxn modelId="{F5E1C7FA-DEAD-4EB3-BEDA-E19230A55D7C}" srcId="{774D11BB-9A8F-4BA5-8D85-9807B1A095E3}" destId="{0B4D16DB-2BFF-4BF7-B823-1E6EE6564E57}" srcOrd="3" destOrd="0" parTransId="{DB684E73-F200-463A-9978-442BC32A6C94}" sibTransId="{BED5342E-7B91-4C17-B0BB-3AA43FEDBA2C}"/>
    <dgm:cxn modelId="{C79915FF-3A74-4E1F-A4EB-C29C8B2BC01B}" srcId="{2EBE2EE7-7274-430A-A7C0-955E81D6D7E7}" destId="{27C1282A-C814-4193-B282-489F42242066}" srcOrd="0" destOrd="0" parTransId="{00AA6AF6-E086-4DCC-86E5-4436DC2BABF6}" sibTransId="{E80255CF-6FB9-4A0E-AAF1-19D83AFFFD1B}"/>
    <dgm:cxn modelId="{0D3968B0-7436-4BDA-B65F-CB3F1A8C6FE7}" type="presParOf" srcId="{02AA5328-301F-4D32-982C-7051A16CAF93}" destId="{ADB3C85C-FE4C-43BD-908F-8C21B9EB445E}" srcOrd="0" destOrd="0" presId="urn:microsoft.com/office/officeart/2005/8/layout/hierarchy1"/>
    <dgm:cxn modelId="{91FF3852-85C3-4769-B118-7B5DC883DC33}" type="presParOf" srcId="{ADB3C85C-FE4C-43BD-908F-8C21B9EB445E}" destId="{1B8B4B77-20BD-4E38-9A86-BD7940A973DB}" srcOrd="0" destOrd="0" presId="urn:microsoft.com/office/officeart/2005/8/layout/hierarchy1"/>
    <dgm:cxn modelId="{8C8B0361-D530-40D9-BD31-C4988D7C33BB}" type="presParOf" srcId="{1B8B4B77-20BD-4E38-9A86-BD7940A973DB}" destId="{00EF74BB-E450-48A1-BCDF-22E69533E96C}" srcOrd="0" destOrd="0" presId="urn:microsoft.com/office/officeart/2005/8/layout/hierarchy1"/>
    <dgm:cxn modelId="{31C36EE5-9BBE-481D-9681-68FEE3F5E58D}" type="presParOf" srcId="{1B8B4B77-20BD-4E38-9A86-BD7940A973DB}" destId="{74499E54-4A74-4F13-9D88-8056EB64619C}" srcOrd="1" destOrd="0" presId="urn:microsoft.com/office/officeart/2005/8/layout/hierarchy1"/>
    <dgm:cxn modelId="{CAE97358-CDC5-42AB-81E2-6FED79542FE8}" type="presParOf" srcId="{ADB3C85C-FE4C-43BD-908F-8C21B9EB445E}" destId="{049556FC-55FC-4B9B-8AE5-2D83E708CBD6}" srcOrd="1" destOrd="0" presId="urn:microsoft.com/office/officeart/2005/8/layout/hierarchy1"/>
    <dgm:cxn modelId="{D296EA2B-2209-4BF8-BAA7-A8626C501D71}" type="presParOf" srcId="{049556FC-55FC-4B9B-8AE5-2D83E708CBD6}" destId="{3F102AD3-5E5B-40B9-A47B-B982643B423A}" srcOrd="0" destOrd="0" presId="urn:microsoft.com/office/officeart/2005/8/layout/hierarchy1"/>
    <dgm:cxn modelId="{4AB0CD3D-34BA-472F-A981-FED5D5BAB5F8}" type="presParOf" srcId="{049556FC-55FC-4B9B-8AE5-2D83E708CBD6}" destId="{DA8587E0-B35B-4D6A-9EB4-8C255B59AC15}" srcOrd="1" destOrd="0" presId="urn:microsoft.com/office/officeart/2005/8/layout/hierarchy1"/>
    <dgm:cxn modelId="{01307723-E59E-49A6-BF4F-E4FA9BCDE030}" type="presParOf" srcId="{DA8587E0-B35B-4D6A-9EB4-8C255B59AC15}" destId="{1EFA039E-C400-4BF8-BCEC-A25845BE58CE}" srcOrd="0" destOrd="0" presId="urn:microsoft.com/office/officeart/2005/8/layout/hierarchy1"/>
    <dgm:cxn modelId="{5C273FC2-0446-4DA5-8D9C-F5FA8F8A3D65}" type="presParOf" srcId="{1EFA039E-C400-4BF8-BCEC-A25845BE58CE}" destId="{0BEE49FA-2644-45E1-BD09-5B096B35B697}" srcOrd="0" destOrd="0" presId="urn:microsoft.com/office/officeart/2005/8/layout/hierarchy1"/>
    <dgm:cxn modelId="{AF324C0E-72ED-469C-AAD2-A5C65EA382E1}" type="presParOf" srcId="{1EFA039E-C400-4BF8-BCEC-A25845BE58CE}" destId="{1A3AD5D2-AF88-416C-B947-EC61ABACB74D}" srcOrd="1" destOrd="0" presId="urn:microsoft.com/office/officeart/2005/8/layout/hierarchy1"/>
    <dgm:cxn modelId="{47A5B10D-570C-44C5-9433-E34A23862AD2}" type="presParOf" srcId="{DA8587E0-B35B-4D6A-9EB4-8C255B59AC15}" destId="{994DEEB8-D875-4407-A728-A86E1DE6689A}" srcOrd="1" destOrd="0" presId="urn:microsoft.com/office/officeart/2005/8/layout/hierarchy1"/>
    <dgm:cxn modelId="{667AEB06-89AF-40BE-8DCD-BF6E88A9C7B1}" type="presParOf" srcId="{994DEEB8-D875-4407-A728-A86E1DE6689A}" destId="{EE34FCD8-DDDD-439B-AA72-BAF3A5CF54B1}" srcOrd="0" destOrd="0" presId="urn:microsoft.com/office/officeart/2005/8/layout/hierarchy1"/>
    <dgm:cxn modelId="{DA67A1DE-C698-4D32-AB45-E49C13336E30}" type="presParOf" srcId="{994DEEB8-D875-4407-A728-A86E1DE6689A}" destId="{7C5B23F3-84B7-47C4-B869-2A284F77537A}" srcOrd="1" destOrd="0" presId="urn:microsoft.com/office/officeart/2005/8/layout/hierarchy1"/>
    <dgm:cxn modelId="{2C98CE6E-A01C-46D1-874B-CACF1BC44BAD}" type="presParOf" srcId="{7C5B23F3-84B7-47C4-B869-2A284F77537A}" destId="{F8645DD6-7220-4A48-A1E4-77C820D02458}" srcOrd="0" destOrd="0" presId="urn:microsoft.com/office/officeart/2005/8/layout/hierarchy1"/>
    <dgm:cxn modelId="{FB281162-2647-4EB4-B481-7E308E4DBBA3}" type="presParOf" srcId="{F8645DD6-7220-4A48-A1E4-77C820D02458}" destId="{1A13A8D6-7E26-44B1-B820-59D5A05D89B5}" srcOrd="0" destOrd="0" presId="urn:microsoft.com/office/officeart/2005/8/layout/hierarchy1"/>
    <dgm:cxn modelId="{FAEA5E22-6C60-42A8-A161-D08FE084C2E0}" type="presParOf" srcId="{F8645DD6-7220-4A48-A1E4-77C820D02458}" destId="{5E4AF49D-1213-413F-A56C-A114D53A5756}" srcOrd="1" destOrd="0" presId="urn:microsoft.com/office/officeart/2005/8/layout/hierarchy1"/>
    <dgm:cxn modelId="{51AA6D0F-1335-4C8E-AC41-DBB901D88D98}" type="presParOf" srcId="{7C5B23F3-84B7-47C4-B869-2A284F77537A}" destId="{81F07995-4F14-4653-8F26-1E9119AAC20F}" srcOrd="1" destOrd="0" presId="urn:microsoft.com/office/officeart/2005/8/layout/hierarchy1"/>
    <dgm:cxn modelId="{2AF05C36-7A94-4EDF-96E0-7AD0D2704E7B}" type="presParOf" srcId="{994DEEB8-D875-4407-A728-A86E1DE6689A}" destId="{04D93237-E1FF-438D-96D0-F6AE0244CDA7}" srcOrd="2" destOrd="0" presId="urn:microsoft.com/office/officeart/2005/8/layout/hierarchy1"/>
    <dgm:cxn modelId="{1BE6499D-3E0E-4954-A471-DCA596CD2D13}" type="presParOf" srcId="{994DEEB8-D875-4407-A728-A86E1DE6689A}" destId="{2B06EC3D-7863-4067-98DE-A238A751A77E}" srcOrd="3" destOrd="0" presId="urn:microsoft.com/office/officeart/2005/8/layout/hierarchy1"/>
    <dgm:cxn modelId="{F385CC89-47D8-4A77-ABDE-992BF855E0F5}" type="presParOf" srcId="{2B06EC3D-7863-4067-98DE-A238A751A77E}" destId="{49425C81-4851-4E0A-9FE3-2EA074F43BF5}" srcOrd="0" destOrd="0" presId="urn:microsoft.com/office/officeart/2005/8/layout/hierarchy1"/>
    <dgm:cxn modelId="{811DA654-A72E-44A7-9DDA-63677A1054F0}" type="presParOf" srcId="{49425C81-4851-4E0A-9FE3-2EA074F43BF5}" destId="{E8F4B5BA-3ECA-4881-A246-22E9EB87F657}" srcOrd="0" destOrd="0" presId="urn:microsoft.com/office/officeart/2005/8/layout/hierarchy1"/>
    <dgm:cxn modelId="{C5B26200-853D-446D-B09A-70D3D142AD6A}" type="presParOf" srcId="{49425C81-4851-4E0A-9FE3-2EA074F43BF5}" destId="{2C2FD382-7445-471B-AC14-56C18D150991}" srcOrd="1" destOrd="0" presId="urn:microsoft.com/office/officeart/2005/8/layout/hierarchy1"/>
    <dgm:cxn modelId="{E3BBBFDB-6573-426E-ABCC-92A8CE1D22BD}" type="presParOf" srcId="{2B06EC3D-7863-4067-98DE-A238A751A77E}" destId="{26AED562-97CE-4A97-BFF5-21D5301B3CC1}" srcOrd="1" destOrd="0" presId="urn:microsoft.com/office/officeart/2005/8/layout/hierarchy1"/>
    <dgm:cxn modelId="{874A93D0-58F2-46F8-A9D1-14D4ACEAEBD6}" type="presParOf" srcId="{994DEEB8-D875-4407-A728-A86E1DE6689A}" destId="{F5B3F2D9-A07B-452B-9601-9D3F57D59710}" srcOrd="4" destOrd="0" presId="urn:microsoft.com/office/officeart/2005/8/layout/hierarchy1"/>
    <dgm:cxn modelId="{83310534-D5E3-480D-8194-81FA1EF9BAA8}" type="presParOf" srcId="{994DEEB8-D875-4407-A728-A86E1DE6689A}" destId="{03DCF27F-5989-4E0F-82FE-1A282C046356}" srcOrd="5" destOrd="0" presId="urn:microsoft.com/office/officeart/2005/8/layout/hierarchy1"/>
    <dgm:cxn modelId="{8E520478-6DEE-4DC5-838A-E4E472404F49}" type="presParOf" srcId="{03DCF27F-5989-4E0F-82FE-1A282C046356}" destId="{8B2129E2-B7EB-46BE-B0B4-14C349FB2FF6}" srcOrd="0" destOrd="0" presId="urn:microsoft.com/office/officeart/2005/8/layout/hierarchy1"/>
    <dgm:cxn modelId="{0FAEBEF6-D6EC-4A79-910C-A0C489728768}" type="presParOf" srcId="{8B2129E2-B7EB-46BE-B0B4-14C349FB2FF6}" destId="{C5991900-8BBC-420C-9C9E-C07C95546478}" srcOrd="0" destOrd="0" presId="urn:microsoft.com/office/officeart/2005/8/layout/hierarchy1"/>
    <dgm:cxn modelId="{716EA587-8539-4CAC-A08D-7BB324757CD7}" type="presParOf" srcId="{8B2129E2-B7EB-46BE-B0B4-14C349FB2FF6}" destId="{36790516-5F91-4EBA-AD71-41A5A64A667B}" srcOrd="1" destOrd="0" presId="urn:microsoft.com/office/officeart/2005/8/layout/hierarchy1"/>
    <dgm:cxn modelId="{E322EA84-7CB1-4256-892A-C8DD808603E0}" type="presParOf" srcId="{03DCF27F-5989-4E0F-82FE-1A282C046356}" destId="{DF79A945-2AE1-487F-AD32-CC0E430A46EC}" srcOrd="1" destOrd="0" presId="urn:microsoft.com/office/officeart/2005/8/layout/hierarchy1"/>
    <dgm:cxn modelId="{4905537E-E576-48CE-BF7C-AFE6233B322B}" type="presParOf" srcId="{DF79A945-2AE1-487F-AD32-CC0E430A46EC}" destId="{92C2A1BA-8F88-45D8-A3C6-69029A89EE04}" srcOrd="0" destOrd="0" presId="urn:microsoft.com/office/officeart/2005/8/layout/hierarchy1"/>
    <dgm:cxn modelId="{6F0D75A3-A10E-42E8-8E03-AF30FA625C92}" type="presParOf" srcId="{DF79A945-2AE1-487F-AD32-CC0E430A46EC}" destId="{F62B91B1-B8ED-4707-A011-577AFC50FC94}" srcOrd="1" destOrd="0" presId="urn:microsoft.com/office/officeart/2005/8/layout/hierarchy1"/>
    <dgm:cxn modelId="{40415DCF-C63E-42BA-9D6F-87EABBF67BF9}" type="presParOf" srcId="{F62B91B1-B8ED-4707-A011-577AFC50FC94}" destId="{302D9FB8-A0F3-49B9-A628-61E047EAB670}" srcOrd="0" destOrd="0" presId="urn:microsoft.com/office/officeart/2005/8/layout/hierarchy1"/>
    <dgm:cxn modelId="{CFB2CD6B-ABD4-4717-94F9-7A5C6C72DF0E}" type="presParOf" srcId="{302D9FB8-A0F3-49B9-A628-61E047EAB670}" destId="{BB7857D9-9154-4069-BCAD-DF8544C755F8}" srcOrd="0" destOrd="0" presId="urn:microsoft.com/office/officeart/2005/8/layout/hierarchy1"/>
    <dgm:cxn modelId="{4253ACB4-0D73-4441-AC7F-92E4BEA650CA}" type="presParOf" srcId="{302D9FB8-A0F3-49B9-A628-61E047EAB670}" destId="{8E6EDA0F-B9FC-400D-AFBA-9193C9DB5C79}" srcOrd="1" destOrd="0" presId="urn:microsoft.com/office/officeart/2005/8/layout/hierarchy1"/>
    <dgm:cxn modelId="{86B8038F-3526-4885-B6A0-6EC199FB2608}" type="presParOf" srcId="{F62B91B1-B8ED-4707-A011-577AFC50FC94}" destId="{FC6A23E6-59D2-419F-9F8A-670140475A7F}" srcOrd="1" destOrd="0" presId="urn:microsoft.com/office/officeart/2005/8/layout/hierarchy1"/>
    <dgm:cxn modelId="{F6897DF5-A19C-47C1-9875-4ED1EF483788}" type="presParOf" srcId="{994DEEB8-D875-4407-A728-A86E1DE6689A}" destId="{560E65DC-9EC0-47A6-866B-10BF863E2A4A}" srcOrd="6" destOrd="0" presId="urn:microsoft.com/office/officeart/2005/8/layout/hierarchy1"/>
    <dgm:cxn modelId="{A7B0D713-8E82-45F8-BF2A-83E4D7EC1933}" type="presParOf" srcId="{994DEEB8-D875-4407-A728-A86E1DE6689A}" destId="{C65A911B-D018-4A64-AF2C-BE88B535EABC}" srcOrd="7" destOrd="0" presId="urn:microsoft.com/office/officeart/2005/8/layout/hierarchy1"/>
    <dgm:cxn modelId="{837B6423-0B92-40C1-9CBB-7850F1175C80}" type="presParOf" srcId="{C65A911B-D018-4A64-AF2C-BE88B535EABC}" destId="{03DCFE84-69E4-4E16-950F-C1F06920DC50}" srcOrd="0" destOrd="0" presId="urn:microsoft.com/office/officeart/2005/8/layout/hierarchy1"/>
    <dgm:cxn modelId="{102B1F38-5F0E-4267-B7D9-3A612687A90B}" type="presParOf" srcId="{03DCFE84-69E4-4E16-950F-C1F06920DC50}" destId="{9C38D063-EE5C-48E4-BFDA-18211F73BEE5}" srcOrd="0" destOrd="0" presId="urn:microsoft.com/office/officeart/2005/8/layout/hierarchy1"/>
    <dgm:cxn modelId="{6A7E3B2F-29AB-4FC9-B4F3-CD4DA6D3ED05}" type="presParOf" srcId="{03DCFE84-69E4-4E16-950F-C1F06920DC50}" destId="{67060665-0325-4A3D-A8AD-6B5C0824A676}" srcOrd="1" destOrd="0" presId="urn:microsoft.com/office/officeart/2005/8/layout/hierarchy1"/>
    <dgm:cxn modelId="{D593BD68-8DFF-46A4-8AEA-83AA42B4F4A3}" type="presParOf" srcId="{C65A911B-D018-4A64-AF2C-BE88B535EABC}" destId="{721AF887-2F0A-443D-9A23-13F8BE35FF39}" srcOrd="1" destOrd="0" presId="urn:microsoft.com/office/officeart/2005/8/layout/hierarchy1"/>
    <dgm:cxn modelId="{3947D950-BE59-4699-AD87-34A715BF8F69}" type="presParOf" srcId="{721AF887-2F0A-443D-9A23-13F8BE35FF39}" destId="{2A0F7334-3108-4A1C-9E9A-647C565AEBA0}" srcOrd="0" destOrd="0" presId="urn:microsoft.com/office/officeart/2005/8/layout/hierarchy1"/>
    <dgm:cxn modelId="{4FC3115A-7811-4B0B-9592-F7BC9257A19A}" type="presParOf" srcId="{721AF887-2F0A-443D-9A23-13F8BE35FF39}" destId="{4C38EBB9-0EF5-4600-99FA-21090C815999}" srcOrd="1" destOrd="0" presId="urn:microsoft.com/office/officeart/2005/8/layout/hierarchy1"/>
    <dgm:cxn modelId="{E1E223B9-A24B-4D2A-B57F-4C8A0253559A}" type="presParOf" srcId="{4C38EBB9-0EF5-4600-99FA-21090C815999}" destId="{F2961F5A-6287-4ED2-962A-3938A5D6AF46}" srcOrd="0" destOrd="0" presId="urn:microsoft.com/office/officeart/2005/8/layout/hierarchy1"/>
    <dgm:cxn modelId="{269B3ADD-2724-4B25-B929-42D64A52151F}" type="presParOf" srcId="{F2961F5A-6287-4ED2-962A-3938A5D6AF46}" destId="{8D505AE5-48B4-48E3-B1A5-4897D255870B}" srcOrd="0" destOrd="0" presId="urn:microsoft.com/office/officeart/2005/8/layout/hierarchy1"/>
    <dgm:cxn modelId="{EBE69749-715B-4AC8-96A9-5631ED63CBEE}" type="presParOf" srcId="{F2961F5A-6287-4ED2-962A-3938A5D6AF46}" destId="{EF26C360-18A0-4B95-8BDF-7F6A75491466}" srcOrd="1" destOrd="0" presId="urn:microsoft.com/office/officeart/2005/8/layout/hierarchy1"/>
    <dgm:cxn modelId="{6823134F-9483-4A9F-81A1-63C780932F43}" type="presParOf" srcId="{4C38EBB9-0EF5-4600-99FA-21090C815999}" destId="{E67FB9C5-48EF-4BB4-A3E5-E182546FE4C7}" srcOrd="1" destOrd="0" presId="urn:microsoft.com/office/officeart/2005/8/layout/hierarchy1"/>
    <dgm:cxn modelId="{C29F93FC-4EA2-4A15-90C2-EA9C5CCF6367}" type="presParOf" srcId="{994DEEB8-D875-4407-A728-A86E1DE6689A}" destId="{7F26ABE2-923D-4ED8-ADEB-A5363BFE9B3F}" srcOrd="8" destOrd="0" presId="urn:microsoft.com/office/officeart/2005/8/layout/hierarchy1"/>
    <dgm:cxn modelId="{35735F95-CDB3-413A-9E6F-2EC0D80017B8}" type="presParOf" srcId="{994DEEB8-D875-4407-A728-A86E1DE6689A}" destId="{87EEEE4B-D9A3-4BC2-90DB-E79007D596DD}" srcOrd="9" destOrd="0" presId="urn:microsoft.com/office/officeart/2005/8/layout/hierarchy1"/>
    <dgm:cxn modelId="{C9E29517-1E26-44B3-A162-D59E91990590}" type="presParOf" srcId="{87EEEE4B-D9A3-4BC2-90DB-E79007D596DD}" destId="{7564EF4E-F0E4-4B28-AA35-6AAA1AF50262}" srcOrd="0" destOrd="0" presId="urn:microsoft.com/office/officeart/2005/8/layout/hierarchy1"/>
    <dgm:cxn modelId="{5FAAF92F-84C5-499E-9D29-9C503B8BC762}" type="presParOf" srcId="{7564EF4E-F0E4-4B28-AA35-6AAA1AF50262}" destId="{B2816E45-55D5-441B-80E2-A3385D40791A}" srcOrd="0" destOrd="0" presId="urn:microsoft.com/office/officeart/2005/8/layout/hierarchy1"/>
    <dgm:cxn modelId="{CD43E5B7-9A90-4B8C-BC9E-89EE2A07B653}" type="presParOf" srcId="{7564EF4E-F0E4-4B28-AA35-6AAA1AF50262}" destId="{17648F74-81A4-4509-B7D7-922ACCA8DC5B}" srcOrd="1" destOrd="0" presId="urn:microsoft.com/office/officeart/2005/8/layout/hierarchy1"/>
    <dgm:cxn modelId="{F4614E75-7F55-48F7-B150-C9F0BC9AF051}" type="presParOf" srcId="{87EEEE4B-D9A3-4BC2-90DB-E79007D596DD}" destId="{D361079F-6ADA-49B8-93DD-F2652529A27D}" srcOrd="1" destOrd="0" presId="urn:microsoft.com/office/officeart/2005/8/layout/hierarchy1"/>
    <dgm:cxn modelId="{9FB023BF-1FE7-4D38-9F6E-095CF33F7929}" type="presParOf" srcId="{D361079F-6ADA-49B8-93DD-F2652529A27D}" destId="{9FE15CA1-ADED-43DB-A0E8-E7EC0FB74A63}" srcOrd="0" destOrd="0" presId="urn:microsoft.com/office/officeart/2005/8/layout/hierarchy1"/>
    <dgm:cxn modelId="{5B990CA2-935C-475D-9749-19A383A2BA86}" type="presParOf" srcId="{D361079F-6ADA-49B8-93DD-F2652529A27D}" destId="{EF8B1C90-77D6-4670-B84A-7679D66BB6CD}" srcOrd="1" destOrd="0" presId="urn:microsoft.com/office/officeart/2005/8/layout/hierarchy1"/>
    <dgm:cxn modelId="{4700D1CD-6E26-4D90-9C1D-2169AD148A56}" type="presParOf" srcId="{EF8B1C90-77D6-4670-B84A-7679D66BB6CD}" destId="{2C67B708-9309-47D0-AD2E-9855EA739EB5}" srcOrd="0" destOrd="0" presId="urn:microsoft.com/office/officeart/2005/8/layout/hierarchy1"/>
    <dgm:cxn modelId="{DA0C1999-EBFE-44F7-B836-B77D032FF333}" type="presParOf" srcId="{2C67B708-9309-47D0-AD2E-9855EA739EB5}" destId="{68D029DD-B3B0-4DA1-889F-D671927F5FEB}" srcOrd="0" destOrd="0" presId="urn:microsoft.com/office/officeart/2005/8/layout/hierarchy1"/>
    <dgm:cxn modelId="{917ABDF8-D04D-4003-83EA-58ABAE81DE89}" type="presParOf" srcId="{2C67B708-9309-47D0-AD2E-9855EA739EB5}" destId="{08133651-D132-475B-B773-88F13C1CA5D1}" srcOrd="1" destOrd="0" presId="urn:microsoft.com/office/officeart/2005/8/layout/hierarchy1"/>
    <dgm:cxn modelId="{E8AB86E8-C928-4CFF-8DBD-15EA31799E94}" type="presParOf" srcId="{EF8B1C90-77D6-4670-B84A-7679D66BB6CD}" destId="{A4B3DE91-FA23-42DF-B710-5A0B6B1BEA3C}" srcOrd="1" destOrd="0" presId="urn:microsoft.com/office/officeart/2005/8/layout/hierarchy1"/>
    <dgm:cxn modelId="{14733762-BAAD-4FA3-9A34-5D74059960F7}" type="presParOf" srcId="{994DEEB8-D875-4407-A728-A86E1DE6689A}" destId="{FCC7AD2D-243F-4DF3-8537-5E5FE315DC50}" srcOrd="10" destOrd="0" presId="urn:microsoft.com/office/officeart/2005/8/layout/hierarchy1"/>
    <dgm:cxn modelId="{3C588B33-3627-4F54-9B95-97B31D6E018C}" type="presParOf" srcId="{994DEEB8-D875-4407-A728-A86E1DE6689A}" destId="{F8B516EB-C47C-436F-97E1-7763CF86A131}" srcOrd="11" destOrd="0" presId="urn:microsoft.com/office/officeart/2005/8/layout/hierarchy1"/>
    <dgm:cxn modelId="{6CF6E01E-855A-462A-9CAA-D0B53FDC36BB}" type="presParOf" srcId="{F8B516EB-C47C-436F-97E1-7763CF86A131}" destId="{815752FD-439A-4418-801D-10E505A06A65}" srcOrd="0" destOrd="0" presId="urn:microsoft.com/office/officeart/2005/8/layout/hierarchy1"/>
    <dgm:cxn modelId="{9B1507EA-5D41-45E1-89C8-017E5743A1D1}" type="presParOf" srcId="{815752FD-439A-4418-801D-10E505A06A65}" destId="{392DD4AA-657F-434D-A02B-F45602D6C783}" srcOrd="0" destOrd="0" presId="urn:microsoft.com/office/officeart/2005/8/layout/hierarchy1"/>
    <dgm:cxn modelId="{E3AFD4A5-26A5-4DCA-BFB7-D5142EC7BFD1}" type="presParOf" srcId="{815752FD-439A-4418-801D-10E505A06A65}" destId="{D0E53630-1399-4810-8FB6-292DA4D7E9FC}" srcOrd="1" destOrd="0" presId="urn:microsoft.com/office/officeart/2005/8/layout/hierarchy1"/>
    <dgm:cxn modelId="{B557913E-0514-430B-89B0-76825C999188}" type="presParOf" srcId="{F8B516EB-C47C-436F-97E1-7763CF86A131}" destId="{09F321A4-CA2E-4E81-A96C-273AC9BFC80F}" srcOrd="1" destOrd="0" presId="urn:microsoft.com/office/officeart/2005/8/layout/hierarchy1"/>
    <dgm:cxn modelId="{EE62E02E-AC5E-4B52-ADB4-73A670246AF4}" type="presParOf" srcId="{09F321A4-CA2E-4E81-A96C-273AC9BFC80F}" destId="{3CEEA3D4-AAA9-4CE1-85FA-D5B4A2F7EB2A}" srcOrd="0" destOrd="0" presId="urn:microsoft.com/office/officeart/2005/8/layout/hierarchy1"/>
    <dgm:cxn modelId="{BF5FBB82-3123-4827-9B5D-9754464E49B0}" type="presParOf" srcId="{09F321A4-CA2E-4E81-A96C-273AC9BFC80F}" destId="{91939DFB-1F1F-4D73-8CAB-E7B8C3903119}" srcOrd="1" destOrd="0" presId="urn:microsoft.com/office/officeart/2005/8/layout/hierarchy1"/>
    <dgm:cxn modelId="{4775BFF9-1C94-43F6-858D-9CEC5F6EC00B}" type="presParOf" srcId="{91939DFB-1F1F-4D73-8CAB-E7B8C3903119}" destId="{96BD536E-C9ED-4A08-8B0F-56431D82ECF7}" srcOrd="0" destOrd="0" presId="urn:microsoft.com/office/officeart/2005/8/layout/hierarchy1"/>
    <dgm:cxn modelId="{67CD01A6-645C-4398-89C0-DFB9AEEB37D1}" type="presParOf" srcId="{96BD536E-C9ED-4A08-8B0F-56431D82ECF7}" destId="{29650C06-3FEE-4FB9-A740-CBA37AAE451C}" srcOrd="0" destOrd="0" presId="urn:microsoft.com/office/officeart/2005/8/layout/hierarchy1"/>
    <dgm:cxn modelId="{1E9AEC4D-24C0-4E18-9649-34D4B1707209}" type="presParOf" srcId="{96BD536E-C9ED-4A08-8B0F-56431D82ECF7}" destId="{1A7679CB-8042-4CF0-A82E-609D324B5AD8}" srcOrd="1" destOrd="0" presId="urn:microsoft.com/office/officeart/2005/8/layout/hierarchy1"/>
    <dgm:cxn modelId="{18FEF74F-E36E-4E41-BFB6-6AFB54D66D2D}" type="presParOf" srcId="{91939DFB-1F1F-4D73-8CAB-E7B8C3903119}" destId="{2F19C1C0-5AAA-4FFD-AE8A-170C866502A2}" srcOrd="1" destOrd="0" presId="urn:microsoft.com/office/officeart/2005/8/layout/hierarchy1"/>
    <dgm:cxn modelId="{02D91544-86F8-4982-ACBA-F2F177EDC911}" type="presParOf" srcId="{2F19C1C0-5AAA-4FFD-AE8A-170C866502A2}" destId="{14C79A80-3ABF-4F50-B982-FBE2717CEB48}" srcOrd="0" destOrd="0" presId="urn:microsoft.com/office/officeart/2005/8/layout/hierarchy1"/>
    <dgm:cxn modelId="{BDE8100E-FFEB-4406-BB59-079944FCB0CD}" type="presParOf" srcId="{2F19C1C0-5AAA-4FFD-AE8A-170C866502A2}" destId="{697F5869-2E98-4A35-9E58-D535670629BC}" srcOrd="1" destOrd="0" presId="urn:microsoft.com/office/officeart/2005/8/layout/hierarchy1"/>
    <dgm:cxn modelId="{4B8EF8EB-ECD3-4212-94E5-0CB6834A172D}" type="presParOf" srcId="{697F5869-2E98-4A35-9E58-D535670629BC}" destId="{553EA9A5-7C09-45BE-88F2-5250498EAFC9}" srcOrd="0" destOrd="0" presId="urn:microsoft.com/office/officeart/2005/8/layout/hierarchy1"/>
    <dgm:cxn modelId="{F59B39BB-50D7-4FB6-8014-58A44218C625}" type="presParOf" srcId="{553EA9A5-7C09-45BE-88F2-5250498EAFC9}" destId="{B1949DB5-38E5-438A-A64D-74ABAB032A0F}" srcOrd="0" destOrd="0" presId="urn:microsoft.com/office/officeart/2005/8/layout/hierarchy1"/>
    <dgm:cxn modelId="{863C61C9-65C0-4C43-A3F9-470BAE4CD838}" type="presParOf" srcId="{553EA9A5-7C09-45BE-88F2-5250498EAFC9}" destId="{74847FFB-6B6C-4D16-B13D-660ED514AF2B}" srcOrd="1" destOrd="0" presId="urn:microsoft.com/office/officeart/2005/8/layout/hierarchy1"/>
    <dgm:cxn modelId="{A5DA2271-0558-49B0-A9CE-C89AD0D1E92D}" type="presParOf" srcId="{697F5869-2E98-4A35-9E58-D535670629BC}" destId="{C3F64BBB-88B3-4F93-89E3-72FF18C2F509}" srcOrd="1" destOrd="0" presId="urn:microsoft.com/office/officeart/2005/8/layout/hierarchy1"/>
    <dgm:cxn modelId="{33631C57-41E7-4FA0-920C-A39504667612}" type="presParOf" srcId="{2F19C1C0-5AAA-4FFD-AE8A-170C866502A2}" destId="{54F526C6-6F5A-4FA9-8F95-C29FD0691325}" srcOrd="2" destOrd="0" presId="urn:microsoft.com/office/officeart/2005/8/layout/hierarchy1"/>
    <dgm:cxn modelId="{26882BC9-63E2-448B-A090-7A6672C1FA57}" type="presParOf" srcId="{2F19C1C0-5AAA-4FFD-AE8A-170C866502A2}" destId="{038AFABA-E5BD-4E87-8C68-1B0845525A2E}" srcOrd="3" destOrd="0" presId="urn:microsoft.com/office/officeart/2005/8/layout/hierarchy1"/>
    <dgm:cxn modelId="{81DB5B4B-DD79-4272-92CD-2BFD6AD97559}" type="presParOf" srcId="{038AFABA-E5BD-4E87-8C68-1B0845525A2E}" destId="{BA71ABAB-DF9B-43DD-A202-525AED77E977}" srcOrd="0" destOrd="0" presId="urn:microsoft.com/office/officeart/2005/8/layout/hierarchy1"/>
    <dgm:cxn modelId="{CC335B44-E09B-45C2-85B6-49A36E21DF00}" type="presParOf" srcId="{BA71ABAB-DF9B-43DD-A202-525AED77E977}" destId="{09DE15BD-9B50-4483-9403-F797E74152DF}" srcOrd="0" destOrd="0" presId="urn:microsoft.com/office/officeart/2005/8/layout/hierarchy1"/>
    <dgm:cxn modelId="{6049E97D-5597-40F2-915B-510B6A8265FB}" type="presParOf" srcId="{BA71ABAB-DF9B-43DD-A202-525AED77E977}" destId="{65CEA147-C792-4321-9A79-528B9AF2DBDC}" srcOrd="1" destOrd="0" presId="urn:microsoft.com/office/officeart/2005/8/layout/hierarchy1"/>
    <dgm:cxn modelId="{6010564F-E5E5-4C67-8552-BF1A91707635}" type="presParOf" srcId="{038AFABA-E5BD-4E87-8C68-1B0845525A2E}" destId="{5DC76CB5-8DA9-4D05-A9CA-570F9DA860F4}" srcOrd="1" destOrd="0" presId="urn:microsoft.com/office/officeart/2005/8/layout/hierarchy1"/>
    <dgm:cxn modelId="{89275E95-EFC5-4877-BEFB-7AE4FA14FAE4}" type="presParOf" srcId="{5DC76CB5-8DA9-4D05-A9CA-570F9DA860F4}" destId="{B784C46B-6F65-42CB-94A0-85909A0DF138}" srcOrd="0" destOrd="0" presId="urn:microsoft.com/office/officeart/2005/8/layout/hierarchy1"/>
    <dgm:cxn modelId="{D03AF84E-B0EF-4006-ADCA-FC9F8B88253F}" type="presParOf" srcId="{5DC76CB5-8DA9-4D05-A9CA-570F9DA860F4}" destId="{1C1CB9AC-157B-48E6-82EA-A354D57BE7D5}" srcOrd="1" destOrd="0" presId="urn:microsoft.com/office/officeart/2005/8/layout/hierarchy1"/>
    <dgm:cxn modelId="{AC2CB2C0-7C80-4490-BC3E-463FA23C1557}" type="presParOf" srcId="{1C1CB9AC-157B-48E6-82EA-A354D57BE7D5}" destId="{12D35BC6-4E77-40EF-BEFB-262085469270}" srcOrd="0" destOrd="0" presId="urn:microsoft.com/office/officeart/2005/8/layout/hierarchy1"/>
    <dgm:cxn modelId="{C9F4FE80-FC92-46FE-B324-485E553A4FB8}" type="presParOf" srcId="{12D35BC6-4E77-40EF-BEFB-262085469270}" destId="{F7C1E925-BD6C-4659-A80D-23CD3C54183B}" srcOrd="0" destOrd="0" presId="urn:microsoft.com/office/officeart/2005/8/layout/hierarchy1"/>
    <dgm:cxn modelId="{53C6582E-BDF5-446E-A07A-934415205113}" type="presParOf" srcId="{12D35BC6-4E77-40EF-BEFB-262085469270}" destId="{144E940E-78A3-4D9C-8D5C-417E0E2C6165}" srcOrd="1" destOrd="0" presId="urn:microsoft.com/office/officeart/2005/8/layout/hierarchy1"/>
    <dgm:cxn modelId="{8129912A-8E8C-4B5A-A66F-69A5F1B37FA5}" type="presParOf" srcId="{1C1CB9AC-157B-48E6-82EA-A354D57BE7D5}" destId="{957EB5AD-C26C-49C2-9B54-4BB3D8F59967}" srcOrd="1" destOrd="0" presId="urn:microsoft.com/office/officeart/2005/8/layout/hierarchy1"/>
    <dgm:cxn modelId="{99E01945-E33A-43C7-B524-EE48EBF8F785}" type="presParOf" srcId="{957EB5AD-C26C-49C2-9B54-4BB3D8F59967}" destId="{B1582F39-7443-4CD6-AE61-7ADAD56C39FC}" srcOrd="0" destOrd="0" presId="urn:microsoft.com/office/officeart/2005/8/layout/hierarchy1"/>
    <dgm:cxn modelId="{0051CBEB-3865-46D6-B615-1794313A7277}" type="presParOf" srcId="{957EB5AD-C26C-49C2-9B54-4BB3D8F59967}" destId="{4405F35A-F9F7-435A-BFB8-25035B403CCE}" srcOrd="1" destOrd="0" presId="urn:microsoft.com/office/officeart/2005/8/layout/hierarchy1"/>
    <dgm:cxn modelId="{7B572334-A747-4AF7-BB96-6E8F29A0A0EE}" type="presParOf" srcId="{4405F35A-F9F7-435A-BFB8-25035B403CCE}" destId="{B0E8C070-2999-4284-AAF5-3B1DF76FA74A}" srcOrd="0" destOrd="0" presId="urn:microsoft.com/office/officeart/2005/8/layout/hierarchy1"/>
    <dgm:cxn modelId="{733053D7-1B26-49F0-983E-2F78764310ED}" type="presParOf" srcId="{B0E8C070-2999-4284-AAF5-3B1DF76FA74A}" destId="{9EA24B9E-E398-4E2A-8F5A-F2CDE6A10B15}" srcOrd="0" destOrd="0" presId="urn:microsoft.com/office/officeart/2005/8/layout/hierarchy1"/>
    <dgm:cxn modelId="{7B1AE9BB-C101-401C-BCC5-F41BBDF7859B}" type="presParOf" srcId="{B0E8C070-2999-4284-AAF5-3B1DF76FA74A}" destId="{65F7FBE2-06E1-483B-8E63-738515946B67}" srcOrd="1" destOrd="0" presId="urn:microsoft.com/office/officeart/2005/8/layout/hierarchy1"/>
    <dgm:cxn modelId="{889F921B-71D2-4EFC-949A-61D8A31A2D24}" type="presParOf" srcId="{4405F35A-F9F7-435A-BFB8-25035B403CCE}" destId="{A71020E1-35BA-436E-95A0-0E1540298DC4}" srcOrd="1" destOrd="0" presId="urn:microsoft.com/office/officeart/2005/8/layout/hierarchy1"/>
    <dgm:cxn modelId="{257B9883-77D3-494A-B278-B852C99A402B}" type="presParOf" srcId="{A71020E1-35BA-436E-95A0-0E1540298DC4}" destId="{947F7AA5-0173-4116-B4BC-8A070B491EA2}" srcOrd="0" destOrd="0" presId="urn:microsoft.com/office/officeart/2005/8/layout/hierarchy1"/>
    <dgm:cxn modelId="{751B6CAC-A163-4C6E-8EF6-F9911D73BDC7}" type="presParOf" srcId="{A71020E1-35BA-436E-95A0-0E1540298DC4}" destId="{769140DB-A2B1-475E-A6CC-5614E58CA55E}" srcOrd="1" destOrd="0" presId="urn:microsoft.com/office/officeart/2005/8/layout/hierarchy1"/>
    <dgm:cxn modelId="{0C5DF636-D6D4-4A73-AD1E-700C41CF9D20}" type="presParOf" srcId="{769140DB-A2B1-475E-A6CC-5614E58CA55E}" destId="{51C0C45F-57FC-417E-887F-7F08C5731661}" srcOrd="0" destOrd="0" presId="urn:microsoft.com/office/officeart/2005/8/layout/hierarchy1"/>
    <dgm:cxn modelId="{9174C82D-7ED3-42E7-97A1-595D540BA73A}" type="presParOf" srcId="{51C0C45F-57FC-417E-887F-7F08C5731661}" destId="{0A128DFE-53A0-4A23-B3B8-D00B1042546F}" srcOrd="0" destOrd="0" presId="urn:microsoft.com/office/officeart/2005/8/layout/hierarchy1"/>
    <dgm:cxn modelId="{8D4C3140-7030-4DF4-A85C-951215737923}" type="presParOf" srcId="{51C0C45F-57FC-417E-887F-7F08C5731661}" destId="{1FDA418A-F26E-4E75-8548-376BBE2285DB}" srcOrd="1" destOrd="0" presId="urn:microsoft.com/office/officeart/2005/8/layout/hierarchy1"/>
    <dgm:cxn modelId="{AD733E38-7E38-49B1-87E3-225053AAF8ED}" type="presParOf" srcId="{769140DB-A2B1-475E-A6CC-5614E58CA55E}" destId="{FCC203A2-13EA-4D37-B0FE-3C68A07E9E3F}" srcOrd="1" destOrd="0" presId="urn:microsoft.com/office/officeart/2005/8/layout/hierarchy1"/>
    <dgm:cxn modelId="{F1B8F59B-1B8C-41D2-9F00-3F9BAFDB4A87}" type="presParOf" srcId="{FCC203A2-13EA-4D37-B0FE-3C68A07E9E3F}" destId="{D71B0A9A-BC7B-4B19-BE34-721559C6DD32}" srcOrd="0" destOrd="0" presId="urn:microsoft.com/office/officeart/2005/8/layout/hierarchy1"/>
    <dgm:cxn modelId="{B9E302DE-6AAE-4F76-BA07-47649725FDA2}" type="presParOf" srcId="{FCC203A2-13EA-4D37-B0FE-3C68A07E9E3F}" destId="{2EE91DBE-5ADA-4D08-9E10-B6BE902032EE}" srcOrd="1" destOrd="0" presId="urn:microsoft.com/office/officeart/2005/8/layout/hierarchy1"/>
    <dgm:cxn modelId="{2738D532-5BA4-44FA-8E73-1900644E6350}" type="presParOf" srcId="{2EE91DBE-5ADA-4D08-9E10-B6BE902032EE}" destId="{91400556-7026-4224-9889-46DDAF7E5CA2}" srcOrd="0" destOrd="0" presId="urn:microsoft.com/office/officeart/2005/8/layout/hierarchy1"/>
    <dgm:cxn modelId="{64E38EFB-CE60-4246-AAA9-C683AD6EA4D6}" type="presParOf" srcId="{91400556-7026-4224-9889-46DDAF7E5CA2}" destId="{99FB0F83-4B35-4565-BC3E-9936F10D0E21}" srcOrd="0" destOrd="0" presId="urn:microsoft.com/office/officeart/2005/8/layout/hierarchy1"/>
    <dgm:cxn modelId="{352AA20B-9460-4935-84DF-4713C4ACDFB6}" type="presParOf" srcId="{91400556-7026-4224-9889-46DDAF7E5CA2}" destId="{BFEDA5AF-AF6F-4285-9460-C5232AE3A168}" srcOrd="1" destOrd="0" presId="urn:microsoft.com/office/officeart/2005/8/layout/hierarchy1"/>
    <dgm:cxn modelId="{02E5DB33-3948-422D-9F6C-D2CDF805BFEB}" type="presParOf" srcId="{2EE91DBE-5ADA-4D08-9E10-B6BE902032EE}" destId="{39AD6CA0-511D-49E7-935F-81F08640EC93}" srcOrd="1" destOrd="0" presId="urn:microsoft.com/office/officeart/2005/8/layout/hierarchy1"/>
    <dgm:cxn modelId="{335DE873-1CDF-4D1B-A8F4-D6C2238E622B}" type="presParOf" srcId="{39AD6CA0-511D-49E7-935F-81F08640EC93}" destId="{435A3AD2-7B13-4F9C-A520-4BE1E9D4447B}" srcOrd="0" destOrd="0" presId="urn:microsoft.com/office/officeart/2005/8/layout/hierarchy1"/>
    <dgm:cxn modelId="{59EA0EF9-E6B2-474A-8D76-03973A37E9F1}" type="presParOf" srcId="{39AD6CA0-511D-49E7-935F-81F08640EC93}" destId="{370C200C-CED9-49D9-9AF0-00E567F4D9FB}" srcOrd="1" destOrd="0" presId="urn:microsoft.com/office/officeart/2005/8/layout/hierarchy1"/>
    <dgm:cxn modelId="{511A1552-76D7-4BD6-9AE8-CA49D12791FB}" type="presParOf" srcId="{370C200C-CED9-49D9-9AF0-00E567F4D9FB}" destId="{14E88A7B-DF00-43B1-A281-B632B562DDE0}" srcOrd="0" destOrd="0" presId="urn:microsoft.com/office/officeart/2005/8/layout/hierarchy1"/>
    <dgm:cxn modelId="{14DC1566-0E85-40C6-9EB4-3537EF8129EC}" type="presParOf" srcId="{14E88A7B-DF00-43B1-A281-B632B562DDE0}" destId="{BE15DF44-ECE0-4BB1-99C6-466B8851DFB9}" srcOrd="0" destOrd="0" presId="urn:microsoft.com/office/officeart/2005/8/layout/hierarchy1"/>
    <dgm:cxn modelId="{14A81F7B-6EE2-443E-A699-16F055A21D8C}" type="presParOf" srcId="{14E88A7B-DF00-43B1-A281-B632B562DDE0}" destId="{66E0CC7D-16FC-4EBB-88E2-B1BBE5F252B1}" srcOrd="1" destOrd="0" presId="urn:microsoft.com/office/officeart/2005/8/layout/hierarchy1"/>
    <dgm:cxn modelId="{4B01CE48-B936-481B-B444-BAF9B106096C}" type="presParOf" srcId="{370C200C-CED9-49D9-9AF0-00E567F4D9FB}" destId="{8CDFECB9-7C0E-4201-BC83-FAE3F01134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0C5B01-0FDC-4FCF-B574-9E710E4C2FF3}" type="doc">
      <dgm:prSet loTypeId="urn:microsoft.com/office/officeart/2005/8/layout/hierarchy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AA5328-301F-4D32-982C-7051A16CAF93}" type="pres">
      <dgm:prSet presAssocID="{170C5B01-0FDC-4FCF-B574-9E710E4C2F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69C0316-88B5-4AB7-B2AB-1507E57CFB05}" type="presOf" srcId="{170C5B01-0FDC-4FCF-B574-9E710E4C2FF3}" destId="{02AA5328-301F-4D32-982C-7051A16CAF9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C95085-8D7E-4FE0-A4A3-48A962F0E4BB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939DAF31-D108-41BC-B88D-EA765EF37021}">
      <dgm:prSet phldrT="[Text]"/>
      <dgm:spPr/>
      <dgm:t>
        <a:bodyPr/>
        <a:lstStyle/>
        <a:p>
          <a:r>
            <a:rPr lang="en-US" dirty="0"/>
            <a:t>Resume</a:t>
          </a:r>
        </a:p>
      </dgm:t>
    </dgm:pt>
    <dgm:pt modelId="{6D68D827-D21C-40DB-BD5E-65A2AA16DFE7}" type="parTrans" cxnId="{4E767075-12CA-4542-93A0-A777F75C557C}">
      <dgm:prSet/>
      <dgm:spPr/>
      <dgm:t>
        <a:bodyPr/>
        <a:lstStyle/>
        <a:p>
          <a:endParaRPr lang="en-US"/>
        </a:p>
      </dgm:t>
    </dgm:pt>
    <dgm:pt modelId="{2D91047F-1279-4B78-89B9-A254FA9CDFEE}" type="sibTrans" cxnId="{4E767075-12CA-4542-93A0-A777F75C557C}">
      <dgm:prSet/>
      <dgm:spPr/>
      <dgm:t>
        <a:bodyPr/>
        <a:lstStyle/>
        <a:p>
          <a:endParaRPr lang="en-US"/>
        </a:p>
      </dgm:t>
    </dgm:pt>
    <dgm:pt modelId="{0BD89343-5D5F-41AA-A4EC-18E905AF88A4}">
      <dgm:prSet phldrT="[Text]"/>
      <dgm:spPr/>
      <dgm:t>
        <a:bodyPr/>
        <a:lstStyle/>
        <a:p>
          <a:r>
            <a:rPr lang="en-US" dirty="0"/>
            <a:t>Cover Letter</a:t>
          </a:r>
        </a:p>
      </dgm:t>
    </dgm:pt>
    <dgm:pt modelId="{28329AB4-6A1A-49CC-BA0A-A8870A6140C4}" type="parTrans" cxnId="{E9BA075C-6461-4E13-855A-17681C861032}">
      <dgm:prSet/>
      <dgm:spPr/>
      <dgm:t>
        <a:bodyPr/>
        <a:lstStyle/>
        <a:p>
          <a:endParaRPr lang="en-US"/>
        </a:p>
      </dgm:t>
    </dgm:pt>
    <dgm:pt modelId="{122BD319-97D6-492A-8D8D-F85F122508F3}" type="sibTrans" cxnId="{E9BA075C-6461-4E13-855A-17681C861032}">
      <dgm:prSet/>
      <dgm:spPr/>
      <dgm:t>
        <a:bodyPr/>
        <a:lstStyle/>
        <a:p>
          <a:endParaRPr lang="en-US"/>
        </a:p>
      </dgm:t>
    </dgm:pt>
    <dgm:pt modelId="{CEA335E6-0ACD-4D88-9912-33BD4C68707D}">
      <dgm:prSet phldrT="[Text]"/>
      <dgm:spPr/>
      <dgm:t>
        <a:bodyPr/>
        <a:lstStyle/>
        <a:p>
          <a:r>
            <a:rPr lang="en-US" dirty="0"/>
            <a:t>GD</a:t>
          </a:r>
        </a:p>
      </dgm:t>
    </dgm:pt>
    <dgm:pt modelId="{D041ED21-1F33-40A1-80B4-47F19ECFA3FD}" type="parTrans" cxnId="{97DB8C73-E6F6-4213-8100-CD35DF564F9C}">
      <dgm:prSet/>
      <dgm:spPr/>
      <dgm:t>
        <a:bodyPr/>
        <a:lstStyle/>
        <a:p>
          <a:endParaRPr lang="en-US"/>
        </a:p>
      </dgm:t>
    </dgm:pt>
    <dgm:pt modelId="{4EC2134C-5A36-4D7F-A694-EA6DD0E58005}" type="sibTrans" cxnId="{97DB8C73-E6F6-4213-8100-CD35DF564F9C}">
      <dgm:prSet/>
      <dgm:spPr/>
      <dgm:t>
        <a:bodyPr/>
        <a:lstStyle/>
        <a:p>
          <a:endParaRPr lang="en-US"/>
        </a:p>
      </dgm:t>
    </dgm:pt>
    <dgm:pt modelId="{84741404-795F-4F85-8957-E4131A09AF94}">
      <dgm:prSet phldrT="[Text]"/>
      <dgm:spPr/>
      <dgm:t>
        <a:bodyPr/>
        <a:lstStyle/>
        <a:p>
          <a:r>
            <a:rPr lang="en-US" dirty="0"/>
            <a:t>Personal Interview</a:t>
          </a:r>
        </a:p>
      </dgm:t>
    </dgm:pt>
    <dgm:pt modelId="{9BCE380E-99B6-488F-81EC-6A05B364E995}" type="parTrans" cxnId="{C29FE1CF-9F66-4C40-B442-AC02AFF15A9F}">
      <dgm:prSet/>
      <dgm:spPr/>
      <dgm:t>
        <a:bodyPr/>
        <a:lstStyle/>
        <a:p>
          <a:endParaRPr lang="en-US"/>
        </a:p>
      </dgm:t>
    </dgm:pt>
    <dgm:pt modelId="{C7DD8369-BCCD-440E-94EF-98E01F5C0CFD}" type="sibTrans" cxnId="{C29FE1CF-9F66-4C40-B442-AC02AFF15A9F}">
      <dgm:prSet/>
      <dgm:spPr/>
      <dgm:t>
        <a:bodyPr/>
        <a:lstStyle/>
        <a:p>
          <a:endParaRPr lang="en-US"/>
        </a:p>
      </dgm:t>
    </dgm:pt>
    <dgm:pt modelId="{FF16FA82-E97F-4739-8E65-953B017C8A26}">
      <dgm:prSet phldrT="[Text]"/>
      <dgm:spPr/>
      <dgm:t>
        <a:bodyPr/>
        <a:lstStyle/>
        <a:p>
          <a:r>
            <a:rPr lang="en-US" dirty="0"/>
            <a:t>Grooming</a:t>
          </a:r>
        </a:p>
      </dgm:t>
    </dgm:pt>
    <dgm:pt modelId="{46561CA8-DE62-4FF9-BF0B-256A65208E0A}" type="parTrans" cxnId="{06943327-4FBC-457F-ABD9-5C58CE442179}">
      <dgm:prSet/>
      <dgm:spPr/>
      <dgm:t>
        <a:bodyPr/>
        <a:lstStyle/>
        <a:p>
          <a:endParaRPr lang="en-US"/>
        </a:p>
      </dgm:t>
    </dgm:pt>
    <dgm:pt modelId="{949D1BE5-77FB-4BB5-800C-E79435B208EF}" type="sibTrans" cxnId="{06943327-4FBC-457F-ABD9-5C58CE442179}">
      <dgm:prSet/>
      <dgm:spPr/>
      <dgm:t>
        <a:bodyPr/>
        <a:lstStyle/>
        <a:p>
          <a:endParaRPr lang="en-US"/>
        </a:p>
      </dgm:t>
    </dgm:pt>
    <dgm:pt modelId="{322388D0-F648-4DF0-B85B-14D656DE4D29}">
      <dgm:prSet phldrT="[Text]"/>
      <dgm:spPr/>
      <dgm:t>
        <a:bodyPr/>
        <a:lstStyle/>
        <a:p>
          <a:r>
            <a:rPr lang="en-US" dirty="0"/>
            <a:t>HR Interview</a:t>
          </a:r>
        </a:p>
      </dgm:t>
    </dgm:pt>
    <dgm:pt modelId="{36F9535F-1B9D-4D80-8F8C-6F3CE7B3322C}" type="parTrans" cxnId="{5F4439FD-4380-428C-9E4A-7B35B99634C9}">
      <dgm:prSet/>
      <dgm:spPr/>
      <dgm:t>
        <a:bodyPr/>
        <a:lstStyle/>
        <a:p>
          <a:endParaRPr lang="en-US"/>
        </a:p>
      </dgm:t>
    </dgm:pt>
    <dgm:pt modelId="{491995AA-A1A2-42E4-A48F-71033DD8CF1A}" type="sibTrans" cxnId="{5F4439FD-4380-428C-9E4A-7B35B99634C9}">
      <dgm:prSet/>
      <dgm:spPr/>
      <dgm:t>
        <a:bodyPr/>
        <a:lstStyle/>
        <a:p>
          <a:endParaRPr lang="en-US"/>
        </a:p>
      </dgm:t>
    </dgm:pt>
    <dgm:pt modelId="{1CD52BE0-5E20-4790-A96C-A0620C1C676F}">
      <dgm:prSet phldrT="[Text]"/>
      <dgm:spPr/>
      <dgm:t>
        <a:bodyPr/>
        <a:lstStyle/>
        <a:p>
          <a:r>
            <a:rPr lang="en-US" dirty="0"/>
            <a:t>Salary Negotiation</a:t>
          </a:r>
        </a:p>
      </dgm:t>
    </dgm:pt>
    <dgm:pt modelId="{C8B27D92-3A98-4661-8F0D-9C7A64C27827}" type="parTrans" cxnId="{CF8AC65F-0343-4FD1-84FE-33AC65ACD93B}">
      <dgm:prSet/>
      <dgm:spPr/>
      <dgm:t>
        <a:bodyPr/>
        <a:lstStyle/>
        <a:p>
          <a:endParaRPr lang="en-US"/>
        </a:p>
      </dgm:t>
    </dgm:pt>
    <dgm:pt modelId="{E65CE45B-1F00-4E81-8A2C-62A4059FB167}" type="sibTrans" cxnId="{CF8AC65F-0343-4FD1-84FE-33AC65ACD93B}">
      <dgm:prSet/>
      <dgm:spPr/>
      <dgm:t>
        <a:bodyPr/>
        <a:lstStyle/>
        <a:p>
          <a:endParaRPr lang="en-US"/>
        </a:p>
      </dgm:t>
    </dgm:pt>
    <dgm:pt modelId="{727F9267-5426-41F0-87C5-E34680F40CA1}" type="pres">
      <dgm:prSet presAssocID="{43C95085-8D7E-4FE0-A4A3-48A962F0E4BB}" presName="CompostProcess" presStyleCnt="0">
        <dgm:presLayoutVars>
          <dgm:dir/>
          <dgm:resizeHandles val="exact"/>
        </dgm:presLayoutVars>
      </dgm:prSet>
      <dgm:spPr/>
    </dgm:pt>
    <dgm:pt modelId="{CCC89F03-1D7F-4849-A405-097E5199FF3A}" type="pres">
      <dgm:prSet presAssocID="{43C95085-8D7E-4FE0-A4A3-48A962F0E4BB}" presName="arrow" presStyleLbl="bgShp" presStyleIdx="0" presStyleCnt="1"/>
      <dgm:spPr/>
    </dgm:pt>
    <dgm:pt modelId="{51D10FA4-756D-48AA-BE59-6D4ABD6755A2}" type="pres">
      <dgm:prSet presAssocID="{43C95085-8D7E-4FE0-A4A3-48A962F0E4BB}" presName="linearProcess" presStyleCnt="0"/>
      <dgm:spPr/>
    </dgm:pt>
    <dgm:pt modelId="{483FE2FC-2AA3-46F0-9C60-C7662CB4C47D}" type="pres">
      <dgm:prSet presAssocID="{939DAF31-D108-41BC-B88D-EA765EF37021}" presName="textNode" presStyleLbl="node1" presStyleIdx="0" presStyleCnt="7">
        <dgm:presLayoutVars>
          <dgm:bulletEnabled val="1"/>
        </dgm:presLayoutVars>
      </dgm:prSet>
      <dgm:spPr/>
    </dgm:pt>
    <dgm:pt modelId="{66F8F9EA-2C8F-4258-A27E-8D92E94ACBC1}" type="pres">
      <dgm:prSet presAssocID="{2D91047F-1279-4B78-89B9-A254FA9CDFEE}" presName="sibTrans" presStyleCnt="0"/>
      <dgm:spPr/>
    </dgm:pt>
    <dgm:pt modelId="{3CEB0320-474A-4536-95A7-91F8D53BD229}" type="pres">
      <dgm:prSet presAssocID="{0BD89343-5D5F-41AA-A4EC-18E905AF88A4}" presName="textNode" presStyleLbl="node1" presStyleIdx="1" presStyleCnt="7">
        <dgm:presLayoutVars>
          <dgm:bulletEnabled val="1"/>
        </dgm:presLayoutVars>
      </dgm:prSet>
      <dgm:spPr/>
    </dgm:pt>
    <dgm:pt modelId="{FB21BDDB-B3FA-4426-ACEC-503BFF384BE4}" type="pres">
      <dgm:prSet presAssocID="{122BD319-97D6-492A-8D8D-F85F122508F3}" presName="sibTrans" presStyleCnt="0"/>
      <dgm:spPr/>
    </dgm:pt>
    <dgm:pt modelId="{A0F0D015-0535-401B-9DF3-6E22F40C9079}" type="pres">
      <dgm:prSet presAssocID="{CEA335E6-0ACD-4D88-9912-33BD4C68707D}" presName="textNode" presStyleLbl="node1" presStyleIdx="2" presStyleCnt="7">
        <dgm:presLayoutVars>
          <dgm:bulletEnabled val="1"/>
        </dgm:presLayoutVars>
      </dgm:prSet>
      <dgm:spPr/>
    </dgm:pt>
    <dgm:pt modelId="{9CCFAD2E-7A37-4189-B314-840269A235BF}" type="pres">
      <dgm:prSet presAssocID="{4EC2134C-5A36-4D7F-A694-EA6DD0E58005}" presName="sibTrans" presStyleCnt="0"/>
      <dgm:spPr/>
    </dgm:pt>
    <dgm:pt modelId="{39E0FB88-9568-443E-BE31-3F216A89CA3A}" type="pres">
      <dgm:prSet presAssocID="{84741404-795F-4F85-8957-E4131A09AF94}" presName="textNode" presStyleLbl="node1" presStyleIdx="3" presStyleCnt="7">
        <dgm:presLayoutVars>
          <dgm:bulletEnabled val="1"/>
        </dgm:presLayoutVars>
      </dgm:prSet>
      <dgm:spPr/>
    </dgm:pt>
    <dgm:pt modelId="{CD06084C-722E-4E5F-8698-A47792CAAD4E}" type="pres">
      <dgm:prSet presAssocID="{C7DD8369-BCCD-440E-94EF-98E01F5C0CFD}" presName="sibTrans" presStyleCnt="0"/>
      <dgm:spPr/>
    </dgm:pt>
    <dgm:pt modelId="{D4770A35-1FA4-4753-B3CA-59BB73A245EF}" type="pres">
      <dgm:prSet presAssocID="{FF16FA82-E97F-4739-8E65-953B017C8A26}" presName="textNode" presStyleLbl="node1" presStyleIdx="4" presStyleCnt="7">
        <dgm:presLayoutVars>
          <dgm:bulletEnabled val="1"/>
        </dgm:presLayoutVars>
      </dgm:prSet>
      <dgm:spPr/>
    </dgm:pt>
    <dgm:pt modelId="{0F997008-1C65-4DCE-B196-EC3C75FA253E}" type="pres">
      <dgm:prSet presAssocID="{949D1BE5-77FB-4BB5-800C-E79435B208EF}" presName="sibTrans" presStyleCnt="0"/>
      <dgm:spPr/>
    </dgm:pt>
    <dgm:pt modelId="{E5C993D6-219F-42BF-81A1-0DCAB3C657FC}" type="pres">
      <dgm:prSet presAssocID="{322388D0-F648-4DF0-B85B-14D656DE4D29}" presName="textNode" presStyleLbl="node1" presStyleIdx="5" presStyleCnt="7">
        <dgm:presLayoutVars>
          <dgm:bulletEnabled val="1"/>
        </dgm:presLayoutVars>
      </dgm:prSet>
      <dgm:spPr/>
    </dgm:pt>
    <dgm:pt modelId="{895832BA-8E9D-45FF-9FF4-40A41BFE17DA}" type="pres">
      <dgm:prSet presAssocID="{491995AA-A1A2-42E4-A48F-71033DD8CF1A}" presName="sibTrans" presStyleCnt="0"/>
      <dgm:spPr/>
    </dgm:pt>
    <dgm:pt modelId="{F1EA8F15-0C9C-460C-933B-3059E581C093}" type="pres">
      <dgm:prSet presAssocID="{1CD52BE0-5E20-4790-A96C-A0620C1C676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43B0AB1C-0AAC-4BA5-8EE0-119B44C631A7}" type="presOf" srcId="{1CD52BE0-5E20-4790-A96C-A0620C1C676F}" destId="{F1EA8F15-0C9C-460C-933B-3059E581C093}" srcOrd="0" destOrd="0" presId="urn:microsoft.com/office/officeart/2005/8/layout/hProcess9"/>
    <dgm:cxn modelId="{0751F826-08A9-4FD5-AC76-7538A69C81DF}" type="presOf" srcId="{939DAF31-D108-41BC-B88D-EA765EF37021}" destId="{483FE2FC-2AA3-46F0-9C60-C7662CB4C47D}" srcOrd="0" destOrd="0" presId="urn:microsoft.com/office/officeart/2005/8/layout/hProcess9"/>
    <dgm:cxn modelId="{06943327-4FBC-457F-ABD9-5C58CE442179}" srcId="{43C95085-8D7E-4FE0-A4A3-48A962F0E4BB}" destId="{FF16FA82-E97F-4739-8E65-953B017C8A26}" srcOrd="4" destOrd="0" parTransId="{46561CA8-DE62-4FF9-BF0B-256A65208E0A}" sibTransId="{949D1BE5-77FB-4BB5-800C-E79435B208EF}"/>
    <dgm:cxn modelId="{E9BA075C-6461-4E13-855A-17681C861032}" srcId="{43C95085-8D7E-4FE0-A4A3-48A962F0E4BB}" destId="{0BD89343-5D5F-41AA-A4EC-18E905AF88A4}" srcOrd="1" destOrd="0" parTransId="{28329AB4-6A1A-49CC-BA0A-A8870A6140C4}" sibTransId="{122BD319-97D6-492A-8D8D-F85F122508F3}"/>
    <dgm:cxn modelId="{B00EF75C-3E05-4E5B-A51B-00FBDF3B6D73}" type="presOf" srcId="{FF16FA82-E97F-4739-8E65-953B017C8A26}" destId="{D4770A35-1FA4-4753-B3CA-59BB73A245EF}" srcOrd="0" destOrd="0" presId="urn:microsoft.com/office/officeart/2005/8/layout/hProcess9"/>
    <dgm:cxn modelId="{CF8AC65F-0343-4FD1-84FE-33AC65ACD93B}" srcId="{43C95085-8D7E-4FE0-A4A3-48A962F0E4BB}" destId="{1CD52BE0-5E20-4790-A96C-A0620C1C676F}" srcOrd="6" destOrd="0" parTransId="{C8B27D92-3A98-4661-8F0D-9C7A64C27827}" sibTransId="{E65CE45B-1F00-4E81-8A2C-62A4059FB167}"/>
    <dgm:cxn modelId="{97DB8C73-E6F6-4213-8100-CD35DF564F9C}" srcId="{43C95085-8D7E-4FE0-A4A3-48A962F0E4BB}" destId="{CEA335E6-0ACD-4D88-9912-33BD4C68707D}" srcOrd="2" destOrd="0" parTransId="{D041ED21-1F33-40A1-80B4-47F19ECFA3FD}" sibTransId="{4EC2134C-5A36-4D7F-A694-EA6DD0E58005}"/>
    <dgm:cxn modelId="{4E767075-12CA-4542-93A0-A777F75C557C}" srcId="{43C95085-8D7E-4FE0-A4A3-48A962F0E4BB}" destId="{939DAF31-D108-41BC-B88D-EA765EF37021}" srcOrd="0" destOrd="0" parTransId="{6D68D827-D21C-40DB-BD5E-65A2AA16DFE7}" sibTransId="{2D91047F-1279-4B78-89B9-A254FA9CDFEE}"/>
    <dgm:cxn modelId="{6CE49556-3ABF-423C-91A5-9ADECF41CA04}" type="presOf" srcId="{322388D0-F648-4DF0-B85B-14D656DE4D29}" destId="{E5C993D6-219F-42BF-81A1-0DCAB3C657FC}" srcOrd="0" destOrd="0" presId="urn:microsoft.com/office/officeart/2005/8/layout/hProcess9"/>
    <dgm:cxn modelId="{E2765888-4D72-4980-81D4-74C0C2F1658E}" type="presOf" srcId="{43C95085-8D7E-4FE0-A4A3-48A962F0E4BB}" destId="{727F9267-5426-41F0-87C5-E34680F40CA1}" srcOrd="0" destOrd="0" presId="urn:microsoft.com/office/officeart/2005/8/layout/hProcess9"/>
    <dgm:cxn modelId="{B703FC96-4895-4788-BBC2-8FB695C0B925}" type="presOf" srcId="{CEA335E6-0ACD-4D88-9912-33BD4C68707D}" destId="{A0F0D015-0535-401B-9DF3-6E22F40C9079}" srcOrd="0" destOrd="0" presId="urn:microsoft.com/office/officeart/2005/8/layout/hProcess9"/>
    <dgm:cxn modelId="{C29FE1CF-9F66-4C40-B442-AC02AFF15A9F}" srcId="{43C95085-8D7E-4FE0-A4A3-48A962F0E4BB}" destId="{84741404-795F-4F85-8957-E4131A09AF94}" srcOrd="3" destOrd="0" parTransId="{9BCE380E-99B6-488F-81EC-6A05B364E995}" sibTransId="{C7DD8369-BCCD-440E-94EF-98E01F5C0CFD}"/>
    <dgm:cxn modelId="{FF6743D3-A033-4F24-AF10-6FA572B82119}" type="presOf" srcId="{0BD89343-5D5F-41AA-A4EC-18E905AF88A4}" destId="{3CEB0320-474A-4536-95A7-91F8D53BD229}" srcOrd="0" destOrd="0" presId="urn:microsoft.com/office/officeart/2005/8/layout/hProcess9"/>
    <dgm:cxn modelId="{B02329EE-13C8-4BEB-B7AF-CEEFCDE665B0}" type="presOf" srcId="{84741404-795F-4F85-8957-E4131A09AF94}" destId="{39E0FB88-9568-443E-BE31-3F216A89CA3A}" srcOrd="0" destOrd="0" presId="urn:microsoft.com/office/officeart/2005/8/layout/hProcess9"/>
    <dgm:cxn modelId="{5F4439FD-4380-428C-9E4A-7B35B99634C9}" srcId="{43C95085-8D7E-4FE0-A4A3-48A962F0E4BB}" destId="{322388D0-F648-4DF0-B85B-14D656DE4D29}" srcOrd="5" destOrd="0" parTransId="{36F9535F-1B9D-4D80-8F8C-6F3CE7B3322C}" sibTransId="{491995AA-A1A2-42E4-A48F-71033DD8CF1A}"/>
    <dgm:cxn modelId="{DF86C428-FDB5-448F-A472-B05F3B60A2E8}" type="presParOf" srcId="{727F9267-5426-41F0-87C5-E34680F40CA1}" destId="{CCC89F03-1D7F-4849-A405-097E5199FF3A}" srcOrd="0" destOrd="0" presId="urn:microsoft.com/office/officeart/2005/8/layout/hProcess9"/>
    <dgm:cxn modelId="{017EB7C6-BA3F-4CF2-9AA7-4B35C3E4C091}" type="presParOf" srcId="{727F9267-5426-41F0-87C5-E34680F40CA1}" destId="{51D10FA4-756D-48AA-BE59-6D4ABD6755A2}" srcOrd="1" destOrd="0" presId="urn:microsoft.com/office/officeart/2005/8/layout/hProcess9"/>
    <dgm:cxn modelId="{7DD4EB7B-C579-4AE5-BF20-BF44C74B1E2C}" type="presParOf" srcId="{51D10FA4-756D-48AA-BE59-6D4ABD6755A2}" destId="{483FE2FC-2AA3-46F0-9C60-C7662CB4C47D}" srcOrd="0" destOrd="0" presId="urn:microsoft.com/office/officeart/2005/8/layout/hProcess9"/>
    <dgm:cxn modelId="{8147E14A-2EEA-442E-8432-F54407BF8B14}" type="presParOf" srcId="{51D10FA4-756D-48AA-BE59-6D4ABD6755A2}" destId="{66F8F9EA-2C8F-4258-A27E-8D92E94ACBC1}" srcOrd="1" destOrd="0" presId="urn:microsoft.com/office/officeart/2005/8/layout/hProcess9"/>
    <dgm:cxn modelId="{A020AEB0-F6BE-42B5-9302-2FA98E20DBA8}" type="presParOf" srcId="{51D10FA4-756D-48AA-BE59-6D4ABD6755A2}" destId="{3CEB0320-474A-4536-95A7-91F8D53BD229}" srcOrd="2" destOrd="0" presId="urn:microsoft.com/office/officeart/2005/8/layout/hProcess9"/>
    <dgm:cxn modelId="{527F3799-02EF-42AE-8316-68B1EE5E1BD0}" type="presParOf" srcId="{51D10FA4-756D-48AA-BE59-6D4ABD6755A2}" destId="{FB21BDDB-B3FA-4426-ACEC-503BFF384BE4}" srcOrd="3" destOrd="0" presId="urn:microsoft.com/office/officeart/2005/8/layout/hProcess9"/>
    <dgm:cxn modelId="{95843015-38F3-491C-B567-CAAAD22B1563}" type="presParOf" srcId="{51D10FA4-756D-48AA-BE59-6D4ABD6755A2}" destId="{A0F0D015-0535-401B-9DF3-6E22F40C9079}" srcOrd="4" destOrd="0" presId="urn:microsoft.com/office/officeart/2005/8/layout/hProcess9"/>
    <dgm:cxn modelId="{000D0294-1AF5-450A-9238-4AB1AB7D0CF4}" type="presParOf" srcId="{51D10FA4-756D-48AA-BE59-6D4ABD6755A2}" destId="{9CCFAD2E-7A37-4189-B314-840269A235BF}" srcOrd="5" destOrd="0" presId="urn:microsoft.com/office/officeart/2005/8/layout/hProcess9"/>
    <dgm:cxn modelId="{E0AFCCF5-02F2-4B2C-BF71-2A9AA8CE039A}" type="presParOf" srcId="{51D10FA4-756D-48AA-BE59-6D4ABD6755A2}" destId="{39E0FB88-9568-443E-BE31-3F216A89CA3A}" srcOrd="6" destOrd="0" presId="urn:microsoft.com/office/officeart/2005/8/layout/hProcess9"/>
    <dgm:cxn modelId="{1565BB60-E64D-42CA-AD1A-EE1D78C93364}" type="presParOf" srcId="{51D10FA4-756D-48AA-BE59-6D4ABD6755A2}" destId="{CD06084C-722E-4E5F-8698-A47792CAAD4E}" srcOrd="7" destOrd="0" presId="urn:microsoft.com/office/officeart/2005/8/layout/hProcess9"/>
    <dgm:cxn modelId="{88F077FF-96B5-4A2A-A813-8B8F482D3FFE}" type="presParOf" srcId="{51D10FA4-756D-48AA-BE59-6D4ABD6755A2}" destId="{D4770A35-1FA4-4753-B3CA-59BB73A245EF}" srcOrd="8" destOrd="0" presId="urn:microsoft.com/office/officeart/2005/8/layout/hProcess9"/>
    <dgm:cxn modelId="{D724918F-F90A-4CDF-BEF7-2053915B9CB2}" type="presParOf" srcId="{51D10FA4-756D-48AA-BE59-6D4ABD6755A2}" destId="{0F997008-1C65-4DCE-B196-EC3C75FA253E}" srcOrd="9" destOrd="0" presId="urn:microsoft.com/office/officeart/2005/8/layout/hProcess9"/>
    <dgm:cxn modelId="{4918F973-7916-4B90-8FB1-8B9149BFFC13}" type="presParOf" srcId="{51D10FA4-756D-48AA-BE59-6D4ABD6755A2}" destId="{E5C993D6-219F-42BF-81A1-0DCAB3C657FC}" srcOrd="10" destOrd="0" presId="urn:microsoft.com/office/officeart/2005/8/layout/hProcess9"/>
    <dgm:cxn modelId="{62B82B95-8CE8-45C7-8BAA-2F7F1136B932}" type="presParOf" srcId="{51D10FA4-756D-48AA-BE59-6D4ABD6755A2}" destId="{895832BA-8E9D-45FF-9FF4-40A41BFE17DA}" srcOrd="11" destOrd="0" presId="urn:microsoft.com/office/officeart/2005/8/layout/hProcess9"/>
    <dgm:cxn modelId="{0BAC6D5F-8267-49B5-9CFE-DEA93A1DCADA}" type="presParOf" srcId="{51D10FA4-756D-48AA-BE59-6D4ABD6755A2}" destId="{F1EA8F15-0C9C-460C-933B-3059E581C09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05F2A0-8E2E-4634-A101-6BA47210884E}" type="doc">
      <dgm:prSet loTypeId="urn:microsoft.com/office/officeart/2005/8/layout/chevron2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4E06BD-E9F6-496E-AD21-3455794A519F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7C7228E5-F7AD-410D-83D3-2D986932574F}" type="parTrans" cxnId="{29B264D6-7451-409B-B040-0C3232E034F3}">
      <dgm:prSet/>
      <dgm:spPr/>
      <dgm:t>
        <a:bodyPr/>
        <a:lstStyle/>
        <a:p>
          <a:endParaRPr lang="en-US"/>
        </a:p>
      </dgm:t>
    </dgm:pt>
    <dgm:pt modelId="{B15962F5-B4AE-4CE2-819D-58E3033858DE}" type="sibTrans" cxnId="{29B264D6-7451-409B-B040-0C3232E034F3}">
      <dgm:prSet/>
      <dgm:spPr/>
      <dgm:t>
        <a:bodyPr/>
        <a:lstStyle/>
        <a:p>
          <a:endParaRPr lang="en-US"/>
        </a:p>
      </dgm:t>
    </dgm:pt>
    <dgm:pt modelId="{A3CD7EEC-C2C8-4D46-98E6-286B0EB92412}">
      <dgm:prSet phldrT="[Text]"/>
      <dgm:spPr/>
      <dgm:t>
        <a:bodyPr/>
        <a:lstStyle/>
        <a:p>
          <a:r>
            <a:rPr lang="en-US" dirty="0"/>
            <a:t>Heading ( Name , Current Address , email , Home Phone , Cell , </a:t>
          </a:r>
          <a:r>
            <a:rPr lang="en-US" dirty="0" err="1"/>
            <a:t>url</a:t>
          </a:r>
          <a:r>
            <a:rPr lang="en-US" dirty="0"/>
            <a:t> , scan photo)</a:t>
          </a:r>
        </a:p>
      </dgm:t>
    </dgm:pt>
    <dgm:pt modelId="{C10AD150-4725-45B8-BB27-4A63DBEDC64B}" type="parTrans" cxnId="{5D48EC4C-A362-41B5-96D3-7BE866462521}">
      <dgm:prSet/>
      <dgm:spPr/>
      <dgm:t>
        <a:bodyPr/>
        <a:lstStyle/>
        <a:p>
          <a:endParaRPr lang="en-US"/>
        </a:p>
      </dgm:t>
    </dgm:pt>
    <dgm:pt modelId="{48DE07C0-3DAA-4807-9164-3D894F12DE65}" type="sibTrans" cxnId="{5D48EC4C-A362-41B5-96D3-7BE866462521}">
      <dgm:prSet/>
      <dgm:spPr/>
      <dgm:t>
        <a:bodyPr/>
        <a:lstStyle/>
        <a:p>
          <a:endParaRPr lang="en-US"/>
        </a:p>
      </dgm:t>
    </dgm:pt>
    <dgm:pt modelId="{04E73F6E-0395-489C-9C09-F8D3C1239AA0}">
      <dgm:prSet phldrT="[Text]"/>
      <dgm:spPr/>
      <dgm:t>
        <a:bodyPr/>
        <a:lstStyle/>
        <a:p>
          <a:r>
            <a:rPr lang="en-US" dirty="0"/>
            <a:t> Career Objective  or  Summary</a:t>
          </a:r>
        </a:p>
      </dgm:t>
    </dgm:pt>
    <dgm:pt modelId="{F336F95C-CD35-4F81-B237-87432464B298}" type="parTrans" cxnId="{F6DD5E5D-151F-4BBE-895B-F211053098CE}">
      <dgm:prSet/>
      <dgm:spPr/>
      <dgm:t>
        <a:bodyPr/>
        <a:lstStyle/>
        <a:p>
          <a:endParaRPr lang="en-US"/>
        </a:p>
      </dgm:t>
    </dgm:pt>
    <dgm:pt modelId="{9E4E2CDE-2E82-4FD6-A166-019279143919}" type="sibTrans" cxnId="{F6DD5E5D-151F-4BBE-895B-F211053098CE}">
      <dgm:prSet/>
      <dgm:spPr/>
      <dgm:t>
        <a:bodyPr/>
        <a:lstStyle/>
        <a:p>
          <a:endParaRPr lang="en-US"/>
        </a:p>
      </dgm:t>
    </dgm:pt>
    <dgm:pt modelId="{AABEF6DF-1EB8-4F56-8695-788756BBDC8D}">
      <dgm:prSet phldrT="[Text]"/>
      <dgm:spPr/>
      <dgm:t>
        <a:bodyPr/>
        <a:lstStyle/>
        <a:p>
          <a:r>
            <a:rPr lang="en-US" dirty="0"/>
            <a:t>Qualification</a:t>
          </a:r>
        </a:p>
      </dgm:t>
    </dgm:pt>
    <dgm:pt modelId="{2E37C949-667E-4C2E-BBB4-332CC7B30D06}" type="parTrans" cxnId="{16AE384D-57A1-48BA-847D-EC35B7B730C2}">
      <dgm:prSet/>
      <dgm:spPr/>
      <dgm:t>
        <a:bodyPr/>
        <a:lstStyle/>
        <a:p>
          <a:endParaRPr lang="en-US"/>
        </a:p>
      </dgm:t>
    </dgm:pt>
    <dgm:pt modelId="{3C8D571B-F058-4D81-B505-8FC55AD8C35F}" type="sibTrans" cxnId="{16AE384D-57A1-48BA-847D-EC35B7B730C2}">
      <dgm:prSet/>
      <dgm:spPr/>
      <dgm:t>
        <a:bodyPr/>
        <a:lstStyle/>
        <a:p>
          <a:endParaRPr lang="en-US"/>
        </a:p>
      </dgm:t>
    </dgm:pt>
    <dgm:pt modelId="{F5CFE370-8C08-4C93-B521-22A7E4BF2C0C}">
      <dgm:prSet phldrT="[Text]"/>
      <dgm:spPr/>
      <dgm:t>
        <a:bodyPr/>
        <a:lstStyle/>
        <a:p>
          <a:r>
            <a:rPr lang="en-US" dirty="0"/>
            <a:t>Qualification  in descending order </a:t>
          </a:r>
        </a:p>
      </dgm:t>
    </dgm:pt>
    <dgm:pt modelId="{8A451A4F-EACE-4B02-8D90-6D8192F5E730}" type="parTrans" cxnId="{0D024E95-95A3-4F24-BDA3-6ACFEEDF1967}">
      <dgm:prSet/>
      <dgm:spPr/>
      <dgm:t>
        <a:bodyPr/>
        <a:lstStyle/>
        <a:p>
          <a:endParaRPr lang="en-US"/>
        </a:p>
      </dgm:t>
    </dgm:pt>
    <dgm:pt modelId="{761416AC-5C6F-4359-A210-1582BDF5732E}" type="sibTrans" cxnId="{0D024E95-95A3-4F24-BDA3-6ACFEEDF1967}">
      <dgm:prSet/>
      <dgm:spPr/>
      <dgm:t>
        <a:bodyPr/>
        <a:lstStyle/>
        <a:p>
          <a:endParaRPr lang="en-US"/>
        </a:p>
      </dgm:t>
    </dgm:pt>
    <dgm:pt modelId="{5332CF8E-D16A-48E5-B7CC-1D3CABEC640A}">
      <dgm:prSet phldrT="[Text]"/>
      <dgm:spPr/>
      <dgm:t>
        <a:bodyPr/>
        <a:lstStyle/>
        <a:p>
          <a:r>
            <a:rPr lang="en-US" dirty="0"/>
            <a:t>It covers  Courses , Institution , Board , year , and % , If pursuing just mention pursuing. </a:t>
          </a:r>
        </a:p>
      </dgm:t>
    </dgm:pt>
    <dgm:pt modelId="{807C4059-07BB-407A-BF94-34E21E8C46CF}" type="parTrans" cxnId="{89520AA7-1E92-40E0-B78C-39DB2B1990CB}">
      <dgm:prSet/>
      <dgm:spPr/>
      <dgm:t>
        <a:bodyPr/>
        <a:lstStyle/>
        <a:p>
          <a:endParaRPr lang="en-US"/>
        </a:p>
      </dgm:t>
    </dgm:pt>
    <dgm:pt modelId="{BD3E43E3-8298-4901-86B8-365A42462B67}" type="sibTrans" cxnId="{89520AA7-1E92-40E0-B78C-39DB2B1990CB}">
      <dgm:prSet/>
      <dgm:spPr/>
      <dgm:t>
        <a:bodyPr/>
        <a:lstStyle/>
        <a:p>
          <a:endParaRPr lang="en-US"/>
        </a:p>
      </dgm:t>
    </dgm:pt>
    <dgm:pt modelId="{C7F61BB9-6138-4D79-AA86-C1E03FA0DF1A}">
      <dgm:prSet phldrT="[Text]"/>
      <dgm:spPr/>
      <dgm:t>
        <a:bodyPr/>
        <a:lstStyle/>
        <a:p>
          <a:r>
            <a:rPr lang="en-US" dirty="0"/>
            <a:t>Experience</a:t>
          </a:r>
        </a:p>
      </dgm:t>
    </dgm:pt>
    <dgm:pt modelId="{BE8C8197-9C68-491D-BBA4-472741A3DF8D}" type="parTrans" cxnId="{2487178A-77DB-4ADC-A484-A5D753B68CF7}">
      <dgm:prSet/>
      <dgm:spPr/>
      <dgm:t>
        <a:bodyPr/>
        <a:lstStyle/>
        <a:p>
          <a:endParaRPr lang="en-US"/>
        </a:p>
      </dgm:t>
    </dgm:pt>
    <dgm:pt modelId="{C29E4755-3758-4A16-9819-EAC561B3B0E8}" type="sibTrans" cxnId="{2487178A-77DB-4ADC-A484-A5D753B68CF7}">
      <dgm:prSet/>
      <dgm:spPr/>
      <dgm:t>
        <a:bodyPr/>
        <a:lstStyle/>
        <a:p>
          <a:endParaRPr lang="en-US"/>
        </a:p>
      </dgm:t>
    </dgm:pt>
    <dgm:pt modelId="{E31BD9AE-B500-42E3-B248-7B2F30ABB071}">
      <dgm:prSet phldrT="[Text]"/>
      <dgm:spPr/>
      <dgm:t>
        <a:bodyPr/>
        <a:lstStyle/>
        <a:p>
          <a:r>
            <a:rPr lang="en-US" dirty="0"/>
            <a:t>Include all the experiences , paid , unpaid , volunteer , professional etc.</a:t>
          </a:r>
        </a:p>
      </dgm:t>
    </dgm:pt>
    <dgm:pt modelId="{BB8D41F2-301F-43A1-A7AF-2A8FCD42102D}" type="parTrans" cxnId="{0415EA44-9289-4E95-BE52-B0092203A638}">
      <dgm:prSet/>
      <dgm:spPr/>
      <dgm:t>
        <a:bodyPr/>
        <a:lstStyle/>
        <a:p>
          <a:endParaRPr lang="en-US"/>
        </a:p>
      </dgm:t>
    </dgm:pt>
    <dgm:pt modelId="{00D8B693-8D5B-46AC-A638-B95F33E92E08}" type="sibTrans" cxnId="{0415EA44-9289-4E95-BE52-B0092203A638}">
      <dgm:prSet/>
      <dgm:spPr/>
      <dgm:t>
        <a:bodyPr/>
        <a:lstStyle/>
        <a:p>
          <a:endParaRPr lang="en-US"/>
        </a:p>
      </dgm:t>
    </dgm:pt>
    <dgm:pt modelId="{D9D64D33-C03F-415D-A671-FD15F69187F4}">
      <dgm:prSet phldrT="[Text]"/>
      <dgm:spPr/>
      <dgm:t>
        <a:bodyPr/>
        <a:lstStyle/>
        <a:p>
          <a:r>
            <a:rPr lang="en-US" dirty="0"/>
            <a:t> Analyze each experience with regards to the skills , abilities , and accomplishment etc.</a:t>
          </a:r>
        </a:p>
      </dgm:t>
    </dgm:pt>
    <dgm:pt modelId="{C9C9E572-979B-4B79-A536-F8949099B616}" type="parTrans" cxnId="{FF156E96-31A4-476C-87F0-D5C1FEB7B747}">
      <dgm:prSet/>
      <dgm:spPr/>
      <dgm:t>
        <a:bodyPr/>
        <a:lstStyle/>
        <a:p>
          <a:endParaRPr lang="en-US"/>
        </a:p>
      </dgm:t>
    </dgm:pt>
    <dgm:pt modelId="{E83CEC3D-0653-4AF4-955A-8E444DB4A23A}" type="sibTrans" cxnId="{FF156E96-31A4-476C-87F0-D5C1FEB7B747}">
      <dgm:prSet/>
      <dgm:spPr/>
      <dgm:t>
        <a:bodyPr/>
        <a:lstStyle/>
        <a:p>
          <a:endParaRPr lang="en-US"/>
        </a:p>
      </dgm:t>
    </dgm:pt>
    <dgm:pt modelId="{E2AC2213-B6BF-408F-AB13-EEE10648CBD6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FB607084-8F7A-4CF6-9994-C834789583C6}" type="parTrans" cxnId="{31E6A630-E519-40D5-84B3-A481493EB5E8}">
      <dgm:prSet/>
      <dgm:spPr/>
      <dgm:t>
        <a:bodyPr/>
        <a:lstStyle/>
        <a:p>
          <a:endParaRPr lang="en-US"/>
        </a:p>
      </dgm:t>
    </dgm:pt>
    <dgm:pt modelId="{B8F0C300-FED8-4937-8133-4C69680BA6FC}" type="sibTrans" cxnId="{31E6A630-E519-40D5-84B3-A481493EB5E8}">
      <dgm:prSet/>
      <dgm:spPr/>
      <dgm:t>
        <a:bodyPr/>
        <a:lstStyle/>
        <a:p>
          <a:endParaRPr lang="en-US"/>
        </a:p>
      </dgm:t>
    </dgm:pt>
    <dgm:pt modelId="{0D076C4A-9DC6-4FCE-9732-A49D1C8C09D5}">
      <dgm:prSet phldrT="[Text]"/>
      <dgm:spPr/>
      <dgm:t>
        <a:bodyPr/>
        <a:lstStyle/>
        <a:p>
          <a:r>
            <a:rPr lang="en-US" dirty="0"/>
            <a:t>Accolades</a:t>
          </a:r>
        </a:p>
      </dgm:t>
    </dgm:pt>
    <dgm:pt modelId="{F8AAE54B-EBE5-4B4B-8598-E1A92B99EE38}" type="parTrans" cxnId="{C46237F1-944C-4379-92EE-E889DB7464FD}">
      <dgm:prSet/>
      <dgm:spPr/>
      <dgm:t>
        <a:bodyPr/>
        <a:lstStyle/>
        <a:p>
          <a:endParaRPr lang="en-US"/>
        </a:p>
      </dgm:t>
    </dgm:pt>
    <dgm:pt modelId="{B1F5EE45-34DE-457B-BC45-E3D500EDDE24}" type="sibTrans" cxnId="{C46237F1-944C-4379-92EE-E889DB7464FD}">
      <dgm:prSet/>
      <dgm:spPr/>
      <dgm:t>
        <a:bodyPr/>
        <a:lstStyle/>
        <a:p>
          <a:endParaRPr lang="en-US"/>
        </a:p>
      </dgm:t>
    </dgm:pt>
    <dgm:pt modelId="{B6C6ACFE-3CB5-47F3-807F-EDD40138A966}">
      <dgm:prSet phldrT="[Text]"/>
      <dgm:spPr/>
      <dgm:t>
        <a:bodyPr/>
        <a:lstStyle/>
        <a:p>
          <a:r>
            <a:rPr lang="en-US" dirty="0"/>
            <a:t> Reverse chronological style , functional format , volunteer and community activities  etc..</a:t>
          </a:r>
        </a:p>
      </dgm:t>
    </dgm:pt>
    <dgm:pt modelId="{FB4B2886-9528-45F9-9D06-BCD04A636D4D}" type="parTrans" cxnId="{97ECB64B-DB28-44B0-93E1-519B003195C3}">
      <dgm:prSet/>
      <dgm:spPr/>
      <dgm:t>
        <a:bodyPr/>
        <a:lstStyle/>
        <a:p>
          <a:endParaRPr lang="en-US"/>
        </a:p>
      </dgm:t>
    </dgm:pt>
    <dgm:pt modelId="{97A6AF77-6B58-406B-92F4-A076FAE6AA71}" type="sibTrans" cxnId="{97ECB64B-DB28-44B0-93E1-519B003195C3}">
      <dgm:prSet/>
      <dgm:spPr/>
      <dgm:t>
        <a:bodyPr/>
        <a:lstStyle/>
        <a:p>
          <a:endParaRPr lang="en-US"/>
        </a:p>
      </dgm:t>
    </dgm:pt>
    <dgm:pt modelId="{10E60BB4-FA22-447C-AE17-A3AD187CD192}">
      <dgm:prSet/>
      <dgm:spPr/>
      <dgm:t>
        <a:bodyPr/>
        <a:lstStyle/>
        <a:p>
          <a:r>
            <a:rPr lang="en-US" dirty="0"/>
            <a:t>This section include , technical , computer , language  and any other special skills, </a:t>
          </a:r>
        </a:p>
      </dgm:t>
    </dgm:pt>
    <dgm:pt modelId="{97AAA8F1-87C5-41DA-AB7B-2A171B5524CB}" type="parTrans" cxnId="{BC82EADF-46DF-40D3-B5D3-0D49F2483B2F}">
      <dgm:prSet/>
      <dgm:spPr/>
      <dgm:t>
        <a:bodyPr/>
        <a:lstStyle/>
        <a:p>
          <a:endParaRPr lang="en-US"/>
        </a:p>
      </dgm:t>
    </dgm:pt>
    <dgm:pt modelId="{EE5C703B-9B5A-4201-8935-53AB6BECB8BE}" type="sibTrans" cxnId="{BC82EADF-46DF-40D3-B5D3-0D49F2483B2F}">
      <dgm:prSet/>
      <dgm:spPr/>
      <dgm:t>
        <a:bodyPr/>
        <a:lstStyle/>
        <a:p>
          <a:endParaRPr lang="en-US"/>
        </a:p>
      </dgm:t>
    </dgm:pt>
    <dgm:pt modelId="{552D6C52-9F9C-4ABE-8B58-B579FEEEAA76}">
      <dgm:prSet/>
      <dgm:spPr/>
      <dgm:t>
        <a:bodyPr/>
        <a:lstStyle/>
        <a:p>
          <a:r>
            <a:rPr lang="en-US" dirty="0"/>
            <a:t>This section  includes awards , achievements etc. </a:t>
          </a:r>
        </a:p>
      </dgm:t>
    </dgm:pt>
    <dgm:pt modelId="{A8DEE5FB-CE5D-4F4D-9ED3-FBBD1CC3D661}" type="parTrans" cxnId="{EE8F24D4-062E-439D-9153-72743B41CE5E}">
      <dgm:prSet/>
      <dgm:spPr/>
      <dgm:t>
        <a:bodyPr/>
        <a:lstStyle/>
        <a:p>
          <a:endParaRPr lang="en-US"/>
        </a:p>
      </dgm:t>
    </dgm:pt>
    <dgm:pt modelId="{EDD55D92-EA16-422A-AE64-1300F3B2134A}" type="sibTrans" cxnId="{EE8F24D4-062E-439D-9153-72743B41CE5E}">
      <dgm:prSet/>
      <dgm:spPr/>
      <dgm:t>
        <a:bodyPr/>
        <a:lstStyle/>
        <a:p>
          <a:endParaRPr lang="en-US"/>
        </a:p>
      </dgm:t>
    </dgm:pt>
    <dgm:pt modelId="{D03AB821-02F6-432C-A939-7C65891AD3B7}" type="pres">
      <dgm:prSet presAssocID="{8E05F2A0-8E2E-4634-A101-6BA47210884E}" presName="linearFlow" presStyleCnt="0">
        <dgm:presLayoutVars>
          <dgm:dir/>
          <dgm:animLvl val="lvl"/>
          <dgm:resizeHandles val="exact"/>
        </dgm:presLayoutVars>
      </dgm:prSet>
      <dgm:spPr/>
    </dgm:pt>
    <dgm:pt modelId="{D228B5A5-D624-4859-8683-4386974FCD62}" type="pres">
      <dgm:prSet presAssocID="{134E06BD-E9F6-496E-AD21-3455794A519F}" presName="composite" presStyleCnt="0"/>
      <dgm:spPr/>
    </dgm:pt>
    <dgm:pt modelId="{9AF39C4F-C615-44CC-88D9-05A31AC174AC}" type="pres">
      <dgm:prSet presAssocID="{134E06BD-E9F6-496E-AD21-3455794A519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B22BA4E2-F33A-48CC-B049-883451D24CB8}" type="pres">
      <dgm:prSet presAssocID="{134E06BD-E9F6-496E-AD21-3455794A519F}" presName="descendantText" presStyleLbl="alignAcc1" presStyleIdx="0" presStyleCnt="5">
        <dgm:presLayoutVars>
          <dgm:bulletEnabled val="1"/>
        </dgm:presLayoutVars>
      </dgm:prSet>
      <dgm:spPr/>
    </dgm:pt>
    <dgm:pt modelId="{C9B03AF7-BD10-4843-9BDA-6A47602E3A2D}" type="pres">
      <dgm:prSet presAssocID="{B15962F5-B4AE-4CE2-819D-58E3033858DE}" presName="sp" presStyleCnt="0"/>
      <dgm:spPr/>
    </dgm:pt>
    <dgm:pt modelId="{6B51FEBC-6AF8-486D-B863-CB909E71320E}" type="pres">
      <dgm:prSet presAssocID="{AABEF6DF-1EB8-4F56-8695-788756BBDC8D}" presName="composite" presStyleCnt="0"/>
      <dgm:spPr/>
    </dgm:pt>
    <dgm:pt modelId="{2034442D-12CA-467E-9435-42042ED9B87A}" type="pres">
      <dgm:prSet presAssocID="{AABEF6DF-1EB8-4F56-8695-788756BBDC8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C8337F9-F8B8-4E80-8CE2-B506596EE7BC}" type="pres">
      <dgm:prSet presAssocID="{AABEF6DF-1EB8-4F56-8695-788756BBDC8D}" presName="descendantText" presStyleLbl="alignAcc1" presStyleIdx="1" presStyleCnt="5" custLinFactNeighborX="2233" custLinFactNeighborY="3469">
        <dgm:presLayoutVars>
          <dgm:bulletEnabled val="1"/>
        </dgm:presLayoutVars>
      </dgm:prSet>
      <dgm:spPr/>
    </dgm:pt>
    <dgm:pt modelId="{2146337F-E185-47B9-9970-C272547E2542}" type="pres">
      <dgm:prSet presAssocID="{3C8D571B-F058-4D81-B505-8FC55AD8C35F}" presName="sp" presStyleCnt="0"/>
      <dgm:spPr/>
    </dgm:pt>
    <dgm:pt modelId="{9F9BA453-840B-4B54-8520-B535CFEB32A7}" type="pres">
      <dgm:prSet presAssocID="{C7F61BB9-6138-4D79-AA86-C1E03FA0DF1A}" presName="composite" presStyleCnt="0"/>
      <dgm:spPr/>
    </dgm:pt>
    <dgm:pt modelId="{F939551A-D39A-42EE-9171-DF78FD59556F}" type="pres">
      <dgm:prSet presAssocID="{C7F61BB9-6138-4D79-AA86-C1E03FA0DF1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37309BE-871D-4B03-B104-69BE6F5C95BA}" type="pres">
      <dgm:prSet presAssocID="{C7F61BB9-6138-4D79-AA86-C1E03FA0DF1A}" presName="descendantText" presStyleLbl="alignAcc1" presStyleIdx="2" presStyleCnt="5">
        <dgm:presLayoutVars>
          <dgm:bulletEnabled val="1"/>
        </dgm:presLayoutVars>
      </dgm:prSet>
      <dgm:spPr/>
    </dgm:pt>
    <dgm:pt modelId="{38DDAA82-E5E9-4319-94B0-02FCB6C6E2F2}" type="pres">
      <dgm:prSet presAssocID="{C29E4755-3758-4A16-9819-EAC561B3B0E8}" presName="sp" presStyleCnt="0"/>
      <dgm:spPr/>
    </dgm:pt>
    <dgm:pt modelId="{14371B4C-2ADE-4766-A77A-7A743EC99B95}" type="pres">
      <dgm:prSet presAssocID="{E2AC2213-B6BF-408F-AB13-EEE10648CBD6}" presName="composite" presStyleCnt="0"/>
      <dgm:spPr/>
    </dgm:pt>
    <dgm:pt modelId="{878DF876-F8B0-4BCD-ABAC-EEA63213AA29}" type="pres">
      <dgm:prSet presAssocID="{E2AC2213-B6BF-408F-AB13-EEE10648CBD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6D6B999-8B6C-450B-9DAC-E62B7FCD019D}" type="pres">
      <dgm:prSet presAssocID="{E2AC2213-B6BF-408F-AB13-EEE10648CBD6}" presName="descendantText" presStyleLbl="alignAcc1" presStyleIdx="3" presStyleCnt="5">
        <dgm:presLayoutVars>
          <dgm:bulletEnabled val="1"/>
        </dgm:presLayoutVars>
      </dgm:prSet>
      <dgm:spPr/>
    </dgm:pt>
    <dgm:pt modelId="{91360393-1FA5-43BE-B0EF-A81F68403329}" type="pres">
      <dgm:prSet presAssocID="{B8F0C300-FED8-4937-8133-4C69680BA6FC}" presName="sp" presStyleCnt="0"/>
      <dgm:spPr/>
    </dgm:pt>
    <dgm:pt modelId="{190C51AC-6C50-432F-A2C4-61DE31CD4200}" type="pres">
      <dgm:prSet presAssocID="{0D076C4A-9DC6-4FCE-9732-A49D1C8C09D5}" presName="composite" presStyleCnt="0"/>
      <dgm:spPr/>
    </dgm:pt>
    <dgm:pt modelId="{4CF1F1FD-040F-410A-9653-5E0953F335F9}" type="pres">
      <dgm:prSet presAssocID="{0D076C4A-9DC6-4FCE-9732-A49D1C8C09D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1181270-6D62-448F-806D-5E684E85A8C2}" type="pres">
      <dgm:prSet presAssocID="{0D076C4A-9DC6-4FCE-9732-A49D1C8C09D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54B1105-947A-41E9-A23D-8F96F48F32DD}" type="presOf" srcId="{10E60BB4-FA22-447C-AE17-A3AD187CD192}" destId="{86D6B999-8B6C-450B-9DAC-E62B7FCD019D}" srcOrd="0" destOrd="0" presId="urn:microsoft.com/office/officeart/2005/8/layout/chevron2"/>
    <dgm:cxn modelId="{31E6A630-E519-40D5-84B3-A481493EB5E8}" srcId="{8E05F2A0-8E2E-4634-A101-6BA47210884E}" destId="{E2AC2213-B6BF-408F-AB13-EEE10648CBD6}" srcOrd="3" destOrd="0" parTransId="{FB607084-8F7A-4CF6-9994-C834789583C6}" sibTransId="{B8F0C300-FED8-4937-8133-4C69680BA6FC}"/>
    <dgm:cxn modelId="{6C96823C-3BF4-402B-A829-821F55DCCE62}" type="presOf" srcId="{F5CFE370-8C08-4C93-B521-22A7E4BF2C0C}" destId="{7C8337F9-F8B8-4E80-8CE2-B506596EE7BC}" srcOrd="0" destOrd="0" presId="urn:microsoft.com/office/officeart/2005/8/layout/chevron2"/>
    <dgm:cxn modelId="{F6DD5E5D-151F-4BBE-895B-F211053098CE}" srcId="{134E06BD-E9F6-496E-AD21-3455794A519F}" destId="{04E73F6E-0395-489C-9C09-F8D3C1239AA0}" srcOrd="1" destOrd="0" parTransId="{F336F95C-CD35-4F81-B237-87432464B298}" sibTransId="{9E4E2CDE-2E82-4FD6-A166-019279143919}"/>
    <dgm:cxn modelId="{A5ABD243-C819-4A7A-A3EB-2ACEDE79C893}" type="presOf" srcId="{E2AC2213-B6BF-408F-AB13-EEE10648CBD6}" destId="{878DF876-F8B0-4BCD-ABAC-EEA63213AA29}" srcOrd="0" destOrd="0" presId="urn:microsoft.com/office/officeart/2005/8/layout/chevron2"/>
    <dgm:cxn modelId="{0415EA44-9289-4E95-BE52-B0092203A638}" srcId="{C7F61BB9-6138-4D79-AA86-C1E03FA0DF1A}" destId="{E31BD9AE-B500-42E3-B248-7B2F30ABB071}" srcOrd="0" destOrd="0" parTransId="{BB8D41F2-301F-43A1-A7AF-2A8FCD42102D}" sibTransId="{00D8B693-8D5B-46AC-A638-B95F33E92E08}"/>
    <dgm:cxn modelId="{97ECB64B-DB28-44B0-93E1-519B003195C3}" srcId="{C7F61BB9-6138-4D79-AA86-C1E03FA0DF1A}" destId="{B6C6ACFE-3CB5-47F3-807F-EDD40138A966}" srcOrd="2" destOrd="0" parTransId="{FB4B2886-9528-45F9-9D06-BCD04A636D4D}" sibTransId="{97A6AF77-6B58-406B-92F4-A076FAE6AA71}"/>
    <dgm:cxn modelId="{5D48EC4C-A362-41B5-96D3-7BE866462521}" srcId="{134E06BD-E9F6-496E-AD21-3455794A519F}" destId="{A3CD7EEC-C2C8-4D46-98E6-286B0EB92412}" srcOrd="0" destOrd="0" parTransId="{C10AD150-4725-45B8-BB27-4A63DBEDC64B}" sibTransId="{48DE07C0-3DAA-4807-9164-3D894F12DE65}"/>
    <dgm:cxn modelId="{16AE384D-57A1-48BA-847D-EC35B7B730C2}" srcId="{8E05F2A0-8E2E-4634-A101-6BA47210884E}" destId="{AABEF6DF-1EB8-4F56-8695-788756BBDC8D}" srcOrd="1" destOrd="0" parTransId="{2E37C949-667E-4C2E-BBB4-332CC7B30D06}" sibTransId="{3C8D571B-F058-4D81-B505-8FC55AD8C35F}"/>
    <dgm:cxn modelId="{85B46752-F1F0-440D-A264-C40FC27712CE}" type="presOf" srcId="{E31BD9AE-B500-42E3-B248-7B2F30ABB071}" destId="{437309BE-871D-4B03-B104-69BE6F5C95BA}" srcOrd="0" destOrd="0" presId="urn:microsoft.com/office/officeart/2005/8/layout/chevron2"/>
    <dgm:cxn modelId="{7506F376-CA5F-4908-933F-4B6BCA2B2263}" type="presOf" srcId="{C7F61BB9-6138-4D79-AA86-C1E03FA0DF1A}" destId="{F939551A-D39A-42EE-9171-DF78FD59556F}" srcOrd="0" destOrd="0" presId="urn:microsoft.com/office/officeart/2005/8/layout/chevron2"/>
    <dgm:cxn modelId="{77EFBF82-EDD5-4FD9-A07B-881DEA02CA29}" type="presOf" srcId="{5332CF8E-D16A-48E5-B7CC-1D3CABEC640A}" destId="{7C8337F9-F8B8-4E80-8CE2-B506596EE7BC}" srcOrd="0" destOrd="1" presId="urn:microsoft.com/office/officeart/2005/8/layout/chevron2"/>
    <dgm:cxn modelId="{2487178A-77DB-4ADC-A484-A5D753B68CF7}" srcId="{8E05F2A0-8E2E-4634-A101-6BA47210884E}" destId="{C7F61BB9-6138-4D79-AA86-C1E03FA0DF1A}" srcOrd="2" destOrd="0" parTransId="{BE8C8197-9C68-491D-BBA4-472741A3DF8D}" sibTransId="{C29E4755-3758-4A16-9819-EAC561B3B0E8}"/>
    <dgm:cxn modelId="{24275E93-8615-49AF-9DAC-D2CFAD3A1AA9}" type="presOf" srcId="{134E06BD-E9F6-496E-AD21-3455794A519F}" destId="{9AF39C4F-C615-44CC-88D9-05A31AC174AC}" srcOrd="0" destOrd="0" presId="urn:microsoft.com/office/officeart/2005/8/layout/chevron2"/>
    <dgm:cxn modelId="{0D024E95-95A3-4F24-BDA3-6ACFEEDF1967}" srcId="{AABEF6DF-1EB8-4F56-8695-788756BBDC8D}" destId="{F5CFE370-8C08-4C93-B521-22A7E4BF2C0C}" srcOrd="0" destOrd="0" parTransId="{8A451A4F-EACE-4B02-8D90-6D8192F5E730}" sibTransId="{761416AC-5C6F-4359-A210-1582BDF5732E}"/>
    <dgm:cxn modelId="{FF156E96-31A4-476C-87F0-D5C1FEB7B747}" srcId="{C7F61BB9-6138-4D79-AA86-C1E03FA0DF1A}" destId="{D9D64D33-C03F-415D-A671-FD15F69187F4}" srcOrd="1" destOrd="0" parTransId="{C9C9E572-979B-4B79-A536-F8949099B616}" sibTransId="{E83CEC3D-0653-4AF4-955A-8E444DB4A23A}"/>
    <dgm:cxn modelId="{2195F199-7993-4B85-9B06-DBAD16D3A0C0}" type="presOf" srcId="{AABEF6DF-1EB8-4F56-8695-788756BBDC8D}" destId="{2034442D-12CA-467E-9435-42042ED9B87A}" srcOrd="0" destOrd="0" presId="urn:microsoft.com/office/officeart/2005/8/layout/chevron2"/>
    <dgm:cxn modelId="{412A9AA5-A3E9-49AD-9C2F-3B4BAA712FA2}" type="presOf" srcId="{A3CD7EEC-C2C8-4D46-98E6-286B0EB92412}" destId="{B22BA4E2-F33A-48CC-B049-883451D24CB8}" srcOrd="0" destOrd="0" presId="urn:microsoft.com/office/officeart/2005/8/layout/chevron2"/>
    <dgm:cxn modelId="{F076F1A5-761F-484C-B002-3949A750D635}" type="presOf" srcId="{B6C6ACFE-3CB5-47F3-807F-EDD40138A966}" destId="{437309BE-871D-4B03-B104-69BE6F5C95BA}" srcOrd="0" destOrd="2" presId="urn:microsoft.com/office/officeart/2005/8/layout/chevron2"/>
    <dgm:cxn modelId="{89520AA7-1E92-40E0-B78C-39DB2B1990CB}" srcId="{AABEF6DF-1EB8-4F56-8695-788756BBDC8D}" destId="{5332CF8E-D16A-48E5-B7CC-1D3CABEC640A}" srcOrd="1" destOrd="0" parTransId="{807C4059-07BB-407A-BF94-34E21E8C46CF}" sibTransId="{BD3E43E3-8298-4901-86B8-365A42462B67}"/>
    <dgm:cxn modelId="{DDDE08AB-4FE1-4752-83DB-8D9D81AF7F25}" type="presOf" srcId="{552D6C52-9F9C-4ABE-8B58-B579FEEEAA76}" destId="{E1181270-6D62-448F-806D-5E684E85A8C2}" srcOrd="0" destOrd="0" presId="urn:microsoft.com/office/officeart/2005/8/layout/chevron2"/>
    <dgm:cxn modelId="{DD8A35C8-03D0-4AE2-9916-25919BCA585F}" type="presOf" srcId="{8E05F2A0-8E2E-4634-A101-6BA47210884E}" destId="{D03AB821-02F6-432C-A939-7C65891AD3B7}" srcOrd="0" destOrd="0" presId="urn:microsoft.com/office/officeart/2005/8/layout/chevron2"/>
    <dgm:cxn modelId="{BF1C6BC8-ED74-4D5D-9F98-F8B0411E7BCF}" type="presOf" srcId="{D9D64D33-C03F-415D-A671-FD15F69187F4}" destId="{437309BE-871D-4B03-B104-69BE6F5C95BA}" srcOrd="0" destOrd="1" presId="urn:microsoft.com/office/officeart/2005/8/layout/chevron2"/>
    <dgm:cxn modelId="{64AD4ECB-A83B-47C2-8076-871CBF37016C}" type="presOf" srcId="{0D076C4A-9DC6-4FCE-9732-A49D1C8C09D5}" destId="{4CF1F1FD-040F-410A-9653-5E0953F335F9}" srcOrd="0" destOrd="0" presId="urn:microsoft.com/office/officeart/2005/8/layout/chevron2"/>
    <dgm:cxn modelId="{EE8F24D4-062E-439D-9153-72743B41CE5E}" srcId="{0D076C4A-9DC6-4FCE-9732-A49D1C8C09D5}" destId="{552D6C52-9F9C-4ABE-8B58-B579FEEEAA76}" srcOrd="0" destOrd="0" parTransId="{A8DEE5FB-CE5D-4F4D-9ED3-FBBD1CC3D661}" sibTransId="{EDD55D92-EA16-422A-AE64-1300F3B2134A}"/>
    <dgm:cxn modelId="{29B264D6-7451-409B-B040-0C3232E034F3}" srcId="{8E05F2A0-8E2E-4634-A101-6BA47210884E}" destId="{134E06BD-E9F6-496E-AD21-3455794A519F}" srcOrd="0" destOrd="0" parTransId="{7C7228E5-F7AD-410D-83D3-2D986932574F}" sibTransId="{B15962F5-B4AE-4CE2-819D-58E3033858DE}"/>
    <dgm:cxn modelId="{BC82EADF-46DF-40D3-B5D3-0D49F2483B2F}" srcId="{E2AC2213-B6BF-408F-AB13-EEE10648CBD6}" destId="{10E60BB4-FA22-447C-AE17-A3AD187CD192}" srcOrd="0" destOrd="0" parTransId="{97AAA8F1-87C5-41DA-AB7B-2A171B5524CB}" sibTransId="{EE5C703B-9B5A-4201-8935-53AB6BECB8BE}"/>
    <dgm:cxn modelId="{3C4F49E6-2A9A-4850-8172-8FB9994F53C9}" type="presOf" srcId="{04E73F6E-0395-489C-9C09-F8D3C1239AA0}" destId="{B22BA4E2-F33A-48CC-B049-883451D24CB8}" srcOrd="0" destOrd="1" presId="urn:microsoft.com/office/officeart/2005/8/layout/chevron2"/>
    <dgm:cxn modelId="{C46237F1-944C-4379-92EE-E889DB7464FD}" srcId="{8E05F2A0-8E2E-4634-A101-6BA47210884E}" destId="{0D076C4A-9DC6-4FCE-9732-A49D1C8C09D5}" srcOrd="4" destOrd="0" parTransId="{F8AAE54B-EBE5-4B4B-8598-E1A92B99EE38}" sibTransId="{B1F5EE45-34DE-457B-BC45-E3D500EDDE24}"/>
    <dgm:cxn modelId="{148305E5-072C-492E-BE07-22DD674C1ECC}" type="presParOf" srcId="{D03AB821-02F6-432C-A939-7C65891AD3B7}" destId="{D228B5A5-D624-4859-8683-4386974FCD62}" srcOrd="0" destOrd="0" presId="urn:microsoft.com/office/officeart/2005/8/layout/chevron2"/>
    <dgm:cxn modelId="{A1278C7B-33AA-4129-A81A-457A34FF2042}" type="presParOf" srcId="{D228B5A5-D624-4859-8683-4386974FCD62}" destId="{9AF39C4F-C615-44CC-88D9-05A31AC174AC}" srcOrd="0" destOrd="0" presId="urn:microsoft.com/office/officeart/2005/8/layout/chevron2"/>
    <dgm:cxn modelId="{03034C49-6003-44E2-9399-FD069B207B33}" type="presParOf" srcId="{D228B5A5-D624-4859-8683-4386974FCD62}" destId="{B22BA4E2-F33A-48CC-B049-883451D24CB8}" srcOrd="1" destOrd="0" presId="urn:microsoft.com/office/officeart/2005/8/layout/chevron2"/>
    <dgm:cxn modelId="{670D7FC8-06A2-4BDA-ADDF-F478406FDF6D}" type="presParOf" srcId="{D03AB821-02F6-432C-A939-7C65891AD3B7}" destId="{C9B03AF7-BD10-4843-9BDA-6A47602E3A2D}" srcOrd="1" destOrd="0" presId="urn:microsoft.com/office/officeart/2005/8/layout/chevron2"/>
    <dgm:cxn modelId="{95635D6E-FE83-4DA2-B1D1-CD01543F0617}" type="presParOf" srcId="{D03AB821-02F6-432C-A939-7C65891AD3B7}" destId="{6B51FEBC-6AF8-486D-B863-CB909E71320E}" srcOrd="2" destOrd="0" presId="urn:microsoft.com/office/officeart/2005/8/layout/chevron2"/>
    <dgm:cxn modelId="{9ABF8821-B922-4EE9-AE76-8989B44EF4DB}" type="presParOf" srcId="{6B51FEBC-6AF8-486D-B863-CB909E71320E}" destId="{2034442D-12CA-467E-9435-42042ED9B87A}" srcOrd="0" destOrd="0" presId="urn:microsoft.com/office/officeart/2005/8/layout/chevron2"/>
    <dgm:cxn modelId="{EBA154B5-6EEC-44CC-82FF-C0C5B1BB65B3}" type="presParOf" srcId="{6B51FEBC-6AF8-486D-B863-CB909E71320E}" destId="{7C8337F9-F8B8-4E80-8CE2-B506596EE7BC}" srcOrd="1" destOrd="0" presId="urn:microsoft.com/office/officeart/2005/8/layout/chevron2"/>
    <dgm:cxn modelId="{3B811170-D4BE-4547-858F-6404FD64CF00}" type="presParOf" srcId="{D03AB821-02F6-432C-A939-7C65891AD3B7}" destId="{2146337F-E185-47B9-9970-C272547E2542}" srcOrd="3" destOrd="0" presId="urn:microsoft.com/office/officeart/2005/8/layout/chevron2"/>
    <dgm:cxn modelId="{EFFD93DA-E7F2-45A4-A3AB-21E512A2BFBA}" type="presParOf" srcId="{D03AB821-02F6-432C-A939-7C65891AD3B7}" destId="{9F9BA453-840B-4B54-8520-B535CFEB32A7}" srcOrd="4" destOrd="0" presId="urn:microsoft.com/office/officeart/2005/8/layout/chevron2"/>
    <dgm:cxn modelId="{DED0F10D-A841-4536-B36D-F8B6469EC187}" type="presParOf" srcId="{9F9BA453-840B-4B54-8520-B535CFEB32A7}" destId="{F939551A-D39A-42EE-9171-DF78FD59556F}" srcOrd="0" destOrd="0" presId="urn:microsoft.com/office/officeart/2005/8/layout/chevron2"/>
    <dgm:cxn modelId="{3C56DE6A-3534-4D16-B073-D97C54380DF3}" type="presParOf" srcId="{9F9BA453-840B-4B54-8520-B535CFEB32A7}" destId="{437309BE-871D-4B03-B104-69BE6F5C95BA}" srcOrd="1" destOrd="0" presId="urn:microsoft.com/office/officeart/2005/8/layout/chevron2"/>
    <dgm:cxn modelId="{E44A84A8-9F79-43F7-B7DC-237C8026D8AE}" type="presParOf" srcId="{D03AB821-02F6-432C-A939-7C65891AD3B7}" destId="{38DDAA82-E5E9-4319-94B0-02FCB6C6E2F2}" srcOrd="5" destOrd="0" presId="urn:microsoft.com/office/officeart/2005/8/layout/chevron2"/>
    <dgm:cxn modelId="{E5675C3D-1855-4929-B2C6-C864B8695055}" type="presParOf" srcId="{D03AB821-02F6-432C-A939-7C65891AD3B7}" destId="{14371B4C-2ADE-4766-A77A-7A743EC99B95}" srcOrd="6" destOrd="0" presId="urn:microsoft.com/office/officeart/2005/8/layout/chevron2"/>
    <dgm:cxn modelId="{88EF82E6-76A7-4747-A532-50A39645BA00}" type="presParOf" srcId="{14371B4C-2ADE-4766-A77A-7A743EC99B95}" destId="{878DF876-F8B0-4BCD-ABAC-EEA63213AA29}" srcOrd="0" destOrd="0" presId="urn:microsoft.com/office/officeart/2005/8/layout/chevron2"/>
    <dgm:cxn modelId="{ACB6D316-175F-4CFB-8257-9D64676B28F4}" type="presParOf" srcId="{14371B4C-2ADE-4766-A77A-7A743EC99B95}" destId="{86D6B999-8B6C-450B-9DAC-E62B7FCD019D}" srcOrd="1" destOrd="0" presId="urn:microsoft.com/office/officeart/2005/8/layout/chevron2"/>
    <dgm:cxn modelId="{105FEBC3-F18C-4EBA-9756-392DBE4C320F}" type="presParOf" srcId="{D03AB821-02F6-432C-A939-7C65891AD3B7}" destId="{91360393-1FA5-43BE-B0EF-A81F68403329}" srcOrd="7" destOrd="0" presId="urn:microsoft.com/office/officeart/2005/8/layout/chevron2"/>
    <dgm:cxn modelId="{82D726F5-F9AE-4B3C-AE4C-99F36A457FE3}" type="presParOf" srcId="{D03AB821-02F6-432C-A939-7C65891AD3B7}" destId="{190C51AC-6C50-432F-A2C4-61DE31CD4200}" srcOrd="8" destOrd="0" presId="urn:microsoft.com/office/officeart/2005/8/layout/chevron2"/>
    <dgm:cxn modelId="{9FEFE837-5104-492C-9A47-549010A4B8DB}" type="presParOf" srcId="{190C51AC-6C50-432F-A2C4-61DE31CD4200}" destId="{4CF1F1FD-040F-410A-9653-5E0953F335F9}" srcOrd="0" destOrd="0" presId="urn:microsoft.com/office/officeart/2005/8/layout/chevron2"/>
    <dgm:cxn modelId="{B5B3DFC7-FC27-484E-98FD-D466F093CF10}" type="presParOf" srcId="{190C51AC-6C50-432F-A2C4-61DE31CD4200}" destId="{E1181270-6D62-448F-806D-5E684E85A8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A016-0D44-4A23-9B86-F75F82F2732B}">
      <dsp:nvSpPr>
        <dsp:cNvPr id="0" name=""/>
        <dsp:cNvSpPr/>
      </dsp:nvSpPr>
      <dsp:spPr>
        <a:xfrm>
          <a:off x="0" y="0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Introduction</a:t>
          </a:r>
        </a:p>
      </dsp:txBody>
      <dsp:txXfrm>
        <a:off x="1245741" y="0"/>
        <a:ext cx="4850258" cy="265410"/>
      </dsp:txXfrm>
    </dsp:sp>
    <dsp:sp modelId="{456FDEA2-B3E9-4156-839C-BAF2646D2BB1}">
      <dsp:nvSpPr>
        <dsp:cNvPr id="0" name=""/>
        <dsp:cNvSpPr/>
      </dsp:nvSpPr>
      <dsp:spPr>
        <a:xfrm>
          <a:off x="26541" y="26541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639A0-34A1-41CD-B19F-3D24441DB7E1}">
      <dsp:nvSpPr>
        <dsp:cNvPr id="0" name=""/>
        <dsp:cNvSpPr/>
      </dsp:nvSpPr>
      <dsp:spPr>
        <a:xfrm>
          <a:off x="0" y="291951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360117"/>
            <a:satOff val="-449"/>
            <a:lumOff val="10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 is cyber Security</a:t>
          </a:r>
        </a:p>
      </dsp:txBody>
      <dsp:txXfrm>
        <a:off x="1245741" y="291951"/>
        <a:ext cx="4850258" cy="265410"/>
      </dsp:txXfrm>
    </dsp:sp>
    <dsp:sp modelId="{DDC24993-4330-4EC0-BE46-EDE1715F920C}">
      <dsp:nvSpPr>
        <dsp:cNvPr id="0" name=""/>
        <dsp:cNvSpPr/>
      </dsp:nvSpPr>
      <dsp:spPr>
        <a:xfrm>
          <a:off x="26541" y="318492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384837"/>
            <a:satOff val="-344"/>
            <a:lumOff val="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0B2F97-34D4-4EC7-A6C8-6751DB55AC78}">
      <dsp:nvSpPr>
        <dsp:cNvPr id="0" name=""/>
        <dsp:cNvSpPr/>
      </dsp:nvSpPr>
      <dsp:spPr>
        <a:xfrm>
          <a:off x="0" y="583902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720234"/>
            <a:satOff val="-898"/>
            <a:lumOff val="21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SS7</a:t>
          </a:r>
        </a:p>
      </dsp:txBody>
      <dsp:txXfrm>
        <a:off x="1245741" y="583902"/>
        <a:ext cx="4850258" cy="265410"/>
      </dsp:txXfrm>
    </dsp:sp>
    <dsp:sp modelId="{99AA8035-CD3B-4A3A-9394-081A73BFE8AE}">
      <dsp:nvSpPr>
        <dsp:cNvPr id="0" name=""/>
        <dsp:cNvSpPr/>
      </dsp:nvSpPr>
      <dsp:spPr>
        <a:xfrm>
          <a:off x="26541" y="610443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769673"/>
            <a:satOff val="-688"/>
            <a:lumOff val="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BB73F4-D57C-4A6E-8BB8-42D2D93E3849}">
      <dsp:nvSpPr>
        <dsp:cNvPr id="0" name=""/>
        <dsp:cNvSpPr/>
      </dsp:nvSpPr>
      <dsp:spPr>
        <a:xfrm>
          <a:off x="0" y="875853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1080351"/>
            <a:satOff val="-1347"/>
            <a:lumOff val="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 Cloning</a:t>
          </a:r>
        </a:p>
      </dsp:txBody>
      <dsp:txXfrm>
        <a:off x="1245741" y="875853"/>
        <a:ext cx="4850258" cy="265410"/>
      </dsp:txXfrm>
    </dsp:sp>
    <dsp:sp modelId="{00D4FC1E-6DD6-468C-9B7F-64441587E6EB}">
      <dsp:nvSpPr>
        <dsp:cNvPr id="0" name=""/>
        <dsp:cNvSpPr/>
      </dsp:nvSpPr>
      <dsp:spPr>
        <a:xfrm>
          <a:off x="26541" y="902394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1154510"/>
            <a:satOff val="-1032"/>
            <a:lumOff val="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684363-5CB6-404B-B4B5-138180A046FC}">
      <dsp:nvSpPr>
        <dsp:cNvPr id="0" name=""/>
        <dsp:cNvSpPr/>
      </dsp:nvSpPr>
      <dsp:spPr>
        <a:xfrm>
          <a:off x="0" y="1167804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1440467"/>
            <a:satOff val="-1797"/>
            <a:lumOff val="42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ATM PIN Sharing</a:t>
          </a:r>
        </a:p>
      </dsp:txBody>
      <dsp:txXfrm>
        <a:off x="1245741" y="1167804"/>
        <a:ext cx="4850258" cy="265410"/>
      </dsp:txXfrm>
    </dsp:sp>
    <dsp:sp modelId="{78B5639E-DDFD-49FE-9CF1-5676301BCB2D}">
      <dsp:nvSpPr>
        <dsp:cNvPr id="0" name=""/>
        <dsp:cNvSpPr/>
      </dsp:nvSpPr>
      <dsp:spPr>
        <a:xfrm>
          <a:off x="26541" y="1194345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1539346"/>
            <a:satOff val="-1376"/>
            <a:lumOff val="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CBEA40-4D5F-4CD7-998E-219A021F546E}">
      <dsp:nvSpPr>
        <dsp:cNvPr id="0" name=""/>
        <dsp:cNvSpPr/>
      </dsp:nvSpPr>
      <dsp:spPr>
        <a:xfrm>
          <a:off x="0" y="1459755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1800584"/>
            <a:satOff val="-2246"/>
            <a:lumOff val="5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ATM Card Skimming</a:t>
          </a:r>
        </a:p>
      </dsp:txBody>
      <dsp:txXfrm>
        <a:off x="1245741" y="1459755"/>
        <a:ext cx="4850258" cy="265410"/>
      </dsp:txXfrm>
    </dsp:sp>
    <dsp:sp modelId="{03A03BD8-B89E-40B5-957B-C6BC624CB1D6}">
      <dsp:nvSpPr>
        <dsp:cNvPr id="0" name=""/>
        <dsp:cNvSpPr/>
      </dsp:nvSpPr>
      <dsp:spPr>
        <a:xfrm>
          <a:off x="26541" y="1486296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1924183"/>
            <a:satOff val="-1720"/>
            <a:lumOff val="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7C488C-6BE9-48A6-947E-085BAE9958B5}">
      <dsp:nvSpPr>
        <dsp:cNvPr id="0" name=""/>
        <dsp:cNvSpPr/>
      </dsp:nvSpPr>
      <dsp:spPr>
        <a:xfrm>
          <a:off x="0" y="1751707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2160701"/>
            <a:satOff val="-2695"/>
            <a:lumOff val="63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Phraming</a:t>
          </a:r>
          <a:endParaRPr lang="en-US" sz="1200" kern="1200" dirty="0"/>
        </a:p>
      </dsp:txBody>
      <dsp:txXfrm>
        <a:off x="1245741" y="1751707"/>
        <a:ext cx="4850258" cy="265410"/>
      </dsp:txXfrm>
    </dsp:sp>
    <dsp:sp modelId="{BA0A4B0C-F102-4785-9551-8E39C8B0A6B7}">
      <dsp:nvSpPr>
        <dsp:cNvPr id="0" name=""/>
        <dsp:cNvSpPr/>
      </dsp:nvSpPr>
      <dsp:spPr>
        <a:xfrm>
          <a:off x="26541" y="1778248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2309019"/>
            <a:satOff val="-2064"/>
            <a:lumOff val="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E9DD0-EA92-4C83-B6C0-ACA9C0DE01CB}">
      <dsp:nvSpPr>
        <dsp:cNvPr id="0" name=""/>
        <dsp:cNvSpPr/>
      </dsp:nvSpPr>
      <dsp:spPr>
        <a:xfrm>
          <a:off x="0" y="2043658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2520818"/>
            <a:satOff val="-3144"/>
            <a:lumOff val="73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Phishing</a:t>
          </a:r>
        </a:p>
      </dsp:txBody>
      <dsp:txXfrm>
        <a:off x="1245741" y="2043658"/>
        <a:ext cx="4850258" cy="265410"/>
      </dsp:txXfrm>
    </dsp:sp>
    <dsp:sp modelId="{60536D6E-2F34-472A-A4C8-AC463272D3F5}">
      <dsp:nvSpPr>
        <dsp:cNvPr id="0" name=""/>
        <dsp:cNvSpPr/>
      </dsp:nvSpPr>
      <dsp:spPr>
        <a:xfrm>
          <a:off x="26541" y="2070199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2693856"/>
            <a:satOff val="-2409"/>
            <a:lumOff val="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095D4-C5F0-4CB0-A1A1-E7B107F9A4CD}">
      <dsp:nvSpPr>
        <dsp:cNvPr id="0" name=""/>
        <dsp:cNvSpPr/>
      </dsp:nvSpPr>
      <dsp:spPr>
        <a:xfrm>
          <a:off x="0" y="2335609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2880935"/>
            <a:satOff val="-3593"/>
            <a:lumOff val="8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Fake Bank , Insurance Customer Care Executive  Call</a:t>
          </a:r>
        </a:p>
      </dsp:txBody>
      <dsp:txXfrm>
        <a:off x="1245741" y="2335609"/>
        <a:ext cx="4850258" cy="265410"/>
      </dsp:txXfrm>
    </dsp:sp>
    <dsp:sp modelId="{BE7F942C-0280-452D-843B-B765226A9759}">
      <dsp:nvSpPr>
        <dsp:cNvPr id="0" name=""/>
        <dsp:cNvSpPr/>
      </dsp:nvSpPr>
      <dsp:spPr>
        <a:xfrm>
          <a:off x="26541" y="2362150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3078692"/>
            <a:satOff val="-2753"/>
            <a:lumOff val="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88259A-905E-4E18-B7A4-9FD53A98D870}">
      <dsp:nvSpPr>
        <dsp:cNvPr id="0" name=""/>
        <dsp:cNvSpPr/>
      </dsp:nvSpPr>
      <dsp:spPr>
        <a:xfrm>
          <a:off x="0" y="2627560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3241052"/>
            <a:satOff val="-4042"/>
            <a:lumOff val="9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Personal Documents Use to make duplicate SIM Cards</a:t>
          </a:r>
        </a:p>
      </dsp:txBody>
      <dsp:txXfrm>
        <a:off x="1245741" y="2627560"/>
        <a:ext cx="4850258" cy="265410"/>
      </dsp:txXfrm>
    </dsp:sp>
    <dsp:sp modelId="{7553B378-A160-4961-A961-036688B3BE59}">
      <dsp:nvSpPr>
        <dsp:cNvPr id="0" name=""/>
        <dsp:cNvSpPr/>
      </dsp:nvSpPr>
      <dsp:spPr>
        <a:xfrm>
          <a:off x="26541" y="2654101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3463529"/>
            <a:satOff val="-3097"/>
            <a:lumOff val="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89AA24-943A-470A-BC3C-8DEBA0BD6178}">
      <dsp:nvSpPr>
        <dsp:cNvPr id="0" name=""/>
        <dsp:cNvSpPr/>
      </dsp:nvSpPr>
      <dsp:spPr>
        <a:xfrm>
          <a:off x="0" y="2919511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3601168"/>
            <a:satOff val="-4492"/>
            <a:lumOff val="10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Fake Prize Win Email</a:t>
          </a:r>
        </a:p>
      </dsp:txBody>
      <dsp:txXfrm>
        <a:off x="1245741" y="2919511"/>
        <a:ext cx="4850258" cy="265410"/>
      </dsp:txXfrm>
    </dsp:sp>
    <dsp:sp modelId="{9C4651BF-542F-4264-B9C2-8804B8E6E0DC}">
      <dsp:nvSpPr>
        <dsp:cNvPr id="0" name=""/>
        <dsp:cNvSpPr/>
      </dsp:nvSpPr>
      <dsp:spPr>
        <a:xfrm>
          <a:off x="26541" y="2946052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3848365"/>
            <a:satOff val="-3441"/>
            <a:lumOff val="1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7BAB3E-80A3-45A7-8B08-C64AD6491BE7}">
      <dsp:nvSpPr>
        <dsp:cNvPr id="0" name=""/>
        <dsp:cNvSpPr/>
      </dsp:nvSpPr>
      <dsp:spPr>
        <a:xfrm>
          <a:off x="0" y="3211462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3961285"/>
            <a:satOff val="-4941"/>
            <a:lumOff val="116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Unknown Link</a:t>
          </a:r>
        </a:p>
      </dsp:txBody>
      <dsp:txXfrm>
        <a:off x="1245741" y="3211462"/>
        <a:ext cx="4850258" cy="265410"/>
      </dsp:txXfrm>
    </dsp:sp>
    <dsp:sp modelId="{B798A090-6C8C-4507-93D9-3BB2D2C48753}">
      <dsp:nvSpPr>
        <dsp:cNvPr id="0" name=""/>
        <dsp:cNvSpPr/>
      </dsp:nvSpPr>
      <dsp:spPr>
        <a:xfrm>
          <a:off x="26541" y="3238003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4233202"/>
            <a:satOff val="-3785"/>
            <a:lumOff val="1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A938AF-CEA3-4C4E-82F9-FAC68CEA30C1}">
      <dsp:nvSpPr>
        <dsp:cNvPr id="0" name=""/>
        <dsp:cNvSpPr/>
      </dsp:nvSpPr>
      <dsp:spPr>
        <a:xfrm>
          <a:off x="0" y="3503414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4321402"/>
            <a:satOff val="-5390"/>
            <a:lumOff val="126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Unverified Sites</a:t>
          </a:r>
        </a:p>
      </dsp:txBody>
      <dsp:txXfrm>
        <a:off x="1245741" y="3503414"/>
        <a:ext cx="4850258" cy="265410"/>
      </dsp:txXfrm>
    </dsp:sp>
    <dsp:sp modelId="{E67DC289-9AE4-48F5-AEA2-D33BB3E57D3E}">
      <dsp:nvSpPr>
        <dsp:cNvPr id="0" name=""/>
        <dsp:cNvSpPr/>
      </dsp:nvSpPr>
      <dsp:spPr>
        <a:xfrm>
          <a:off x="26541" y="3529955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4618038"/>
            <a:satOff val="-4129"/>
            <a:lumOff val="1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B4ABCD-1B7F-41D9-98A7-685064F147FA}">
      <dsp:nvSpPr>
        <dsp:cNvPr id="0" name=""/>
        <dsp:cNvSpPr/>
      </dsp:nvSpPr>
      <dsp:spPr>
        <a:xfrm>
          <a:off x="0" y="3795365"/>
          <a:ext cx="6096000" cy="26541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Public Wi-Fi</a:t>
          </a:r>
        </a:p>
      </dsp:txBody>
      <dsp:txXfrm>
        <a:off x="1245741" y="3795365"/>
        <a:ext cx="4850258" cy="265410"/>
      </dsp:txXfrm>
    </dsp:sp>
    <dsp:sp modelId="{50B64860-06FA-4E86-8037-A81101FF73DD}">
      <dsp:nvSpPr>
        <dsp:cNvPr id="0" name=""/>
        <dsp:cNvSpPr/>
      </dsp:nvSpPr>
      <dsp:spPr>
        <a:xfrm>
          <a:off x="26541" y="3821906"/>
          <a:ext cx="1219200" cy="212328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5002875"/>
            <a:satOff val="-4473"/>
            <a:lumOff val="1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24F78-A4C4-4D77-97E9-426E4945EDCD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Become a Good Listener</a:t>
          </a:r>
        </a:p>
      </dsp:txBody>
      <dsp:txXfrm>
        <a:off x="0" y="126999"/>
        <a:ext cx="1904999" cy="1143000"/>
      </dsp:txXfrm>
    </dsp:sp>
    <dsp:sp modelId="{6C3D8F47-C737-4C61-BEAB-D9C6D85C452C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Acknowledge that everyone has something valuable to say</a:t>
          </a:r>
          <a:endParaRPr lang="en-US" sz="1400" kern="1200" dirty="0"/>
        </a:p>
      </dsp:txBody>
      <dsp:txXfrm>
        <a:off x="2095500" y="126999"/>
        <a:ext cx="1904999" cy="1143000"/>
      </dsp:txXfrm>
    </dsp:sp>
    <dsp:sp modelId="{57B0B8E6-41E5-4F32-A45C-8E717CEA9963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Writing essays on a variety of topics is good practice developing thought structure.</a:t>
          </a:r>
          <a:endParaRPr lang="en-US" sz="1400" kern="1200" dirty="0"/>
        </a:p>
      </dsp:txBody>
      <dsp:txXfrm>
        <a:off x="4191000" y="126999"/>
        <a:ext cx="1904999" cy="1143000"/>
      </dsp:txXfrm>
    </dsp:sp>
    <dsp:sp modelId="{E73C3E08-2491-4ACD-BE8D-38926ABA814D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Learn to respect others for what they are.</a:t>
          </a:r>
          <a:endParaRPr lang="en-US" sz="1400" kern="1200" dirty="0"/>
        </a:p>
      </dsp:txBody>
      <dsp:txXfrm>
        <a:off x="0" y="1460500"/>
        <a:ext cx="1904999" cy="1143000"/>
      </dsp:txXfrm>
    </dsp:sp>
    <dsp:sp modelId="{F7998D41-E4CE-4882-8596-EE7BA453107B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 your mind to think analytically.</a:t>
          </a:r>
          <a:endParaRPr lang="en-US" sz="1400" kern="1200" dirty="0"/>
        </a:p>
      </dsp:txBody>
      <dsp:txXfrm>
        <a:off x="2095500" y="1460499"/>
        <a:ext cx="1904999" cy="1143000"/>
      </dsp:txXfrm>
    </dsp:sp>
    <dsp:sp modelId="{E2755ED7-43A7-47B9-89B2-EF555E06C529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Seek opportunities to discuss these in groups.</a:t>
          </a:r>
          <a:endParaRPr lang="en-US" sz="1400" kern="1200" dirty="0"/>
        </a:p>
      </dsp:txBody>
      <dsp:txXfrm>
        <a:off x="4191000" y="1460499"/>
        <a:ext cx="1904999" cy="1143000"/>
      </dsp:txXfrm>
    </dsp:sp>
    <dsp:sp modelId="{AD281940-9C73-44CF-A411-A2F67813902E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Learn to be open-minded and recognize the fact that people think differently about issues.</a:t>
          </a:r>
          <a:endParaRPr lang="en-US" sz="1400" kern="1200" dirty="0"/>
        </a:p>
      </dsp:txBody>
      <dsp:txXfrm>
        <a:off x="0" y="2793999"/>
        <a:ext cx="1904999" cy="1143000"/>
      </dsp:txXfrm>
    </dsp:sp>
    <dsp:sp modelId="{07CEE7C4-3AC5-45EB-AFF2-C9B774277978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When speaking in a GD, your job is to articulate your point of view in a way that is easy for others to comprehend</a:t>
          </a:r>
          <a:endParaRPr lang="en-US" sz="1400" kern="1200" dirty="0"/>
        </a:p>
      </dsp:txBody>
      <dsp:txXfrm>
        <a:off x="2095500" y="2793999"/>
        <a:ext cx="1904999" cy="1143000"/>
      </dsp:txXfrm>
    </dsp:sp>
    <dsp:sp modelId="{4AD92C44-970A-4621-8FB7-6834BBC243EF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Train your mind to think analytically.</a:t>
          </a:r>
          <a:endParaRPr lang="en-US" sz="1400" kern="1200" dirty="0"/>
        </a:p>
      </dsp:txBody>
      <dsp:txXfrm>
        <a:off x="4191000" y="2794000"/>
        <a:ext cx="1904999" cy="1143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917B0-EC31-47E8-9338-E931F4A85B72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Clothing</a:t>
          </a:r>
        </a:p>
      </dsp:txBody>
      <dsp:txXfrm>
        <a:off x="916483" y="1984"/>
        <a:ext cx="2030015" cy="1218009"/>
      </dsp:txXfrm>
    </dsp:sp>
    <dsp:sp modelId="{E78D3450-0CBF-4FAB-B64B-4595AF84FB18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Color</a:t>
          </a:r>
        </a:p>
      </dsp:txBody>
      <dsp:txXfrm>
        <a:off x="3149500" y="1984"/>
        <a:ext cx="2030015" cy="1218009"/>
      </dsp:txXfrm>
    </dsp:sp>
    <dsp:sp modelId="{7C6F4C7B-4B9B-466D-999A-1148C5201CB4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Make up</a:t>
          </a:r>
        </a:p>
      </dsp:txBody>
      <dsp:txXfrm>
        <a:off x="916483" y="1422995"/>
        <a:ext cx="2030015" cy="1218009"/>
      </dsp:txXfrm>
    </dsp:sp>
    <dsp:sp modelId="{4D717F2D-024F-4550-B1CE-153478F6F351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Footwear</a:t>
          </a:r>
        </a:p>
      </dsp:txBody>
      <dsp:txXfrm>
        <a:off x="3149500" y="1422995"/>
        <a:ext cx="2030015" cy="1218009"/>
      </dsp:txXfrm>
    </dsp:sp>
    <dsp:sp modelId="{40BB2D40-3140-4F7F-91BA-C97CD9D111D2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Jewelry</a:t>
          </a:r>
        </a:p>
      </dsp:txBody>
      <dsp:txXfrm>
        <a:off x="916483" y="2844006"/>
        <a:ext cx="2030015" cy="1218009"/>
      </dsp:txXfrm>
    </dsp:sp>
    <dsp:sp modelId="{B03113B7-BDC4-4A37-BC6B-D7235E5A0F44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Watch</a:t>
          </a:r>
        </a:p>
      </dsp:txBody>
      <dsp:txXfrm>
        <a:off x="3149500" y="2844006"/>
        <a:ext cx="2030015" cy="12180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Light color shirt </a:t>
          </a:r>
          <a:endParaRPr lang="en-US" sz="48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Deep color pant</a:t>
          </a:r>
          <a:endParaRPr lang="en-US" sz="4800" kern="1200" dirty="0"/>
        </a:p>
      </dsp:txBody>
      <dsp:txXfrm>
        <a:off x="3193107" y="145603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Matching Tie</a:t>
          </a:r>
          <a:endParaRPr lang="en-US" sz="48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Suit</a:t>
          </a:r>
        </a:p>
      </dsp:txBody>
      <dsp:txXfrm>
        <a:off x="3193107" y="2177107"/>
        <a:ext cx="2902148" cy="17412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Skirt or Pant</a:t>
          </a:r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Light Color Shirt </a:t>
          </a:r>
        </a:p>
      </dsp:txBody>
      <dsp:txXfrm>
        <a:off x="3193107" y="145603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Leggings and </a:t>
          </a:r>
          <a:r>
            <a:rPr lang="en-US" sz="3500" kern="1200" dirty="0" err="1"/>
            <a:t>Kurti</a:t>
          </a:r>
          <a:r>
            <a:rPr lang="en-US" sz="3500" kern="1200" dirty="0"/>
            <a:t> with </a:t>
          </a:r>
          <a:r>
            <a:rPr lang="en-US" sz="3500" kern="1200" dirty="0" err="1"/>
            <a:t>Dupatta</a:t>
          </a:r>
          <a:endParaRPr lang="en-US" sz="35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Gentle Color </a:t>
          </a:r>
          <a:r>
            <a:rPr lang="en-US" sz="3500" kern="1200" dirty="0" err="1"/>
            <a:t>Salwar</a:t>
          </a:r>
          <a:r>
            <a:rPr lang="en-US" sz="3500" kern="1200" dirty="0"/>
            <a:t> </a:t>
          </a:r>
          <a:r>
            <a:rPr lang="en-US" sz="3500" kern="1200" dirty="0" err="1"/>
            <a:t>Kameez</a:t>
          </a:r>
          <a:endParaRPr lang="en-US" sz="3500" kern="1200" dirty="0"/>
        </a:p>
      </dsp:txBody>
      <dsp:txXfrm>
        <a:off x="3193107" y="2177107"/>
        <a:ext cx="2902148" cy="17412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Pair of Black Shoes</a:t>
          </a:r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Socks </a:t>
          </a:r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Well Polished</a:t>
          </a:r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Socks should dark in color</a:t>
          </a:r>
        </a:p>
      </dsp:txBody>
      <dsp:txXfrm>
        <a:off x="3193107" y="2177107"/>
        <a:ext cx="2902148" cy="17412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Pair of heels</a:t>
          </a:r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No high heels </a:t>
          </a:r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Pair of half shoes</a:t>
          </a:r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Without socks</a:t>
          </a:r>
        </a:p>
      </dsp:txBody>
      <dsp:txXfrm>
        <a:off x="3193107" y="2177107"/>
        <a:ext cx="2902148" cy="17412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Hair: Simple and well combed</a:t>
          </a:r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Light Fragrance. No Strong Scent or Deodorant </a:t>
          </a:r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Clean your Nail &amp; make it Short</a:t>
          </a:r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Avoid Sweat smelling</a:t>
          </a:r>
        </a:p>
      </dsp:txBody>
      <dsp:txXfrm>
        <a:off x="3193107" y="2177107"/>
        <a:ext cx="2902148" cy="17412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Hair: Simple and well combed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</a:t>
          </a:r>
          <a:r>
            <a:rPr lang="en-US" sz="1900" b="0" i="0" kern="1200" dirty="0"/>
            <a:t>flashy hair accessories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Keep your hair out of your face at all costs.</a:t>
          </a:r>
          <a:endParaRPr lang="en-US" sz="19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Wear lipstick, not lip gloss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Light Fragrance. No Strong Scent or Deodorant </a:t>
          </a:r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 your Nail &amp; make it Short better </a:t>
          </a:r>
          <a:r>
            <a:rPr lang="en-US" sz="1900" b="0" i="0" kern="1200" dirty="0"/>
            <a:t>get a manicure</a:t>
          </a:r>
          <a:endParaRPr lang="en-US" sz="1900" kern="1200" dirty="0"/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Avoid Sweat smelling</a:t>
          </a:r>
        </a:p>
      </dsp:txBody>
      <dsp:txXfrm>
        <a:off x="3193107" y="2177107"/>
        <a:ext cx="2902148" cy="17412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Don’t wear  Heavy metal chain , Bracelets </a:t>
          </a:r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Don’t show your Gold chain  expensive jewelry to impress  Interviewer</a:t>
          </a:r>
          <a:endParaRPr lang="en-US" sz="25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Wear Simple Men watch</a:t>
          </a:r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Avoid Sports Watches</a:t>
          </a:r>
        </a:p>
      </dsp:txBody>
      <dsp:txXfrm>
        <a:off x="3193107" y="2177107"/>
        <a:ext cx="2902148" cy="17412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51CC-EC96-464C-8500-BA9052E11EE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Don’t wear  Heavy metal chain , Bracelets or any other fashion </a:t>
          </a:r>
          <a:r>
            <a:rPr lang="en-US" sz="2300" kern="1200" dirty="0" err="1"/>
            <a:t>jewellery</a:t>
          </a:r>
          <a:endParaRPr lang="en-US" sz="2300" kern="1200" dirty="0"/>
        </a:p>
      </dsp:txBody>
      <dsp:txXfrm>
        <a:off x="744" y="145603"/>
        <a:ext cx="2902148" cy="1741289"/>
      </dsp:txXfrm>
    </dsp:sp>
    <dsp:sp modelId="{D5B8D3D9-A471-4C77-AF84-6AE40B8DC31B}">
      <dsp:nvSpPr>
        <dsp:cNvPr id="0" name=""/>
        <dsp:cNvSpPr/>
      </dsp:nvSpPr>
      <dsp:spPr>
        <a:xfrm>
          <a:off x="3193851" y="1527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Don’t show your Gold chain  expensive </a:t>
          </a:r>
          <a:r>
            <a:rPr lang="en-US" sz="2300" kern="1200" dirty="0" err="1"/>
            <a:t>jewellery</a:t>
          </a:r>
          <a:r>
            <a:rPr lang="en-US" sz="2300" kern="1200" dirty="0"/>
            <a:t> </a:t>
          </a:r>
          <a:r>
            <a:rPr lang="en-US" sz="2300" b="0" i="0" kern="1200" dirty="0"/>
            <a:t>to impress  Interviewer</a:t>
          </a:r>
          <a:endParaRPr lang="en-US" sz="2300" kern="1200" dirty="0"/>
        </a:p>
      </dsp:txBody>
      <dsp:txXfrm>
        <a:off x="3193851" y="152707"/>
        <a:ext cx="2902148" cy="1741289"/>
      </dsp:txXfrm>
    </dsp:sp>
    <dsp:sp modelId="{E6518BBF-DBA7-4774-952E-E1A81D0E8B62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Wear Simple Ladies watch</a:t>
          </a:r>
        </a:p>
      </dsp:txBody>
      <dsp:txXfrm>
        <a:off x="744" y="2177107"/>
        <a:ext cx="2902148" cy="1741289"/>
      </dsp:txXfrm>
    </dsp:sp>
    <dsp:sp modelId="{DDD4762C-6990-495D-80F3-627D262D6F2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Avoid Sports Watches</a:t>
          </a:r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5F890-BD4E-479F-9239-023512FAA275}">
      <dsp:nvSpPr>
        <dsp:cNvPr id="0" name=""/>
        <dsp:cNvSpPr/>
      </dsp:nvSpPr>
      <dsp:spPr>
        <a:xfrm>
          <a:off x="0" y="20118"/>
          <a:ext cx="3742099" cy="3742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B3D7-7849-494D-AD7F-6F9BF9E83408}">
      <dsp:nvSpPr>
        <dsp:cNvPr id="0" name=""/>
        <dsp:cNvSpPr/>
      </dsp:nvSpPr>
      <dsp:spPr>
        <a:xfrm>
          <a:off x="3613338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9E70C-8363-41B8-8161-E59C5F3BC479}">
      <dsp:nvSpPr>
        <dsp:cNvPr id="0" name=""/>
        <dsp:cNvSpPr/>
      </dsp:nvSpPr>
      <dsp:spPr>
        <a:xfrm>
          <a:off x="3820803" y="20118"/>
          <a:ext cx="2275196" cy="227519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76888-9EC8-4200-88EC-66F93A66E55F}">
      <dsp:nvSpPr>
        <dsp:cNvPr id="0" name=""/>
        <dsp:cNvSpPr/>
      </dsp:nvSpPr>
      <dsp:spPr>
        <a:xfrm>
          <a:off x="5870669" y="216655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B813-FFF4-4F39-A44A-21AC2142354F}">
      <dsp:nvSpPr>
        <dsp:cNvPr id="0" name=""/>
        <dsp:cNvSpPr/>
      </dsp:nvSpPr>
      <dsp:spPr>
        <a:xfrm>
          <a:off x="5967239" y="216655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0E7D2-9A2B-41DE-86ED-5FBAE5FD452C}">
      <dsp:nvSpPr>
        <dsp:cNvPr id="0" name=""/>
        <dsp:cNvSpPr/>
      </dsp:nvSpPr>
      <dsp:spPr>
        <a:xfrm>
          <a:off x="4707681" y="2373899"/>
          <a:ext cx="1388318" cy="1388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33E4C-C440-43D2-BF7F-3116F3FE8862}">
      <dsp:nvSpPr>
        <dsp:cNvPr id="0" name=""/>
        <dsp:cNvSpPr/>
      </dsp:nvSpPr>
      <dsp:spPr>
        <a:xfrm>
          <a:off x="5822384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3773E-9777-47F3-A2CA-9F0DDF0CBFE0}">
      <dsp:nvSpPr>
        <dsp:cNvPr id="0" name=""/>
        <dsp:cNvSpPr/>
      </dsp:nvSpPr>
      <dsp:spPr>
        <a:xfrm>
          <a:off x="5894811" y="356102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686DC-144D-477E-A3CE-C2DFDB6E0373}">
      <dsp:nvSpPr>
        <dsp:cNvPr id="0" name=""/>
        <dsp:cNvSpPr/>
      </dsp:nvSpPr>
      <dsp:spPr>
        <a:xfrm>
          <a:off x="5967239" y="348860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12C61-CB37-4499-A9DC-7813A0B1E987}">
      <dsp:nvSpPr>
        <dsp:cNvPr id="0" name=""/>
        <dsp:cNvSpPr/>
      </dsp:nvSpPr>
      <dsp:spPr>
        <a:xfrm>
          <a:off x="3820803" y="2953924"/>
          <a:ext cx="808293" cy="8082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FC4ED-38DD-4461-9C7F-EDCFE1E1E1D4}">
      <dsp:nvSpPr>
        <dsp:cNvPr id="0" name=""/>
        <dsp:cNvSpPr/>
      </dsp:nvSpPr>
      <dsp:spPr>
        <a:xfrm>
          <a:off x="4403766" y="35368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BC77-B8A7-43FD-9B38-C59D16BF08E6}">
      <dsp:nvSpPr>
        <dsp:cNvPr id="0" name=""/>
        <dsp:cNvSpPr/>
      </dsp:nvSpPr>
      <dsp:spPr>
        <a:xfrm>
          <a:off x="4500336" y="35368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49EF-6B03-479E-99E2-1378A13DF00F}">
      <dsp:nvSpPr>
        <dsp:cNvPr id="0" name=""/>
        <dsp:cNvSpPr/>
      </dsp:nvSpPr>
      <dsp:spPr>
        <a:xfrm>
          <a:off x="4403766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8C678-852B-4DD5-9543-CED7F2672CE5}">
      <dsp:nvSpPr>
        <dsp:cNvPr id="0" name=""/>
        <dsp:cNvSpPr/>
      </dsp:nvSpPr>
      <dsp:spPr>
        <a:xfrm>
          <a:off x="4500336" y="363345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E2DC-2C1E-45FA-9A31-A745AC121642}">
      <dsp:nvSpPr>
        <dsp:cNvPr id="0" name=""/>
        <dsp:cNvSpPr/>
      </dsp:nvSpPr>
      <dsp:spPr>
        <a:xfrm>
          <a:off x="3820803" y="2373899"/>
          <a:ext cx="808293" cy="497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08229-2FE6-4DBF-915C-B64B7189525E}">
      <dsp:nvSpPr>
        <dsp:cNvPr id="0" name=""/>
        <dsp:cNvSpPr/>
      </dsp:nvSpPr>
      <dsp:spPr>
        <a:xfrm>
          <a:off x="4355481" y="274283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4C851-F085-4C95-9EB5-2EBB69627A37}">
      <dsp:nvSpPr>
        <dsp:cNvPr id="0" name=""/>
        <dsp:cNvSpPr/>
      </dsp:nvSpPr>
      <dsp:spPr>
        <a:xfrm>
          <a:off x="4427909" y="2670410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788E-BED9-4FBA-BF99-9631D53F2B03}">
      <dsp:nvSpPr>
        <dsp:cNvPr id="0" name=""/>
        <dsp:cNvSpPr/>
      </dsp:nvSpPr>
      <dsp:spPr>
        <a:xfrm>
          <a:off x="4500336" y="2597982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66FB7-E7B4-46F1-B9E1-A8EAD07EAD05}">
      <dsp:nvSpPr>
        <dsp:cNvPr id="0" name=""/>
        <dsp:cNvSpPr/>
      </dsp:nvSpPr>
      <dsp:spPr>
        <a:xfrm>
          <a:off x="4355481" y="2597982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532D2-157C-49B3-9E1E-13E3A0DB3834}">
      <dsp:nvSpPr>
        <dsp:cNvPr id="0" name=""/>
        <dsp:cNvSpPr/>
      </dsp:nvSpPr>
      <dsp:spPr>
        <a:xfrm>
          <a:off x="4500336" y="274283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11E6B-6D35-4470-9A32-856EB40C0F74}">
      <dsp:nvSpPr>
        <dsp:cNvPr id="0" name=""/>
        <dsp:cNvSpPr/>
      </dsp:nvSpPr>
      <dsp:spPr>
        <a:xfrm>
          <a:off x="71247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D6C8F-276F-4CC7-B921-52BC0A00B6F6}">
      <dsp:nvSpPr>
        <dsp:cNvPr id="0" name=""/>
        <dsp:cNvSpPr/>
      </dsp:nvSpPr>
      <dsp:spPr>
        <a:xfrm>
          <a:off x="135627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135627" y="3762217"/>
        <a:ext cx="1044000" cy="281663"/>
      </dsp:txXfrm>
    </dsp:sp>
    <dsp:sp modelId="{DECD6F7C-441B-4358-8800-6B3D84ABBB00}">
      <dsp:nvSpPr>
        <dsp:cNvPr id="0" name=""/>
        <dsp:cNvSpPr/>
      </dsp:nvSpPr>
      <dsp:spPr>
        <a:xfrm>
          <a:off x="1179627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42171-6C7B-490A-BA22-E3BBFC67EF6C}">
      <dsp:nvSpPr>
        <dsp:cNvPr id="0" name=""/>
        <dsp:cNvSpPr/>
      </dsp:nvSpPr>
      <dsp:spPr>
        <a:xfrm>
          <a:off x="1276198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1818B-0970-4B99-96D2-A3F2F9AE3ECA}">
      <dsp:nvSpPr>
        <dsp:cNvPr id="0" name=""/>
        <dsp:cNvSpPr/>
      </dsp:nvSpPr>
      <dsp:spPr>
        <a:xfrm>
          <a:off x="1340578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 dirty="0"/>
        </a:p>
      </dsp:txBody>
      <dsp:txXfrm>
        <a:off x="1340578" y="3762217"/>
        <a:ext cx="1044000" cy="281663"/>
      </dsp:txXfrm>
    </dsp:sp>
    <dsp:sp modelId="{15B66E9C-1B5B-4F01-91BE-E24357E562B8}">
      <dsp:nvSpPr>
        <dsp:cNvPr id="0" name=""/>
        <dsp:cNvSpPr/>
      </dsp:nvSpPr>
      <dsp:spPr>
        <a:xfrm>
          <a:off x="2384578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959F4-46A9-45D6-8A59-1EBDB969F964}">
      <dsp:nvSpPr>
        <dsp:cNvPr id="0" name=""/>
        <dsp:cNvSpPr/>
      </dsp:nvSpPr>
      <dsp:spPr>
        <a:xfrm>
          <a:off x="2457005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3C9D-F57E-4E9E-9624-1712E432E32E}">
      <dsp:nvSpPr>
        <dsp:cNvPr id="0" name=""/>
        <dsp:cNvSpPr/>
      </dsp:nvSpPr>
      <dsp:spPr>
        <a:xfrm>
          <a:off x="2529433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2B17B-CABC-4F00-9C8F-16A475E083C6}">
      <dsp:nvSpPr>
        <dsp:cNvPr id="0" name=""/>
        <dsp:cNvSpPr/>
      </dsp:nvSpPr>
      <dsp:spPr>
        <a:xfrm>
          <a:off x="2593813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2593813" y="3762217"/>
        <a:ext cx="1044000" cy="281663"/>
      </dsp:txXfrm>
    </dsp:sp>
    <dsp:sp modelId="{8C388628-BDD2-47DE-B546-866353C44FB0}">
      <dsp:nvSpPr>
        <dsp:cNvPr id="0" name=""/>
        <dsp:cNvSpPr/>
      </dsp:nvSpPr>
      <dsp:spPr>
        <a:xfrm>
          <a:off x="3637813" y="382257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6CFDB-CEF9-45C1-B3E1-DBDB17229BAB}">
      <dsp:nvSpPr>
        <dsp:cNvPr id="0" name=""/>
        <dsp:cNvSpPr/>
      </dsp:nvSpPr>
      <dsp:spPr>
        <a:xfrm>
          <a:off x="3734384" y="382257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FC5D0-C914-491E-83DB-51C3619C2ABB}">
      <dsp:nvSpPr>
        <dsp:cNvPr id="0" name=""/>
        <dsp:cNvSpPr/>
      </dsp:nvSpPr>
      <dsp:spPr>
        <a:xfrm>
          <a:off x="3637813" y="391914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B4C80-82F7-4011-B253-D97F773EBB33}">
      <dsp:nvSpPr>
        <dsp:cNvPr id="0" name=""/>
        <dsp:cNvSpPr/>
      </dsp:nvSpPr>
      <dsp:spPr>
        <a:xfrm>
          <a:off x="3734384" y="3919144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F399-FB3F-4F9C-B5D7-CD40A709D05B}">
      <dsp:nvSpPr>
        <dsp:cNvPr id="0" name=""/>
        <dsp:cNvSpPr/>
      </dsp:nvSpPr>
      <dsp:spPr>
        <a:xfrm>
          <a:off x="3798764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 dirty="0"/>
        </a:p>
      </dsp:txBody>
      <dsp:txXfrm>
        <a:off x="3798764" y="3762217"/>
        <a:ext cx="1044000" cy="281663"/>
      </dsp:txXfrm>
    </dsp:sp>
    <dsp:sp modelId="{3E777CB8-7D36-4909-848F-E88D0E1EA83C}">
      <dsp:nvSpPr>
        <dsp:cNvPr id="0" name=""/>
        <dsp:cNvSpPr/>
      </dsp:nvSpPr>
      <dsp:spPr>
        <a:xfrm>
          <a:off x="4842764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87E1-7009-434A-85EF-3584270A34F6}">
      <dsp:nvSpPr>
        <dsp:cNvPr id="0" name=""/>
        <dsp:cNvSpPr/>
      </dsp:nvSpPr>
      <dsp:spPr>
        <a:xfrm>
          <a:off x="4915192" y="3870859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6D3B9-3803-44C4-B006-19AE74AC28E4}">
      <dsp:nvSpPr>
        <dsp:cNvPr id="0" name=""/>
        <dsp:cNvSpPr/>
      </dsp:nvSpPr>
      <dsp:spPr>
        <a:xfrm>
          <a:off x="4987619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883A8-2B26-42D3-B8E8-97202D57F401}">
      <dsp:nvSpPr>
        <dsp:cNvPr id="0" name=""/>
        <dsp:cNvSpPr/>
      </dsp:nvSpPr>
      <dsp:spPr>
        <a:xfrm>
          <a:off x="4842764" y="3798431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9024E-0F31-4F11-AEB7-466EA4640ED7}">
      <dsp:nvSpPr>
        <dsp:cNvPr id="0" name=""/>
        <dsp:cNvSpPr/>
      </dsp:nvSpPr>
      <dsp:spPr>
        <a:xfrm>
          <a:off x="4987619" y="3943287"/>
          <a:ext cx="64380" cy="6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4B254-342D-4DE5-A2EB-3DCFC47CA824}">
      <dsp:nvSpPr>
        <dsp:cNvPr id="0" name=""/>
        <dsp:cNvSpPr/>
      </dsp:nvSpPr>
      <dsp:spPr>
        <a:xfrm>
          <a:off x="5052000" y="3762217"/>
          <a:ext cx="1044000" cy="281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147320" rIns="412496" bIns="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/>
        </a:p>
      </dsp:txBody>
      <dsp:txXfrm>
        <a:off x="5052000" y="3762217"/>
        <a:ext cx="1044000" cy="2816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0FE74-B5BB-4CED-9737-29902A0F76ED}">
      <dsp:nvSpPr>
        <dsp:cNvPr id="0" name=""/>
        <dsp:cNvSpPr/>
      </dsp:nvSpPr>
      <dsp:spPr>
        <a:xfrm rot="5400000">
          <a:off x="5769139" y="-2516877"/>
          <a:ext cx="507089" cy="5668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 am ( Full Name 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My name is full name</a:t>
          </a:r>
        </a:p>
      </dsp:txBody>
      <dsp:txXfrm rot="-5400000">
        <a:off x="3188480" y="88536"/>
        <a:ext cx="5643654" cy="457581"/>
      </dsp:txXfrm>
    </dsp:sp>
    <dsp:sp modelId="{05493862-7C01-4617-8B1A-5FAA95B6F00D}">
      <dsp:nvSpPr>
        <dsp:cNvPr id="0" name=""/>
        <dsp:cNvSpPr/>
      </dsp:nvSpPr>
      <dsp:spPr>
        <a:xfrm>
          <a:off x="0" y="395"/>
          <a:ext cx="3188480" cy="633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Name</a:t>
          </a:r>
        </a:p>
      </dsp:txBody>
      <dsp:txXfrm>
        <a:off x="30943" y="31338"/>
        <a:ext cx="3126594" cy="571976"/>
      </dsp:txXfrm>
    </dsp:sp>
    <dsp:sp modelId="{8834308C-6516-45F2-B9AB-E9C167D98D2B}">
      <dsp:nvSpPr>
        <dsp:cNvPr id="0" name=""/>
        <dsp:cNvSpPr/>
      </dsp:nvSpPr>
      <dsp:spPr>
        <a:xfrm rot="5400000">
          <a:off x="5769139" y="-1851322"/>
          <a:ext cx="507089" cy="5668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 am from .. Location of the place which is known to others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the place is village use sub division ,or district etc..</a:t>
          </a:r>
        </a:p>
      </dsp:txBody>
      <dsp:txXfrm rot="-5400000">
        <a:off x="3188480" y="754091"/>
        <a:ext cx="5643654" cy="457581"/>
      </dsp:txXfrm>
    </dsp:sp>
    <dsp:sp modelId="{0CD3F49C-437B-49C6-8748-C28957995DA1}">
      <dsp:nvSpPr>
        <dsp:cNvPr id="0" name=""/>
        <dsp:cNvSpPr/>
      </dsp:nvSpPr>
      <dsp:spPr>
        <a:xfrm>
          <a:off x="0" y="665950"/>
          <a:ext cx="3188480" cy="633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Place</a:t>
          </a:r>
        </a:p>
      </dsp:txBody>
      <dsp:txXfrm>
        <a:off x="30943" y="696893"/>
        <a:ext cx="3126594" cy="571976"/>
      </dsp:txXfrm>
    </dsp:sp>
    <dsp:sp modelId="{AD830265-3D3B-4DE2-BB29-58573926BB25}">
      <dsp:nvSpPr>
        <dsp:cNvPr id="0" name=""/>
        <dsp:cNvSpPr/>
      </dsp:nvSpPr>
      <dsp:spPr>
        <a:xfrm rot="5400000">
          <a:off x="5769139" y="-1185766"/>
          <a:ext cx="507089" cy="566840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 am Graduate in Commerce from xyz college , xyz university, or my Qualification is  .. Etc..</a:t>
          </a:r>
        </a:p>
      </dsp:txBody>
      <dsp:txXfrm rot="-5400000">
        <a:off x="3188480" y="1419647"/>
        <a:ext cx="5643654" cy="457581"/>
      </dsp:txXfrm>
    </dsp:sp>
    <dsp:sp modelId="{88F2C98A-F4B8-43FB-A041-1605BD30302D}">
      <dsp:nvSpPr>
        <dsp:cNvPr id="0" name=""/>
        <dsp:cNvSpPr/>
      </dsp:nvSpPr>
      <dsp:spPr>
        <a:xfrm>
          <a:off x="0" y="1331506"/>
          <a:ext cx="3188480" cy="633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Highest Qualification</a:t>
          </a:r>
        </a:p>
      </dsp:txBody>
      <dsp:txXfrm>
        <a:off x="30943" y="1362449"/>
        <a:ext cx="3126594" cy="571976"/>
      </dsp:txXfrm>
    </dsp:sp>
    <dsp:sp modelId="{AFF60ED2-81CA-4461-B55D-670014ECCFC7}">
      <dsp:nvSpPr>
        <dsp:cNvPr id="0" name=""/>
        <dsp:cNvSpPr/>
      </dsp:nvSpPr>
      <dsp:spPr>
        <a:xfrm rot="5400000">
          <a:off x="5769139" y="-520211"/>
          <a:ext cx="507089" cy="56684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 have 2 years experience  in Tele  -  Calling  in </a:t>
          </a:r>
          <a:r>
            <a:rPr lang="en-US" sz="1300" kern="1200" dirty="0" err="1"/>
            <a:t>voda</a:t>
          </a:r>
          <a:r>
            <a:rPr lang="en-US" sz="1300" kern="1200" dirty="0"/>
            <a:t> </a:t>
          </a:r>
          <a:r>
            <a:rPr lang="en-US" sz="1300" kern="1200" dirty="0" err="1"/>
            <a:t>fone</a:t>
          </a:r>
          <a:r>
            <a:rPr lang="en-US" sz="1300" kern="1200" dirty="0"/>
            <a:t> call center. I have 6 months of experience  in  SBI Credit card Sales etc.. </a:t>
          </a:r>
        </a:p>
      </dsp:txBody>
      <dsp:txXfrm rot="-5400000">
        <a:off x="3188480" y="2085202"/>
        <a:ext cx="5643654" cy="457581"/>
      </dsp:txXfrm>
    </dsp:sp>
    <dsp:sp modelId="{1C024DE3-F6DF-4F52-80F6-12A67F01629C}">
      <dsp:nvSpPr>
        <dsp:cNvPr id="0" name=""/>
        <dsp:cNvSpPr/>
      </dsp:nvSpPr>
      <dsp:spPr>
        <a:xfrm>
          <a:off x="0" y="1997061"/>
          <a:ext cx="3188480" cy="633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Skills &amp; Experience </a:t>
          </a:r>
        </a:p>
      </dsp:txBody>
      <dsp:txXfrm>
        <a:off x="30943" y="2028004"/>
        <a:ext cx="3126594" cy="571976"/>
      </dsp:txXfrm>
    </dsp:sp>
    <dsp:sp modelId="{DAE48434-0023-45D9-8B06-FC7C9D5D5051}">
      <dsp:nvSpPr>
        <dsp:cNvPr id="0" name=""/>
        <dsp:cNvSpPr/>
      </dsp:nvSpPr>
      <dsp:spPr>
        <a:xfrm rot="5400000">
          <a:off x="5769139" y="145343"/>
          <a:ext cx="507089" cy="5668408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My father is a teacher , my mother is home maker , my brother is working in xyz company as an engineer , my sister is school etc..</a:t>
          </a:r>
        </a:p>
      </dsp:txBody>
      <dsp:txXfrm rot="-5400000">
        <a:off x="3188480" y="2750756"/>
        <a:ext cx="5643654" cy="457581"/>
      </dsp:txXfrm>
    </dsp:sp>
    <dsp:sp modelId="{73D2B96C-BC1B-450B-A8F3-80A26E50DF5D}">
      <dsp:nvSpPr>
        <dsp:cNvPr id="0" name=""/>
        <dsp:cNvSpPr/>
      </dsp:nvSpPr>
      <dsp:spPr>
        <a:xfrm>
          <a:off x="0" y="2662617"/>
          <a:ext cx="3188480" cy="6338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Family Background</a:t>
          </a:r>
        </a:p>
      </dsp:txBody>
      <dsp:txXfrm>
        <a:off x="30943" y="2693560"/>
        <a:ext cx="3126594" cy="571976"/>
      </dsp:txXfrm>
    </dsp:sp>
    <dsp:sp modelId="{92CA6EB1-B6FD-4ED4-BD7C-90AA48A3EE55}">
      <dsp:nvSpPr>
        <dsp:cNvPr id="0" name=""/>
        <dsp:cNvSpPr/>
      </dsp:nvSpPr>
      <dsp:spPr>
        <a:xfrm rot="5400000">
          <a:off x="5769139" y="810899"/>
          <a:ext cx="507089" cy="5668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Creative , Honest , Innovative , Committed , Focused , Determined ,Collaborative , Flexible , Respectful , Team Player , Passionate , Empathetic etc..</a:t>
          </a:r>
        </a:p>
      </dsp:txBody>
      <dsp:txXfrm rot="-5400000">
        <a:off x="3188480" y="3416312"/>
        <a:ext cx="5643654" cy="457581"/>
      </dsp:txXfrm>
    </dsp:sp>
    <dsp:sp modelId="{EB04B866-AA5A-4909-AEBA-1973613E6997}">
      <dsp:nvSpPr>
        <dsp:cNvPr id="0" name=""/>
        <dsp:cNvSpPr/>
      </dsp:nvSpPr>
      <dsp:spPr>
        <a:xfrm>
          <a:off x="0" y="3328172"/>
          <a:ext cx="3188480" cy="633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Strength </a:t>
          </a:r>
        </a:p>
      </dsp:txBody>
      <dsp:txXfrm>
        <a:off x="30943" y="3359115"/>
        <a:ext cx="3126594" cy="571976"/>
      </dsp:txXfrm>
    </dsp:sp>
    <dsp:sp modelId="{91BD9FE0-EE4C-4AB3-8EBC-CC0F22876303}">
      <dsp:nvSpPr>
        <dsp:cNvPr id="0" name=""/>
        <dsp:cNvSpPr/>
      </dsp:nvSpPr>
      <dsp:spPr>
        <a:xfrm rot="5400000">
          <a:off x="5769139" y="1476454"/>
          <a:ext cx="507089" cy="5668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Shy , Sensitive , Competitive , Take on too much resp., not comfortable taking risk , lack of focus  , </a:t>
          </a:r>
          <a:r>
            <a:rPr lang="en-US" sz="1300" b="0" i="0" kern="1200" dirty="0"/>
            <a:t>Limited experience in a non-essential skill </a:t>
          </a:r>
          <a:r>
            <a:rPr lang="en-US" sz="1300" kern="1200" dirty="0"/>
            <a:t>etc..</a:t>
          </a:r>
        </a:p>
      </dsp:txBody>
      <dsp:txXfrm rot="-5400000">
        <a:off x="3188480" y="4081867"/>
        <a:ext cx="5643654" cy="457581"/>
      </dsp:txXfrm>
    </dsp:sp>
    <dsp:sp modelId="{472629DD-C779-4EF5-8B91-29E58187FE59}">
      <dsp:nvSpPr>
        <dsp:cNvPr id="0" name=""/>
        <dsp:cNvSpPr/>
      </dsp:nvSpPr>
      <dsp:spPr>
        <a:xfrm>
          <a:off x="0" y="3993728"/>
          <a:ext cx="3188480" cy="633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Weaknesses</a:t>
          </a:r>
        </a:p>
      </dsp:txBody>
      <dsp:txXfrm>
        <a:off x="30943" y="4024671"/>
        <a:ext cx="3126594" cy="5719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B1E85-B392-4ACA-8DE7-600C080182A7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Know your worth</a:t>
          </a:r>
          <a:endParaRPr lang="en-US" sz="1600" kern="1200" dirty="0"/>
        </a:p>
      </dsp:txBody>
      <dsp:txXfrm>
        <a:off x="0" y="126999"/>
        <a:ext cx="1904999" cy="1143000"/>
      </dsp:txXfrm>
    </dsp:sp>
    <dsp:sp modelId="{EADDF958-42AE-486C-8E38-BF84D6F9E613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Use your network for research</a:t>
          </a:r>
          <a:endParaRPr lang="en-US" sz="1600" kern="1200" dirty="0"/>
        </a:p>
      </dsp:txBody>
      <dsp:txXfrm>
        <a:off x="2095500" y="126999"/>
        <a:ext cx="1904999" cy="1143000"/>
      </dsp:txXfrm>
    </dsp:sp>
    <dsp:sp modelId="{655F2B9B-0239-4C1B-883C-D71E59522492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Don’t use your personal circumstances as a negotiation tool.</a:t>
          </a:r>
          <a:endParaRPr lang="en-US" sz="1600" kern="1200" dirty="0"/>
        </a:p>
      </dsp:txBody>
      <dsp:txXfrm>
        <a:off x="4191000" y="126999"/>
        <a:ext cx="1904999" cy="1143000"/>
      </dsp:txXfrm>
    </dsp:sp>
    <dsp:sp modelId="{C36BF2D7-EC0A-44FB-871D-72EE4E7B5FEE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et them know you want to accept the job.</a:t>
          </a:r>
          <a:endParaRPr lang="en-US" sz="1600" kern="1200" dirty="0"/>
        </a:p>
      </dsp:txBody>
      <dsp:txXfrm>
        <a:off x="0" y="1460500"/>
        <a:ext cx="1904999" cy="1143000"/>
      </dsp:txXfrm>
    </dsp:sp>
    <dsp:sp modelId="{35D16D7F-0AD6-4EDE-9A34-29408C08A73F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Think beyond Rupees</a:t>
          </a:r>
          <a:endParaRPr lang="en-US" sz="1600" kern="1200" dirty="0"/>
        </a:p>
      </dsp:txBody>
      <dsp:txXfrm>
        <a:off x="2095500" y="1460499"/>
        <a:ext cx="1904999" cy="1143000"/>
      </dsp:txXfrm>
    </dsp:sp>
    <dsp:sp modelId="{32054B86-7E0E-4030-B6BB-75A68807CFD0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Don’t feel like you have to share your current salary.</a:t>
          </a:r>
          <a:endParaRPr lang="en-US" sz="1600" kern="1200"/>
        </a:p>
      </dsp:txBody>
      <dsp:txXfrm>
        <a:off x="4191000" y="1460499"/>
        <a:ext cx="1904999" cy="1143000"/>
      </dsp:txXfrm>
    </dsp:sp>
    <dsp:sp modelId="{E2D9D78A-1BA2-4C84-9C93-8A0FBA89E9CB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Wait as long as you can before discussing salary.</a:t>
          </a:r>
          <a:endParaRPr lang="en-US" sz="1600" kern="1200"/>
        </a:p>
      </dsp:txBody>
      <dsp:txXfrm>
        <a:off x="0" y="2793999"/>
        <a:ext cx="1904999" cy="1143000"/>
      </dsp:txXfrm>
    </dsp:sp>
    <dsp:sp modelId="{B82A517B-628D-4485-9200-B4120510A614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Treat it as a collaboration, not a fight.</a:t>
          </a:r>
          <a:endParaRPr lang="en-US" sz="1600" kern="1200" dirty="0"/>
        </a:p>
      </dsp:txBody>
      <dsp:txXfrm>
        <a:off x="2095500" y="2793999"/>
        <a:ext cx="1904999" cy="1143000"/>
      </dsp:txXfrm>
    </dsp:sp>
    <dsp:sp modelId="{28BF6324-2679-4FCE-B653-1D1BF1F097D2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Be sure your performance merits a raise before you ask for one.</a:t>
          </a:r>
          <a:endParaRPr lang="en-US" sz="1600" kern="1200" dirty="0"/>
        </a:p>
      </dsp:txBody>
      <dsp:txXfrm>
        <a:off x="4191000" y="2794000"/>
        <a:ext cx="1904999" cy="1143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AAE8-8059-46BD-ACAA-C07F5B8804B2}">
      <dsp:nvSpPr>
        <dsp:cNvPr id="0" name=""/>
        <dsp:cNvSpPr/>
      </dsp:nvSpPr>
      <dsp:spPr>
        <a:xfrm>
          <a:off x="736294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Counseling</a:t>
          </a:r>
        </a:p>
      </dsp:txBody>
      <dsp:txXfrm>
        <a:off x="766206" y="31373"/>
        <a:ext cx="1642300" cy="961450"/>
      </dsp:txXfrm>
    </dsp:sp>
    <dsp:sp modelId="{DDFA88E0-8CD9-41DC-9B44-5EFAB872F31E}">
      <dsp:nvSpPr>
        <dsp:cNvPr id="0" name=""/>
        <dsp:cNvSpPr/>
      </dsp:nvSpPr>
      <dsp:spPr>
        <a:xfrm>
          <a:off x="2588205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88205" y="385459"/>
        <a:ext cx="252595" cy="253276"/>
      </dsp:txXfrm>
    </dsp:sp>
    <dsp:sp modelId="{D5C72E92-8B95-4A6D-A150-50FF59AF9386}">
      <dsp:nvSpPr>
        <dsp:cNvPr id="0" name=""/>
        <dsp:cNvSpPr/>
      </dsp:nvSpPr>
      <dsp:spPr>
        <a:xfrm>
          <a:off x="3119268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Foundation</a:t>
          </a:r>
        </a:p>
      </dsp:txBody>
      <dsp:txXfrm>
        <a:off x="3149180" y="31373"/>
        <a:ext cx="1642300" cy="961450"/>
      </dsp:txXfrm>
    </dsp:sp>
    <dsp:sp modelId="{A4025345-09CE-4479-AD9E-322D5669A31A}">
      <dsp:nvSpPr>
        <dsp:cNvPr id="0" name=""/>
        <dsp:cNvSpPr/>
      </dsp:nvSpPr>
      <dsp:spPr>
        <a:xfrm>
          <a:off x="4971179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71179" y="385459"/>
        <a:ext cx="252595" cy="253276"/>
      </dsp:txXfrm>
    </dsp:sp>
    <dsp:sp modelId="{B7037F81-03C9-4E35-8E55-16F13CA4CC09}">
      <dsp:nvSpPr>
        <dsp:cNvPr id="0" name=""/>
        <dsp:cNvSpPr/>
      </dsp:nvSpPr>
      <dsp:spPr>
        <a:xfrm>
          <a:off x="5502242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Life Skill / Ignite Dreams</a:t>
          </a:r>
        </a:p>
      </dsp:txBody>
      <dsp:txXfrm>
        <a:off x="5532154" y="31373"/>
        <a:ext cx="1642300" cy="961450"/>
      </dsp:txXfrm>
    </dsp:sp>
    <dsp:sp modelId="{2D0FCF52-2A97-4765-B1EC-626C0BC5BC23}">
      <dsp:nvSpPr>
        <dsp:cNvPr id="0" name=""/>
        <dsp:cNvSpPr/>
      </dsp:nvSpPr>
      <dsp:spPr>
        <a:xfrm rot="5400000">
          <a:off x="6172879" y="114188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226667" y="1172522"/>
        <a:ext cx="253276" cy="252595"/>
      </dsp:txXfrm>
    </dsp:sp>
    <dsp:sp modelId="{A0E98695-6808-48F5-A49E-93C4CEB8793B}">
      <dsp:nvSpPr>
        <dsp:cNvPr id="0" name=""/>
        <dsp:cNvSpPr/>
      </dsp:nvSpPr>
      <dsp:spPr>
        <a:xfrm>
          <a:off x="5502242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Skilling</a:t>
          </a:r>
        </a:p>
      </dsp:txBody>
      <dsp:txXfrm>
        <a:off x="5532154" y="1733497"/>
        <a:ext cx="1642300" cy="961450"/>
      </dsp:txXfrm>
    </dsp:sp>
    <dsp:sp modelId="{2A202A92-45DF-4E22-B345-F3BD7907B398}">
      <dsp:nvSpPr>
        <dsp:cNvPr id="0" name=""/>
        <dsp:cNvSpPr/>
      </dsp:nvSpPr>
      <dsp:spPr>
        <a:xfrm rot="10800000">
          <a:off x="4991604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099859" y="2087584"/>
        <a:ext cx="252595" cy="253276"/>
      </dsp:txXfrm>
    </dsp:sp>
    <dsp:sp modelId="{342E39B1-F3A4-48FD-97B1-7C59430D628A}">
      <dsp:nvSpPr>
        <dsp:cNvPr id="0" name=""/>
        <dsp:cNvSpPr/>
      </dsp:nvSpPr>
      <dsp:spPr>
        <a:xfrm>
          <a:off x="3119268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Building Confidence</a:t>
          </a:r>
        </a:p>
      </dsp:txBody>
      <dsp:txXfrm>
        <a:off x="3149180" y="1733497"/>
        <a:ext cx="1642300" cy="961450"/>
      </dsp:txXfrm>
    </dsp:sp>
    <dsp:sp modelId="{284AA760-15F8-493E-BC30-59C68C917962}">
      <dsp:nvSpPr>
        <dsp:cNvPr id="0" name=""/>
        <dsp:cNvSpPr/>
      </dsp:nvSpPr>
      <dsp:spPr>
        <a:xfrm rot="10800000">
          <a:off x="2608631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716886" y="2087584"/>
        <a:ext cx="252595" cy="253276"/>
      </dsp:txXfrm>
    </dsp:sp>
    <dsp:sp modelId="{3C963798-7AD0-4E68-B04A-8CEA5498A998}">
      <dsp:nvSpPr>
        <dsp:cNvPr id="0" name=""/>
        <dsp:cNvSpPr/>
      </dsp:nvSpPr>
      <dsp:spPr>
        <a:xfrm>
          <a:off x="736294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Practical Exposer</a:t>
          </a:r>
        </a:p>
      </dsp:txBody>
      <dsp:txXfrm>
        <a:off x="766206" y="1733497"/>
        <a:ext cx="1642300" cy="961450"/>
      </dsp:txXfrm>
    </dsp:sp>
    <dsp:sp modelId="{DD0F32BA-B5B1-4A07-B909-E9715C40455E}">
      <dsp:nvSpPr>
        <dsp:cNvPr id="0" name=""/>
        <dsp:cNvSpPr/>
      </dsp:nvSpPr>
      <dsp:spPr>
        <a:xfrm rot="5400000">
          <a:off x="1406931" y="2844008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60719" y="2874646"/>
        <a:ext cx="253276" cy="252595"/>
      </dsp:txXfrm>
    </dsp:sp>
    <dsp:sp modelId="{78EB1F39-0012-4330-BCBF-9237D0C988D8}">
      <dsp:nvSpPr>
        <dsp:cNvPr id="0" name=""/>
        <dsp:cNvSpPr/>
      </dsp:nvSpPr>
      <dsp:spPr>
        <a:xfrm>
          <a:off x="736294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Placement  Or High Studies</a:t>
          </a:r>
        </a:p>
      </dsp:txBody>
      <dsp:txXfrm>
        <a:off x="766206" y="3435621"/>
        <a:ext cx="1642300" cy="961450"/>
      </dsp:txXfrm>
    </dsp:sp>
    <dsp:sp modelId="{D7ED8978-0AA8-4A42-9F24-251F4664E306}">
      <dsp:nvSpPr>
        <dsp:cNvPr id="0" name=""/>
        <dsp:cNvSpPr/>
      </dsp:nvSpPr>
      <dsp:spPr>
        <a:xfrm>
          <a:off x="2588205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88205" y="3789708"/>
        <a:ext cx="252595" cy="253276"/>
      </dsp:txXfrm>
    </dsp:sp>
    <dsp:sp modelId="{746B38D0-5650-4DD4-B889-2F08E4EE0CF5}">
      <dsp:nvSpPr>
        <dsp:cNvPr id="0" name=""/>
        <dsp:cNvSpPr/>
      </dsp:nvSpPr>
      <dsp:spPr>
        <a:xfrm>
          <a:off x="3119268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Counseling After Placement</a:t>
          </a:r>
        </a:p>
      </dsp:txBody>
      <dsp:txXfrm>
        <a:off x="3149180" y="3435621"/>
        <a:ext cx="1642300" cy="961450"/>
      </dsp:txXfrm>
    </dsp:sp>
    <dsp:sp modelId="{C757735C-30FF-44D7-8FA2-312C5CE7F072}">
      <dsp:nvSpPr>
        <dsp:cNvPr id="0" name=""/>
        <dsp:cNvSpPr/>
      </dsp:nvSpPr>
      <dsp:spPr>
        <a:xfrm>
          <a:off x="4971179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71179" y="3789708"/>
        <a:ext cx="252595" cy="253276"/>
      </dsp:txXfrm>
    </dsp:sp>
    <dsp:sp modelId="{05EB326C-471F-401F-B475-49906A5F1343}">
      <dsp:nvSpPr>
        <dsp:cNvPr id="0" name=""/>
        <dsp:cNvSpPr/>
      </dsp:nvSpPr>
      <dsp:spPr>
        <a:xfrm>
          <a:off x="5502242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Role Model</a:t>
          </a:r>
        </a:p>
      </dsp:txBody>
      <dsp:txXfrm>
        <a:off x="5532154" y="3435621"/>
        <a:ext cx="1642300" cy="9614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AAE8-8059-46BD-ACAA-C07F5B8804B2}">
      <dsp:nvSpPr>
        <dsp:cNvPr id="0" name=""/>
        <dsp:cNvSpPr/>
      </dsp:nvSpPr>
      <dsp:spPr>
        <a:xfrm>
          <a:off x="736294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 From The Future</a:t>
          </a:r>
        </a:p>
      </dsp:txBody>
      <dsp:txXfrm>
        <a:off x="766206" y="31373"/>
        <a:ext cx="1642300" cy="961450"/>
      </dsp:txXfrm>
    </dsp:sp>
    <dsp:sp modelId="{DDFA88E0-8CD9-41DC-9B44-5EFAB872F31E}">
      <dsp:nvSpPr>
        <dsp:cNvPr id="0" name=""/>
        <dsp:cNvSpPr/>
      </dsp:nvSpPr>
      <dsp:spPr>
        <a:xfrm>
          <a:off x="2588205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88205" y="385459"/>
        <a:ext cx="252595" cy="253276"/>
      </dsp:txXfrm>
    </dsp:sp>
    <dsp:sp modelId="{B7037F81-03C9-4E35-8E55-16F13CA4CC09}">
      <dsp:nvSpPr>
        <dsp:cNvPr id="0" name=""/>
        <dsp:cNvSpPr/>
      </dsp:nvSpPr>
      <dsp:spPr>
        <a:xfrm>
          <a:off x="3119268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 Employed</a:t>
          </a:r>
        </a:p>
      </dsp:txBody>
      <dsp:txXfrm>
        <a:off x="3149180" y="31373"/>
        <a:ext cx="1642300" cy="961450"/>
      </dsp:txXfrm>
    </dsp:sp>
    <dsp:sp modelId="{2D0FCF52-2A97-4765-B1EC-626C0BC5BC23}">
      <dsp:nvSpPr>
        <dsp:cNvPr id="0" name=""/>
        <dsp:cNvSpPr/>
      </dsp:nvSpPr>
      <dsp:spPr>
        <a:xfrm>
          <a:off x="4971179" y="30103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71179" y="385459"/>
        <a:ext cx="252595" cy="253276"/>
      </dsp:txXfrm>
    </dsp:sp>
    <dsp:sp modelId="{A0E98695-6808-48F5-A49E-93C4CEB8793B}">
      <dsp:nvSpPr>
        <dsp:cNvPr id="0" name=""/>
        <dsp:cNvSpPr/>
      </dsp:nvSpPr>
      <dsp:spPr>
        <a:xfrm>
          <a:off x="5502242" y="1461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 Harder and Longer</a:t>
          </a:r>
        </a:p>
      </dsp:txBody>
      <dsp:txXfrm>
        <a:off x="5532154" y="31373"/>
        <a:ext cx="1642300" cy="961450"/>
      </dsp:txXfrm>
    </dsp:sp>
    <dsp:sp modelId="{2A202A92-45DF-4E22-B345-F3BD7907B398}">
      <dsp:nvSpPr>
        <dsp:cNvPr id="0" name=""/>
        <dsp:cNvSpPr/>
      </dsp:nvSpPr>
      <dsp:spPr>
        <a:xfrm rot="5400000">
          <a:off x="6172879" y="1141884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226667" y="1172522"/>
        <a:ext cx="253276" cy="252595"/>
      </dsp:txXfrm>
    </dsp:sp>
    <dsp:sp modelId="{342E39B1-F3A4-48FD-97B1-7C59430D628A}">
      <dsp:nvSpPr>
        <dsp:cNvPr id="0" name=""/>
        <dsp:cNvSpPr/>
      </dsp:nvSpPr>
      <dsp:spPr>
        <a:xfrm>
          <a:off x="5502242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 Long Learning</a:t>
          </a:r>
        </a:p>
      </dsp:txBody>
      <dsp:txXfrm>
        <a:off x="5532154" y="1733497"/>
        <a:ext cx="1642300" cy="961450"/>
      </dsp:txXfrm>
    </dsp:sp>
    <dsp:sp modelId="{284AA760-15F8-493E-BC30-59C68C917962}">
      <dsp:nvSpPr>
        <dsp:cNvPr id="0" name=""/>
        <dsp:cNvSpPr/>
      </dsp:nvSpPr>
      <dsp:spPr>
        <a:xfrm rot="10800000">
          <a:off x="4991604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099859" y="2087584"/>
        <a:ext cx="252595" cy="253276"/>
      </dsp:txXfrm>
    </dsp:sp>
    <dsp:sp modelId="{3C963798-7AD0-4E68-B04A-8CEA5498A998}">
      <dsp:nvSpPr>
        <dsp:cNvPr id="0" name=""/>
        <dsp:cNvSpPr/>
      </dsp:nvSpPr>
      <dsp:spPr>
        <a:xfrm>
          <a:off x="3119268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Power Of Trust</a:t>
          </a:r>
        </a:p>
      </dsp:txBody>
      <dsp:txXfrm>
        <a:off x="3149180" y="1733497"/>
        <a:ext cx="1642300" cy="961450"/>
      </dsp:txXfrm>
    </dsp:sp>
    <dsp:sp modelId="{DD0F32BA-B5B1-4A07-B909-E9715C40455E}">
      <dsp:nvSpPr>
        <dsp:cNvPr id="0" name=""/>
        <dsp:cNvSpPr/>
      </dsp:nvSpPr>
      <dsp:spPr>
        <a:xfrm rot="10800000">
          <a:off x="2608631" y="2003159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716886" y="2087584"/>
        <a:ext cx="252595" cy="253276"/>
      </dsp:txXfrm>
    </dsp:sp>
    <dsp:sp modelId="{78EB1F39-0012-4330-BCBF-9237D0C988D8}">
      <dsp:nvSpPr>
        <dsp:cNvPr id="0" name=""/>
        <dsp:cNvSpPr/>
      </dsp:nvSpPr>
      <dsp:spPr>
        <a:xfrm>
          <a:off x="736294" y="1703585"/>
          <a:ext cx="1702124" cy="10212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Sped and Dependability</a:t>
          </a:r>
        </a:p>
      </dsp:txBody>
      <dsp:txXfrm>
        <a:off x="766206" y="1733497"/>
        <a:ext cx="1642300" cy="961450"/>
      </dsp:txXfrm>
    </dsp:sp>
    <dsp:sp modelId="{D7ED8978-0AA8-4A42-9F24-251F4664E306}">
      <dsp:nvSpPr>
        <dsp:cNvPr id="0" name=""/>
        <dsp:cNvSpPr/>
      </dsp:nvSpPr>
      <dsp:spPr>
        <a:xfrm rot="5400000">
          <a:off x="1406931" y="2844008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60719" y="2874646"/>
        <a:ext cx="253276" cy="252595"/>
      </dsp:txXfrm>
    </dsp:sp>
    <dsp:sp modelId="{746B38D0-5650-4DD4-B889-2F08E4EE0CF5}">
      <dsp:nvSpPr>
        <dsp:cNvPr id="0" name=""/>
        <dsp:cNvSpPr/>
      </dsp:nvSpPr>
      <dsp:spPr>
        <a:xfrm>
          <a:off x="736294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Right People</a:t>
          </a:r>
        </a:p>
      </dsp:txBody>
      <dsp:txXfrm>
        <a:off x="766206" y="3435621"/>
        <a:ext cx="1642300" cy="961450"/>
      </dsp:txXfrm>
    </dsp:sp>
    <dsp:sp modelId="{C757735C-30FF-44D7-8FA2-312C5CE7F072}">
      <dsp:nvSpPr>
        <dsp:cNvPr id="0" name=""/>
        <dsp:cNvSpPr/>
      </dsp:nvSpPr>
      <dsp:spPr>
        <a:xfrm>
          <a:off x="2588205" y="3705283"/>
          <a:ext cx="360850" cy="422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88205" y="3789708"/>
        <a:ext cx="252595" cy="253276"/>
      </dsp:txXfrm>
    </dsp:sp>
    <dsp:sp modelId="{05EB326C-471F-401F-B475-49906A5F1343}">
      <dsp:nvSpPr>
        <dsp:cNvPr id="0" name=""/>
        <dsp:cNvSpPr/>
      </dsp:nvSpPr>
      <dsp:spPr>
        <a:xfrm>
          <a:off x="3119268" y="3405709"/>
          <a:ext cx="1702124" cy="1021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Believe</a:t>
          </a:r>
        </a:p>
      </dsp:txBody>
      <dsp:txXfrm>
        <a:off x="3149180" y="3435621"/>
        <a:ext cx="1642300" cy="961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7143F-3E42-444D-8459-BEDF29874EAE}">
      <dsp:nvSpPr>
        <dsp:cNvPr id="0" name=""/>
        <dsp:cNvSpPr/>
      </dsp:nvSpPr>
      <dsp:spPr>
        <a:xfrm>
          <a:off x="4191000" y="0"/>
          <a:ext cx="762000" cy="432664"/>
        </a:xfrm>
        <a:prstGeom prst="trapezoid">
          <a:avLst>
            <a:gd name="adj" fmla="val 8805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95000"/>
                </a:schemeClr>
              </a:solidFill>
            </a:rPr>
            <a:t>MD</a:t>
          </a:r>
        </a:p>
      </dsp:txBody>
      <dsp:txXfrm>
        <a:off x="4191000" y="0"/>
        <a:ext cx="762000" cy="432664"/>
      </dsp:txXfrm>
    </dsp:sp>
    <dsp:sp modelId="{0671A09E-B062-4038-AE19-B57A4F87426E}">
      <dsp:nvSpPr>
        <dsp:cNvPr id="0" name=""/>
        <dsp:cNvSpPr/>
      </dsp:nvSpPr>
      <dsp:spPr>
        <a:xfrm>
          <a:off x="3810000" y="432664"/>
          <a:ext cx="1524000" cy="432664"/>
        </a:xfrm>
        <a:prstGeom prst="trapezoid">
          <a:avLst>
            <a:gd name="adj" fmla="val 88059"/>
          </a:avLst>
        </a:prstGeom>
        <a:solidFill>
          <a:schemeClr val="accent4">
            <a:hueOff val="-405888"/>
            <a:satOff val="244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95000"/>
                </a:schemeClr>
              </a:solidFill>
            </a:rPr>
            <a:t>CEO</a:t>
          </a:r>
        </a:p>
      </dsp:txBody>
      <dsp:txXfrm>
        <a:off x="4076700" y="432664"/>
        <a:ext cx="990600" cy="432664"/>
      </dsp:txXfrm>
    </dsp:sp>
    <dsp:sp modelId="{738B8BE9-E40C-486D-AADC-A3401EA36647}">
      <dsp:nvSpPr>
        <dsp:cNvPr id="0" name=""/>
        <dsp:cNvSpPr/>
      </dsp:nvSpPr>
      <dsp:spPr>
        <a:xfrm>
          <a:off x="3429000" y="865328"/>
          <a:ext cx="2286000" cy="432664"/>
        </a:xfrm>
        <a:prstGeom prst="trapezoid">
          <a:avLst>
            <a:gd name="adj" fmla="val 88059"/>
          </a:avLst>
        </a:prstGeom>
        <a:solidFill>
          <a:schemeClr val="accent4">
            <a:hueOff val="-811776"/>
            <a:satOff val="489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VPs</a:t>
          </a:r>
        </a:p>
      </dsp:txBody>
      <dsp:txXfrm>
        <a:off x="3829050" y="865328"/>
        <a:ext cx="1485900" cy="432664"/>
      </dsp:txXfrm>
    </dsp:sp>
    <dsp:sp modelId="{6E87A456-C810-41F1-922E-04537BE6A93C}">
      <dsp:nvSpPr>
        <dsp:cNvPr id="0" name=""/>
        <dsp:cNvSpPr/>
      </dsp:nvSpPr>
      <dsp:spPr>
        <a:xfrm>
          <a:off x="3047999" y="1297992"/>
          <a:ext cx="3048000" cy="432664"/>
        </a:xfrm>
        <a:prstGeom prst="trapezoid">
          <a:avLst>
            <a:gd name="adj" fmla="val 88059"/>
          </a:avLst>
        </a:prstGeom>
        <a:solidFill>
          <a:schemeClr val="accent4">
            <a:hueOff val="-1217664"/>
            <a:satOff val="7336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Regional Managers</a:t>
          </a:r>
        </a:p>
      </dsp:txBody>
      <dsp:txXfrm>
        <a:off x="3581399" y="1297992"/>
        <a:ext cx="1981200" cy="432664"/>
      </dsp:txXfrm>
    </dsp:sp>
    <dsp:sp modelId="{3ADB6E6F-EA13-4EF0-9C41-EA86DE4872D1}">
      <dsp:nvSpPr>
        <dsp:cNvPr id="0" name=""/>
        <dsp:cNvSpPr/>
      </dsp:nvSpPr>
      <dsp:spPr>
        <a:xfrm>
          <a:off x="2667000" y="1730656"/>
          <a:ext cx="3810000" cy="432664"/>
        </a:xfrm>
        <a:prstGeom prst="trapezoid">
          <a:avLst>
            <a:gd name="adj" fmla="val 88059"/>
          </a:avLst>
        </a:prstGeom>
        <a:solidFill>
          <a:schemeClr val="accent4">
            <a:hueOff val="-1623553"/>
            <a:satOff val="978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Thousands of General Managers</a:t>
          </a:r>
        </a:p>
      </dsp:txBody>
      <dsp:txXfrm>
        <a:off x="3333749" y="1730656"/>
        <a:ext cx="2476500" cy="432664"/>
      </dsp:txXfrm>
    </dsp:sp>
    <dsp:sp modelId="{452F5250-B49E-4E0C-95A7-5E76A49945DC}">
      <dsp:nvSpPr>
        <dsp:cNvPr id="0" name=""/>
        <dsp:cNvSpPr/>
      </dsp:nvSpPr>
      <dsp:spPr>
        <a:xfrm>
          <a:off x="2286000" y="2163320"/>
          <a:ext cx="4572000" cy="432664"/>
        </a:xfrm>
        <a:prstGeom prst="trapezoid">
          <a:avLst>
            <a:gd name="adj" fmla="val 88059"/>
          </a:avLst>
        </a:prstGeom>
        <a:solidFill>
          <a:schemeClr val="accent4">
            <a:hueOff val="-2029441"/>
            <a:satOff val="12227"/>
            <a:lumOff val="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Tens of Thousands of Department Managers</a:t>
          </a:r>
        </a:p>
      </dsp:txBody>
      <dsp:txXfrm>
        <a:off x="3086099" y="2163320"/>
        <a:ext cx="2971800" cy="432664"/>
      </dsp:txXfrm>
    </dsp:sp>
    <dsp:sp modelId="{DB2A59D1-0D82-453D-81A9-EE2FB3999005}">
      <dsp:nvSpPr>
        <dsp:cNvPr id="0" name=""/>
        <dsp:cNvSpPr/>
      </dsp:nvSpPr>
      <dsp:spPr>
        <a:xfrm>
          <a:off x="1905000" y="2595984"/>
          <a:ext cx="5334000" cy="432664"/>
        </a:xfrm>
        <a:prstGeom prst="trapezoid">
          <a:avLst>
            <a:gd name="adj" fmla="val 88059"/>
          </a:avLst>
        </a:prstGeom>
        <a:solidFill>
          <a:schemeClr val="accent4">
            <a:hueOff val="-2435329"/>
            <a:satOff val="14672"/>
            <a:lumOff val="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Thousands of Back-office Exe</a:t>
          </a:r>
        </a:p>
      </dsp:txBody>
      <dsp:txXfrm>
        <a:off x="2838450" y="2595984"/>
        <a:ext cx="3467100" cy="432664"/>
      </dsp:txXfrm>
    </dsp:sp>
    <dsp:sp modelId="{7C4DA779-353A-4419-A8DC-62E71B6C5F59}">
      <dsp:nvSpPr>
        <dsp:cNvPr id="0" name=""/>
        <dsp:cNvSpPr/>
      </dsp:nvSpPr>
      <dsp:spPr>
        <a:xfrm>
          <a:off x="1524000" y="3028649"/>
          <a:ext cx="6095999" cy="432664"/>
        </a:xfrm>
        <a:prstGeom prst="trapezoid">
          <a:avLst>
            <a:gd name="adj" fmla="val 88059"/>
          </a:avLst>
        </a:prstGeom>
        <a:solidFill>
          <a:schemeClr val="accent4">
            <a:hueOff val="-2841217"/>
            <a:satOff val="17118"/>
            <a:lumOff val="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thousands Store Exe</a:t>
          </a:r>
        </a:p>
      </dsp:txBody>
      <dsp:txXfrm>
        <a:off x="2590800" y="3028649"/>
        <a:ext cx="3962400" cy="432664"/>
      </dsp:txXfrm>
    </dsp:sp>
    <dsp:sp modelId="{C68F47BD-97C6-4BE7-9FFC-4305CF3336FA}">
      <dsp:nvSpPr>
        <dsp:cNvPr id="0" name=""/>
        <dsp:cNvSpPr/>
      </dsp:nvSpPr>
      <dsp:spPr>
        <a:xfrm>
          <a:off x="1143000" y="3461313"/>
          <a:ext cx="6857999" cy="432664"/>
        </a:xfrm>
        <a:prstGeom prst="trapezoid">
          <a:avLst>
            <a:gd name="adj" fmla="val 88059"/>
          </a:avLst>
        </a:prstGeom>
        <a:solidFill>
          <a:schemeClr val="accent4">
            <a:hueOff val="-3247105"/>
            <a:satOff val="19563"/>
            <a:lumOff val="1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Thousands of Sales Exe </a:t>
          </a:r>
        </a:p>
      </dsp:txBody>
      <dsp:txXfrm>
        <a:off x="2343150" y="3461313"/>
        <a:ext cx="4457700" cy="432664"/>
      </dsp:txXfrm>
    </dsp:sp>
    <dsp:sp modelId="{1B934B34-3D60-4FB8-AA32-91D8AAFA79F2}">
      <dsp:nvSpPr>
        <dsp:cNvPr id="0" name=""/>
        <dsp:cNvSpPr/>
      </dsp:nvSpPr>
      <dsp:spPr>
        <a:xfrm>
          <a:off x="762000" y="3893977"/>
          <a:ext cx="7619999" cy="432664"/>
        </a:xfrm>
        <a:prstGeom prst="trapezoid">
          <a:avLst>
            <a:gd name="adj" fmla="val 88059"/>
          </a:avLst>
        </a:prstGeom>
        <a:solidFill>
          <a:schemeClr val="accent4">
            <a:hueOff val="-3652993"/>
            <a:satOff val="22008"/>
            <a:lumOff val="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thousands of Maintenance Exe</a:t>
          </a:r>
        </a:p>
      </dsp:txBody>
      <dsp:txXfrm>
        <a:off x="2095500" y="3893977"/>
        <a:ext cx="4953000" cy="432664"/>
      </dsp:txXfrm>
    </dsp:sp>
    <dsp:sp modelId="{B3C857CB-350E-4920-9E4C-7F643B34E9AE}">
      <dsp:nvSpPr>
        <dsp:cNvPr id="0" name=""/>
        <dsp:cNvSpPr/>
      </dsp:nvSpPr>
      <dsp:spPr>
        <a:xfrm>
          <a:off x="381000" y="4326641"/>
          <a:ext cx="8382000" cy="432664"/>
        </a:xfrm>
        <a:prstGeom prst="trapezoid">
          <a:avLst>
            <a:gd name="adj" fmla="val 88059"/>
          </a:avLst>
        </a:prstGeom>
        <a:solidFill>
          <a:schemeClr val="accent4">
            <a:hueOff val="-4058882"/>
            <a:satOff val="24454"/>
            <a:lumOff val="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thousands of Support Staff</a:t>
          </a:r>
        </a:p>
      </dsp:txBody>
      <dsp:txXfrm>
        <a:off x="1847849" y="4326641"/>
        <a:ext cx="5448300" cy="432664"/>
      </dsp:txXfrm>
    </dsp:sp>
    <dsp:sp modelId="{FA21A64B-C6E4-4EB6-B047-5D75FA602203}">
      <dsp:nvSpPr>
        <dsp:cNvPr id="0" name=""/>
        <dsp:cNvSpPr/>
      </dsp:nvSpPr>
      <dsp:spPr>
        <a:xfrm>
          <a:off x="0" y="4759305"/>
          <a:ext cx="9144000" cy="432664"/>
        </a:xfrm>
        <a:prstGeom prst="trapezoid">
          <a:avLst>
            <a:gd name="adj" fmla="val 88059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</a:schemeClr>
              </a:solidFill>
            </a:rPr>
            <a:t>Hundreds of thousands of GREETERS</a:t>
          </a:r>
        </a:p>
      </dsp:txBody>
      <dsp:txXfrm>
        <a:off x="1600199" y="4759305"/>
        <a:ext cx="5943600" cy="432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7EA05-223D-43AF-AFAF-2EAFE8C02FF5}">
      <dsp:nvSpPr>
        <dsp:cNvPr id="0" name=""/>
        <dsp:cNvSpPr/>
      </dsp:nvSpPr>
      <dsp:spPr>
        <a:xfrm rot="5400000">
          <a:off x="642870" y="553320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318D39-95DA-4678-8945-2F443B01F483}">
      <dsp:nvSpPr>
        <dsp:cNvPr id="0" name=""/>
        <dsp:cNvSpPr/>
      </dsp:nvSpPr>
      <dsp:spPr>
        <a:xfrm>
          <a:off x="840891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Agro</a:t>
          </a:r>
        </a:p>
      </dsp:txBody>
      <dsp:txXfrm>
        <a:off x="861241" y="21297"/>
        <a:ext cx="1117316" cy="654109"/>
      </dsp:txXfrm>
    </dsp:sp>
    <dsp:sp modelId="{639E41D9-6FF9-4F0A-8A5C-5EB7A75C171D}">
      <dsp:nvSpPr>
        <dsp:cNvPr id="0" name=""/>
        <dsp:cNvSpPr/>
      </dsp:nvSpPr>
      <dsp:spPr>
        <a:xfrm rot="5400000">
          <a:off x="642870" y="1421832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2946A5-6EBE-4DE0-ACDD-34F63D59DF1D}">
      <dsp:nvSpPr>
        <dsp:cNvPr id="0" name=""/>
        <dsp:cNvSpPr/>
      </dsp:nvSpPr>
      <dsp:spPr>
        <a:xfrm>
          <a:off x="840891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Automotive</a:t>
          </a:r>
          <a:endParaRPr lang="en-US" sz="1200" u="none" kern="1200" dirty="0"/>
        </a:p>
      </dsp:txBody>
      <dsp:txXfrm>
        <a:off x="861241" y="889809"/>
        <a:ext cx="1117316" cy="654109"/>
      </dsp:txXfrm>
    </dsp:sp>
    <dsp:sp modelId="{7D048763-5D48-453B-87A8-022241520D5E}">
      <dsp:nvSpPr>
        <dsp:cNvPr id="0" name=""/>
        <dsp:cNvSpPr/>
      </dsp:nvSpPr>
      <dsp:spPr>
        <a:xfrm rot="5400000">
          <a:off x="642870" y="2290345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34036A-90B9-4EB3-B85B-A8E719AE4953}">
      <dsp:nvSpPr>
        <dsp:cNvPr id="0" name=""/>
        <dsp:cNvSpPr/>
      </dsp:nvSpPr>
      <dsp:spPr>
        <a:xfrm>
          <a:off x="840891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Aviation</a:t>
          </a:r>
        </a:p>
      </dsp:txBody>
      <dsp:txXfrm>
        <a:off x="861241" y="1758321"/>
        <a:ext cx="1117316" cy="654109"/>
      </dsp:txXfrm>
    </dsp:sp>
    <dsp:sp modelId="{2CF12B2D-E600-4536-856B-901CA7C7CA6C}">
      <dsp:nvSpPr>
        <dsp:cNvPr id="0" name=""/>
        <dsp:cNvSpPr/>
      </dsp:nvSpPr>
      <dsp:spPr>
        <a:xfrm rot="5400000">
          <a:off x="642870" y="3158857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E5F54F-C730-40CF-8EBD-58CF479527B5}">
      <dsp:nvSpPr>
        <dsp:cNvPr id="0" name=""/>
        <dsp:cNvSpPr/>
      </dsp:nvSpPr>
      <dsp:spPr>
        <a:xfrm>
          <a:off x="840891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BFSI</a:t>
          </a:r>
          <a:endParaRPr lang="en-US" sz="1200" kern="1200" dirty="0"/>
        </a:p>
      </dsp:txBody>
      <dsp:txXfrm>
        <a:off x="861241" y="2626833"/>
        <a:ext cx="1117316" cy="654109"/>
      </dsp:txXfrm>
    </dsp:sp>
    <dsp:sp modelId="{69F42981-B8CB-4408-AF82-9BBB0B24352E}">
      <dsp:nvSpPr>
        <dsp:cNvPr id="0" name=""/>
        <dsp:cNvSpPr/>
      </dsp:nvSpPr>
      <dsp:spPr>
        <a:xfrm rot="5400000">
          <a:off x="642870" y="4027369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3A1FE8-20FB-474A-A8DC-414ED0792BED}">
      <dsp:nvSpPr>
        <dsp:cNvPr id="0" name=""/>
        <dsp:cNvSpPr/>
      </dsp:nvSpPr>
      <dsp:spPr>
        <a:xfrm>
          <a:off x="840891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Education</a:t>
          </a:r>
          <a:endParaRPr lang="en-US" sz="1200" kern="1200" dirty="0"/>
        </a:p>
      </dsp:txBody>
      <dsp:txXfrm>
        <a:off x="861241" y="3495345"/>
        <a:ext cx="1117316" cy="654109"/>
      </dsp:txXfrm>
    </dsp:sp>
    <dsp:sp modelId="{2DCF04D9-2A66-4CC6-B4E7-D78ECC3D9347}">
      <dsp:nvSpPr>
        <dsp:cNvPr id="0" name=""/>
        <dsp:cNvSpPr/>
      </dsp:nvSpPr>
      <dsp:spPr>
        <a:xfrm>
          <a:off x="1077126" y="4461625"/>
          <a:ext cx="1535529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DED1B8-FF08-4A58-924E-FFBA9A9E0EFF}">
      <dsp:nvSpPr>
        <dsp:cNvPr id="0" name=""/>
        <dsp:cNvSpPr/>
      </dsp:nvSpPr>
      <dsp:spPr>
        <a:xfrm>
          <a:off x="840891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Engineering</a:t>
          </a:r>
          <a:endParaRPr lang="en-US" sz="1200" kern="1200" dirty="0"/>
        </a:p>
      </dsp:txBody>
      <dsp:txXfrm>
        <a:off x="861241" y="4363858"/>
        <a:ext cx="1117316" cy="654109"/>
      </dsp:txXfrm>
    </dsp:sp>
    <dsp:sp modelId="{B0E4CE29-9F74-4502-944E-8B941594199A}">
      <dsp:nvSpPr>
        <dsp:cNvPr id="0" name=""/>
        <dsp:cNvSpPr/>
      </dsp:nvSpPr>
      <dsp:spPr>
        <a:xfrm rot="16200000">
          <a:off x="2183031" y="4027369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3A305F-25FE-472E-8228-3DAF84D9CBAB}">
      <dsp:nvSpPr>
        <dsp:cNvPr id="0" name=""/>
        <dsp:cNvSpPr/>
      </dsp:nvSpPr>
      <dsp:spPr>
        <a:xfrm>
          <a:off x="2381052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Energy</a:t>
          </a:r>
          <a:endParaRPr lang="en-US" sz="1200" kern="1200" dirty="0"/>
        </a:p>
      </dsp:txBody>
      <dsp:txXfrm>
        <a:off x="2401402" y="4363858"/>
        <a:ext cx="1117316" cy="654109"/>
      </dsp:txXfrm>
    </dsp:sp>
    <dsp:sp modelId="{3F469AA8-3795-4EFB-AF04-FE17D2162674}">
      <dsp:nvSpPr>
        <dsp:cNvPr id="0" name=""/>
        <dsp:cNvSpPr/>
      </dsp:nvSpPr>
      <dsp:spPr>
        <a:xfrm rot="16200000">
          <a:off x="2183031" y="3158857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2D7D4F-BD88-4E1C-A79B-D840AAE916A2}">
      <dsp:nvSpPr>
        <dsp:cNvPr id="0" name=""/>
        <dsp:cNvSpPr/>
      </dsp:nvSpPr>
      <dsp:spPr>
        <a:xfrm>
          <a:off x="2381052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Fast-moving consumer goods (FMCG)</a:t>
          </a:r>
          <a:endParaRPr lang="en-US" sz="1200" kern="1200" dirty="0"/>
        </a:p>
      </dsp:txBody>
      <dsp:txXfrm>
        <a:off x="2401402" y="3495345"/>
        <a:ext cx="1117316" cy="654109"/>
      </dsp:txXfrm>
    </dsp:sp>
    <dsp:sp modelId="{23C3C37E-4938-4666-B2C8-DDA253104387}">
      <dsp:nvSpPr>
        <dsp:cNvPr id="0" name=""/>
        <dsp:cNvSpPr/>
      </dsp:nvSpPr>
      <dsp:spPr>
        <a:xfrm rot="16200000">
          <a:off x="2183031" y="2290345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9CD46D-0D55-4C0E-80E3-E5DA9D2CC769}">
      <dsp:nvSpPr>
        <dsp:cNvPr id="0" name=""/>
        <dsp:cNvSpPr/>
      </dsp:nvSpPr>
      <dsp:spPr>
        <a:xfrm>
          <a:off x="2381052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 err="1"/>
            <a:t>FinTech</a:t>
          </a:r>
          <a:endParaRPr lang="en-US" sz="1200" u="none" kern="1200" dirty="0"/>
        </a:p>
      </dsp:txBody>
      <dsp:txXfrm>
        <a:off x="2401402" y="2626833"/>
        <a:ext cx="1117316" cy="654109"/>
      </dsp:txXfrm>
    </dsp:sp>
    <dsp:sp modelId="{5B85CC9D-3ADA-4DE2-A414-C10991847C46}">
      <dsp:nvSpPr>
        <dsp:cNvPr id="0" name=""/>
        <dsp:cNvSpPr/>
      </dsp:nvSpPr>
      <dsp:spPr>
        <a:xfrm rot="16200000">
          <a:off x="2183031" y="1421832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8E1F3-15ED-4DD5-BD07-C981C1FE8C2D}">
      <dsp:nvSpPr>
        <dsp:cNvPr id="0" name=""/>
        <dsp:cNvSpPr/>
      </dsp:nvSpPr>
      <dsp:spPr>
        <a:xfrm>
          <a:off x="2381052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Food and beverage</a:t>
          </a:r>
          <a:endParaRPr lang="en-US" sz="1200" kern="1200" dirty="0"/>
        </a:p>
      </dsp:txBody>
      <dsp:txXfrm>
        <a:off x="2401402" y="1758321"/>
        <a:ext cx="1117316" cy="654109"/>
      </dsp:txXfrm>
    </dsp:sp>
    <dsp:sp modelId="{54EB75C6-EEA5-4547-98F3-AE50E268B896}">
      <dsp:nvSpPr>
        <dsp:cNvPr id="0" name=""/>
        <dsp:cNvSpPr/>
      </dsp:nvSpPr>
      <dsp:spPr>
        <a:xfrm rot="16200000">
          <a:off x="2183031" y="553320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472A38-9720-42F2-8115-3857F09B5EFD}">
      <dsp:nvSpPr>
        <dsp:cNvPr id="0" name=""/>
        <dsp:cNvSpPr/>
      </dsp:nvSpPr>
      <dsp:spPr>
        <a:xfrm>
          <a:off x="2381052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Government - federal, state, local</a:t>
          </a:r>
          <a:endParaRPr lang="en-US" sz="1200" kern="1200" dirty="0"/>
        </a:p>
      </dsp:txBody>
      <dsp:txXfrm>
        <a:off x="2401402" y="889809"/>
        <a:ext cx="1117316" cy="654109"/>
      </dsp:txXfrm>
    </dsp:sp>
    <dsp:sp modelId="{B273E6EA-2D1D-4F9D-B993-857ACB8E9F3B}">
      <dsp:nvSpPr>
        <dsp:cNvPr id="0" name=""/>
        <dsp:cNvSpPr/>
      </dsp:nvSpPr>
      <dsp:spPr>
        <a:xfrm>
          <a:off x="2617287" y="119064"/>
          <a:ext cx="1535529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E1E83D-5FAE-49B2-A1C7-A048BA87C544}">
      <dsp:nvSpPr>
        <dsp:cNvPr id="0" name=""/>
        <dsp:cNvSpPr/>
      </dsp:nvSpPr>
      <dsp:spPr>
        <a:xfrm>
          <a:off x="2381052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Healthcare &amp; </a:t>
          </a:r>
          <a:r>
            <a:rPr lang="en-US" sz="1200" b="0" i="0" kern="1200" dirty="0" err="1"/>
            <a:t>Pharma</a:t>
          </a:r>
          <a:endParaRPr lang="en-US" sz="1200" kern="1200" dirty="0"/>
        </a:p>
      </dsp:txBody>
      <dsp:txXfrm>
        <a:off x="2401402" y="21297"/>
        <a:ext cx="1117316" cy="654109"/>
      </dsp:txXfrm>
    </dsp:sp>
    <dsp:sp modelId="{9347C5E6-F136-46B2-96F9-36AF28484AFC}">
      <dsp:nvSpPr>
        <dsp:cNvPr id="0" name=""/>
        <dsp:cNvSpPr/>
      </dsp:nvSpPr>
      <dsp:spPr>
        <a:xfrm rot="5400000">
          <a:off x="3723193" y="553320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B2BFC4-A5DC-4F63-A804-58B251B0B209}">
      <dsp:nvSpPr>
        <dsp:cNvPr id="0" name=""/>
        <dsp:cNvSpPr/>
      </dsp:nvSpPr>
      <dsp:spPr>
        <a:xfrm>
          <a:off x="3921214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Hotel &amp; Hospitality</a:t>
          </a:r>
        </a:p>
      </dsp:txBody>
      <dsp:txXfrm>
        <a:off x="3941564" y="21297"/>
        <a:ext cx="1117316" cy="654109"/>
      </dsp:txXfrm>
    </dsp:sp>
    <dsp:sp modelId="{2E4FC260-4207-4D33-840B-5A199FEA2D51}">
      <dsp:nvSpPr>
        <dsp:cNvPr id="0" name=""/>
        <dsp:cNvSpPr/>
      </dsp:nvSpPr>
      <dsp:spPr>
        <a:xfrm rot="5400000">
          <a:off x="3723193" y="1421832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BF269A-EB06-458D-AE7C-01FECF88D383}">
      <dsp:nvSpPr>
        <dsp:cNvPr id="0" name=""/>
        <dsp:cNvSpPr/>
      </dsp:nvSpPr>
      <dsp:spPr>
        <a:xfrm>
          <a:off x="3921214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Insurance</a:t>
          </a:r>
          <a:endParaRPr lang="en-US" sz="1200" kern="1200" dirty="0"/>
        </a:p>
      </dsp:txBody>
      <dsp:txXfrm>
        <a:off x="3941564" y="889809"/>
        <a:ext cx="1117316" cy="654109"/>
      </dsp:txXfrm>
    </dsp:sp>
    <dsp:sp modelId="{3843FB94-9C74-4C08-A647-5336F59D5373}">
      <dsp:nvSpPr>
        <dsp:cNvPr id="0" name=""/>
        <dsp:cNvSpPr/>
      </dsp:nvSpPr>
      <dsp:spPr>
        <a:xfrm rot="5400000">
          <a:off x="3723193" y="2290345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38DA47-2DB9-4337-A039-D82CFE460C32}">
      <dsp:nvSpPr>
        <dsp:cNvPr id="0" name=""/>
        <dsp:cNvSpPr/>
      </dsp:nvSpPr>
      <dsp:spPr>
        <a:xfrm>
          <a:off x="3921214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Legal</a:t>
          </a:r>
          <a:endParaRPr lang="en-US" sz="1200" kern="1200" dirty="0"/>
        </a:p>
      </dsp:txBody>
      <dsp:txXfrm>
        <a:off x="3941564" y="1758321"/>
        <a:ext cx="1117316" cy="654109"/>
      </dsp:txXfrm>
    </dsp:sp>
    <dsp:sp modelId="{0B73C5CA-A252-4F17-ADB3-1AD9C54EEF36}">
      <dsp:nvSpPr>
        <dsp:cNvPr id="0" name=""/>
        <dsp:cNvSpPr/>
      </dsp:nvSpPr>
      <dsp:spPr>
        <a:xfrm rot="5400000">
          <a:off x="3723193" y="3158857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B15EC-B557-41A0-AC6A-AA0F06F441B4}">
      <dsp:nvSpPr>
        <dsp:cNvPr id="0" name=""/>
        <dsp:cNvSpPr/>
      </dsp:nvSpPr>
      <dsp:spPr>
        <a:xfrm>
          <a:off x="3921214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Manufacturing</a:t>
          </a:r>
          <a:endParaRPr lang="en-US" sz="1200" kern="1200" dirty="0"/>
        </a:p>
      </dsp:txBody>
      <dsp:txXfrm>
        <a:off x="3941564" y="2626833"/>
        <a:ext cx="1117316" cy="654109"/>
      </dsp:txXfrm>
    </dsp:sp>
    <dsp:sp modelId="{39BEE238-92A3-498C-A8D2-66C1E6C3CC03}">
      <dsp:nvSpPr>
        <dsp:cNvPr id="0" name=""/>
        <dsp:cNvSpPr/>
      </dsp:nvSpPr>
      <dsp:spPr>
        <a:xfrm rot="5400000">
          <a:off x="3723193" y="4027369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3F3497-AAE0-4D82-B4FE-5879EAA022DA}">
      <dsp:nvSpPr>
        <dsp:cNvPr id="0" name=""/>
        <dsp:cNvSpPr/>
      </dsp:nvSpPr>
      <dsp:spPr>
        <a:xfrm>
          <a:off x="3921214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Media</a:t>
          </a:r>
          <a:endParaRPr lang="en-US" sz="1200" kern="1200" dirty="0"/>
        </a:p>
      </dsp:txBody>
      <dsp:txXfrm>
        <a:off x="3941564" y="3495345"/>
        <a:ext cx="1117316" cy="654109"/>
      </dsp:txXfrm>
    </dsp:sp>
    <dsp:sp modelId="{C49AD502-BEA9-47E4-ABB0-FEC7571F2772}">
      <dsp:nvSpPr>
        <dsp:cNvPr id="0" name=""/>
        <dsp:cNvSpPr/>
      </dsp:nvSpPr>
      <dsp:spPr>
        <a:xfrm>
          <a:off x="4157449" y="4461625"/>
          <a:ext cx="1535529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13FADA-D31E-4BDE-B7E5-7B7804E3E205}">
      <dsp:nvSpPr>
        <dsp:cNvPr id="0" name=""/>
        <dsp:cNvSpPr/>
      </dsp:nvSpPr>
      <dsp:spPr>
        <a:xfrm>
          <a:off x="3921214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Mining</a:t>
          </a:r>
        </a:p>
      </dsp:txBody>
      <dsp:txXfrm>
        <a:off x="3941564" y="4363858"/>
        <a:ext cx="1117316" cy="654109"/>
      </dsp:txXfrm>
    </dsp:sp>
    <dsp:sp modelId="{B320754D-8870-4F59-970B-AB63762653B5}">
      <dsp:nvSpPr>
        <dsp:cNvPr id="0" name=""/>
        <dsp:cNvSpPr/>
      </dsp:nvSpPr>
      <dsp:spPr>
        <a:xfrm rot="16200000">
          <a:off x="5263354" y="4027369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15419C-6185-485B-AA9F-3E681D4C49AF}">
      <dsp:nvSpPr>
        <dsp:cNvPr id="0" name=""/>
        <dsp:cNvSpPr/>
      </dsp:nvSpPr>
      <dsp:spPr>
        <a:xfrm>
          <a:off x="5461375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E-commerce</a:t>
          </a:r>
        </a:p>
      </dsp:txBody>
      <dsp:txXfrm>
        <a:off x="5481725" y="4363858"/>
        <a:ext cx="1117316" cy="654109"/>
      </dsp:txXfrm>
    </dsp:sp>
    <dsp:sp modelId="{74691FEF-1C00-4F95-BEFC-3998361904D4}">
      <dsp:nvSpPr>
        <dsp:cNvPr id="0" name=""/>
        <dsp:cNvSpPr/>
      </dsp:nvSpPr>
      <dsp:spPr>
        <a:xfrm rot="16200000">
          <a:off x="5263354" y="3158857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DC0C03-A114-44E5-A657-442531109ECB}">
      <dsp:nvSpPr>
        <dsp:cNvPr id="0" name=""/>
        <dsp:cNvSpPr/>
      </dsp:nvSpPr>
      <dsp:spPr>
        <a:xfrm>
          <a:off x="5461375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Raw materials</a:t>
          </a:r>
          <a:endParaRPr lang="en-US" sz="1200" kern="1200" dirty="0"/>
        </a:p>
      </dsp:txBody>
      <dsp:txXfrm>
        <a:off x="5481725" y="3495345"/>
        <a:ext cx="1117316" cy="654109"/>
      </dsp:txXfrm>
    </dsp:sp>
    <dsp:sp modelId="{BF0BB369-C2B0-4DA0-9568-FFBB557A1BB5}">
      <dsp:nvSpPr>
        <dsp:cNvPr id="0" name=""/>
        <dsp:cNvSpPr/>
      </dsp:nvSpPr>
      <dsp:spPr>
        <a:xfrm rot="16200000">
          <a:off x="5263354" y="2290345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2723DE-FCC2-4037-B88F-0C93630B1407}">
      <dsp:nvSpPr>
        <dsp:cNvPr id="0" name=""/>
        <dsp:cNvSpPr/>
      </dsp:nvSpPr>
      <dsp:spPr>
        <a:xfrm>
          <a:off x="5461375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Real estate</a:t>
          </a:r>
          <a:endParaRPr lang="en-US" sz="1200" kern="1200" dirty="0"/>
        </a:p>
      </dsp:txBody>
      <dsp:txXfrm>
        <a:off x="5481725" y="2626833"/>
        <a:ext cx="1117316" cy="654109"/>
      </dsp:txXfrm>
    </dsp:sp>
    <dsp:sp modelId="{1469969D-476F-483E-9C5A-5EA29D4EC296}">
      <dsp:nvSpPr>
        <dsp:cNvPr id="0" name=""/>
        <dsp:cNvSpPr/>
      </dsp:nvSpPr>
      <dsp:spPr>
        <a:xfrm rot="16200000">
          <a:off x="5263354" y="1421832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EDC10-F840-4E60-8536-DE598C1D180F}">
      <dsp:nvSpPr>
        <dsp:cNvPr id="0" name=""/>
        <dsp:cNvSpPr/>
      </dsp:nvSpPr>
      <dsp:spPr>
        <a:xfrm>
          <a:off x="5461375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Religion</a:t>
          </a:r>
          <a:endParaRPr lang="en-US" sz="1200" kern="1200" dirty="0"/>
        </a:p>
      </dsp:txBody>
      <dsp:txXfrm>
        <a:off x="5481725" y="1758321"/>
        <a:ext cx="1117316" cy="654109"/>
      </dsp:txXfrm>
    </dsp:sp>
    <dsp:sp modelId="{1AE0C60E-2F1A-4850-B7A1-652C90BC1811}">
      <dsp:nvSpPr>
        <dsp:cNvPr id="0" name=""/>
        <dsp:cNvSpPr/>
      </dsp:nvSpPr>
      <dsp:spPr>
        <a:xfrm rot="16200000">
          <a:off x="5263354" y="553320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3EE16C-E099-4EFC-B03F-DF498C9A176E}">
      <dsp:nvSpPr>
        <dsp:cNvPr id="0" name=""/>
        <dsp:cNvSpPr/>
      </dsp:nvSpPr>
      <dsp:spPr>
        <a:xfrm>
          <a:off x="5461375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Retail</a:t>
          </a:r>
          <a:endParaRPr lang="en-US" sz="1200" kern="1200" dirty="0"/>
        </a:p>
      </dsp:txBody>
      <dsp:txXfrm>
        <a:off x="5481725" y="889809"/>
        <a:ext cx="1117316" cy="654109"/>
      </dsp:txXfrm>
    </dsp:sp>
    <dsp:sp modelId="{3F0F1C5D-D90A-41BF-87B8-3460E4D9AA40}">
      <dsp:nvSpPr>
        <dsp:cNvPr id="0" name=""/>
        <dsp:cNvSpPr/>
      </dsp:nvSpPr>
      <dsp:spPr>
        <a:xfrm>
          <a:off x="5697611" y="119064"/>
          <a:ext cx="1535529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B6330E-4A8F-4F7C-A5A6-562CD98C135B}">
      <dsp:nvSpPr>
        <dsp:cNvPr id="0" name=""/>
        <dsp:cNvSpPr/>
      </dsp:nvSpPr>
      <dsp:spPr>
        <a:xfrm>
          <a:off x="5461375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Jewelry</a:t>
          </a:r>
          <a:endParaRPr lang="en-US" sz="1200" kern="1200" dirty="0"/>
        </a:p>
      </dsp:txBody>
      <dsp:txXfrm>
        <a:off x="5481725" y="21297"/>
        <a:ext cx="1117316" cy="654109"/>
      </dsp:txXfrm>
    </dsp:sp>
    <dsp:sp modelId="{03E0C856-E0DA-4EDF-B719-796C1194AEDD}">
      <dsp:nvSpPr>
        <dsp:cNvPr id="0" name=""/>
        <dsp:cNvSpPr/>
      </dsp:nvSpPr>
      <dsp:spPr>
        <a:xfrm rot="5400000">
          <a:off x="6803516" y="553320"/>
          <a:ext cx="863880" cy="1042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4A763A-5C3D-4724-9BE3-246E80F59274}">
      <dsp:nvSpPr>
        <dsp:cNvPr id="0" name=""/>
        <dsp:cNvSpPr/>
      </dsp:nvSpPr>
      <dsp:spPr>
        <a:xfrm>
          <a:off x="7001537" y="947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Science &amp; Technology</a:t>
          </a:r>
          <a:endParaRPr lang="en-US" sz="1200" kern="1200" dirty="0"/>
        </a:p>
      </dsp:txBody>
      <dsp:txXfrm>
        <a:off x="7021887" y="21297"/>
        <a:ext cx="1117316" cy="654109"/>
      </dsp:txXfrm>
    </dsp:sp>
    <dsp:sp modelId="{5BDCE742-D3A3-41D4-BF42-40A5BA2223EA}">
      <dsp:nvSpPr>
        <dsp:cNvPr id="0" name=""/>
        <dsp:cNvSpPr/>
      </dsp:nvSpPr>
      <dsp:spPr>
        <a:xfrm rot="5400000">
          <a:off x="6803516" y="1421832"/>
          <a:ext cx="863880" cy="104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5B9134-1AFE-4D71-B6C6-752C009525D1}">
      <dsp:nvSpPr>
        <dsp:cNvPr id="0" name=""/>
        <dsp:cNvSpPr/>
      </dsp:nvSpPr>
      <dsp:spPr>
        <a:xfrm>
          <a:off x="7001537" y="869459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Telecommunications</a:t>
          </a:r>
          <a:endParaRPr lang="en-US" sz="1200" kern="1200" dirty="0"/>
        </a:p>
      </dsp:txBody>
      <dsp:txXfrm>
        <a:off x="7021887" y="889809"/>
        <a:ext cx="1117316" cy="654109"/>
      </dsp:txXfrm>
    </dsp:sp>
    <dsp:sp modelId="{72284CD0-A2B2-445F-887C-0DCE0F781A20}">
      <dsp:nvSpPr>
        <dsp:cNvPr id="0" name=""/>
        <dsp:cNvSpPr/>
      </dsp:nvSpPr>
      <dsp:spPr>
        <a:xfrm rot="5400000">
          <a:off x="6803516" y="2290345"/>
          <a:ext cx="863880" cy="1042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32509D-B9EF-4150-B74D-CD8135A83BED}">
      <dsp:nvSpPr>
        <dsp:cNvPr id="0" name=""/>
        <dsp:cNvSpPr/>
      </dsp:nvSpPr>
      <dsp:spPr>
        <a:xfrm>
          <a:off x="7001537" y="1737971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Transportation /Travel</a:t>
          </a:r>
          <a:endParaRPr lang="en-US" sz="1200" kern="1200" dirty="0"/>
        </a:p>
      </dsp:txBody>
      <dsp:txXfrm>
        <a:off x="7021887" y="1758321"/>
        <a:ext cx="1117316" cy="654109"/>
      </dsp:txXfrm>
    </dsp:sp>
    <dsp:sp modelId="{FBF64520-5DFF-492D-9057-05202A18809A}">
      <dsp:nvSpPr>
        <dsp:cNvPr id="0" name=""/>
        <dsp:cNvSpPr/>
      </dsp:nvSpPr>
      <dsp:spPr>
        <a:xfrm rot="5400000">
          <a:off x="6803516" y="3158857"/>
          <a:ext cx="863880" cy="104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AC3960-D9C1-4F0A-9AB1-E15435F8492E}">
      <dsp:nvSpPr>
        <dsp:cNvPr id="0" name=""/>
        <dsp:cNvSpPr/>
      </dsp:nvSpPr>
      <dsp:spPr>
        <a:xfrm>
          <a:off x="7001537" y="2606483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Electronics</a:t>
          </a:r>
          <a:endParaRPr lang="en-US" sz="1200" kern="1200" dirty="0"/>
        </a:p>
      </dsp:txBody>
      <dsp:txXfrm>
        <a:off x="7021887" y="2626833"/>
        <a:ext cx="1117316" cy="654109"/>
      </dsp:txXfrm>
    </dsp:sp>
    <dsp:sp modelId="{4C147EDC-1CC6-4B75-93E4-92A3A0E3DDDB}">
      <dsp:nvSpPr>
        <dsp:cNvPr id="0" name=""/>
        <dsp:cNvSpPr/>
      </dsp:nvSpPr>
      <dsp:spPr>
        <a:xfrm rot="5400000">
          <a:off x="6803516" y="4027369"/>
          <a:ext cx="863880" cy="1042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919C11-3A29-447D-B8A0-CBD4552BFD4F}">
      <dsp:nvSpPr>
        <dsp:cNvPr id="0" name=""/>
        <dsp:cNvSpPr/>
      </dsp:nvSpPr>
      <dsp:spPr>
        <a:xfrm>
          <a:off x="7001537" y="3474995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Not-for-profit</a:t>
          </a:r>
          <a:endParaRPr lang="en-US" sz="1200" kern="1200" dirty="0"/>
        </a:p>
      </dsp:txBody>
      <dsp:txXfrm>
        <a:off x="7021887" y="3495345"/>
        <a:ext cx="1117316" cy="654109"/>
      </dsp:txXfrm>
    </dsp:sp>
    <dsp:sp modelId="{5D822D85-A5F3-470B-85B7-C30CFAB622C4}">
      <dsp:nvSpPr>
        <dsp:cNvPr id="0" name=""/>
        <dsp:cNvSpPr/>
      </dsp:nvSpPr>
      <dsp:spPr>
        <a:xfrm>
          <a:off x="7001537" y="4343508"/>
          <a:ext cx="1158016" cy="694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 &amp; ITES</a:t>
          </a:r>
        </a:p>
      </dsp:txBody>
      <dsp:txXfrm>
        <a:off x="7021887" y="4363858"/>
        <a:ext cx="1117316" cy="654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52B26-C908-4724-8832-9CCE6DA9222C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Planning</a:t>
          </a:r>
        </a:p>
      </dsp:txBody>
      <dsp:txXfrm>
        <a:off x="640556" y="719"/>
        <a:ext cx="1504652" cy="902791"/>
      </dsp:txXfrm>
    </dsp:sp>
    <dsp:sp modelId="{CC18680C-7A28-4A7D-BD4F-15A42774215D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Sales &amp; Marketing</a:t>
          </a:r>
        </a:p>
      </dsp:txBody>
      <dsp:txXfrm>
        <a:off x="2295673" y="719"/>
        <a:ext cx="1504652" cy="902791"/>
      </dsp:txXfrm>
    </dsp:sp>
    <dsp:sp modelId="{41B149DA-EBC5-44FB-A3E0-0220F145F077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Finance &amp; Accounting</a:t>
          </a:r>
        </a:p>
      </dsp:txBody>
      <dsp:txXfrm>
        <a:off x="3950791" y="719"/>
        <a:ext cx="1504652" cy="902791"/>
      </dsp:txXfrm>
    </dsp:sp>
    <dsp:sp modelId="{931D2F3F-31C5-4B0C-A0F1-4588DCF7CE89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Human Resource</a:t>
          </a:r>
        </a:p>
      </dsp:txBody>
      <dsp:txXfrm>
        <a:off x="640556" y="1053975"/>
        <a:ext cx="1504652" cy="902791"/>
      </dsp:txXfrm>
    </dsp:sp>
    <dsp:sp modelId="{8B8A2937-88C6-46FD-8CEE-2DF8EE151E65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Research &amp; Development</a:t>
          </a:r>
        </a:p>
      </dsp:txBody>
      <dsp:txXfrm>
        <a:off x="2295673" y="1053975"/>
        <a:ext cx="1504652" cy="902791"/>
      </dsp:txXfrm>
    </dsp:sp>
    <dsp:sp modelId="{32F6A6DB-E4E3-4CA4-B966-C731F33E24B0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Public Relation</a:t>
          </a:r>
        </a:p>
      </dsp:txBody>
      <dsp:txXfrm>
        <a:off x="3950791" y="1053975"/>
        <a:ext cx="1504652" cy="902791"/>
      </dsp:txXfrm>
    </dsp:sp>
    <dsp:sp modelId="{AFF46070-25C7-4D8E-A658-350860E651EE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 &amp; Manufacturing</a:t>
          </a:r>
        </a:p>
      </dsp:txBody>
      <dsp:txXfrm>
        <a:off x="640556" y="2107232"/>
        <a:ext cx="1504652" cy="902791"/>
      </dsp:txXfrm>
    </dsp:sp>
    <dsp:sp modelId="{BFF31C6C-7B4F-4D92-A907-733E66CEBA90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Operation</a:t>
          </a:r>
        </a:p>
      </dsp:txBody>
      <dsp:txXfrm>
        <a:off x="2295673" y="2107232"/>
        <a:ext cx="1504652" cy="902791"/>
      </dsp:txXfrm>
    </dsp:sp>
    <dsp:sp modelId="{66AFC126-3965-4BBB-8D54-9F20B575F61E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Information Technology</a:t>
          </a:r>
        </a:p>
      </dsp:txBody>
      <dsp:txXfrm>
        <a:off x="3950791" y="2107232"/>
        <a:ext cx="1504652" cy="902791"/>
      </dsp:txXfrm>
    </dsp:sp>
    <dsp:sp modelId="{23F71E94-0F76-420B-8219-B2EB178AFA7C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Administration</a:t>
          </a:r>
        </a:p>
      </dsp:txBody>
      <dsp:txXfrm>
        <a:off x="640556" y="3160489"/>
        <a:ext cx="1504652" cy="902791"/>
      </dsp:txXfrm>
    </dsp:sp>
    <dsp:sp modelId="{44466DE2-77CB-4ECE-A087-1510EBA74988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Support</a:t>
          </a:r>
        </a:p>
      </dsp:txBody>
      <dsp:txXfrm>
        <a:off x="2295673" y="3160489"/>
        <a:ext cx="1504652" cy="902791"/>
      </dsp:txXfrm>
    </dsp:sp>
    <dsp:sp modelId="{E3852762-0D5B-4A8F-9958-423A7B695564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</a:t>
          </a:r>
          <a:endParaRPr lang="en-US" sz="1700" kern="1200" dirty="0"/>
        </a:p>
      </dsp:txBody>
      <dsp:txXfrm>
        <a:off x="3950791" y="3160489"/>
        <a:ext cx="1504652" cy="902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A3AD2-7B13-4F9C-A520-4BE1E9D4447B}">
      <dsp:nvSpPr>
        <dsp:cNvPr id="0" name=""/>
        <dsp:cNvSpPr/>
      </dsp:nvSpPr>
      <dsp:spPr>
        <a:xfrm>
          <a:off x="6415773" y="4599563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B0A9A-BC7B-4B19-BE34-721559C6DD32}">
      <dsp:nvSpPr>
        <dsp:cNvPr id="0" name=""/>
        <dsp:cNvSpPr/>
      </dsp:nvSpPr>
      <dsp:spPr>
        <a:xfrm>
          <a:off x="6415773" y="4070346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F7AA5-0173-4116-B4BC-8A070B491EA2}">
      <dsp:nvSpPr>
        <dsp:cNvPr id="0" name=""/>
        <dsp:cNvSpPr/>
      </dsp:nvSpPr>
      <dsp:spPr>
        <a:xfrm>
          <a:off x="6415773" y="3541128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82F39-7443-4CD6-AE61-7ADAD56C39FC}">
      <dsp:nvSpPr>
        <dsp:cNvPr id="0" name=""/>
        <dsp:cNvSpPr/>
      </dsp:nvSpPr>
      <dsp:spPr>
        <a:xfrm>
          <a:off x="6415773" y="3011911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4C46B-6F65-42CB-94A0-85909A0DF138}">
      <dsp:nvSpPr>
        <dsp:cNvPr id="0" name=""/>
        <dsp:cNvSpPr/>
      </dsp:nvSpPr>
      <dsp:spPr>
        <a:xfrm>
          <a:off x="6415773" y="2482694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526C6-6F5A-4FA9-8F95-C29FD0691325}">
      <dsp:nvSpPr>
        <dsp:cNvPr id="0" name=""/>
        <dsp:cNvSpPr/>
      </dsp:nvSpPr>
      <dsp:spPr>
        <a:xfrm>
          <a:off x="6112175" y="1953477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349318" y="113290"/>
              </a:lnTo>
              <a:lnTo>
                <a:pt x="349318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79A80-3ABF-4F50-B982-FBE2717CEB48}">
      <dsp:nvSpPr>
        <dsp:cNvPr id="0" name=""/>
        <dsp:cNvSpPr/>
      </dsp:nvSpPr>
      <dsp:spPr>
        <a:xfrm>
          <a:off x="5762857" y="1953477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349318" y="0"/>
              </a:moveTo>
              <a:lnTo>
                <a:pt x="349318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EA3D4-AAA9-4CE1-85FA-D5B4A2F7EB2A}">
      <dsp:nvSpPr>
        <dsp:cNvPr id="0" name=""/>
        <dsp:cNvSpPr/>
      </dsp:nvSpPr>
      <dsp:spPr>
        <a:xfrm>
          <a:off x="6066455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AD2D-243F-4DF3-8537-5E5FE315DC50}">
      <dsp:nvSpPr>
        <dsp:cNvPr id="0" name=""/>
        <dsp:cNvSpPr/>
      </dsp:nvSpPr>
      <dsp:spPr>
        <a:xfrm>
          <a:off x="4365584" y="895043"/>
          <a:ext cx="1746591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1746591" y="113290"/>
              </a:lnTo>
              <a:lnTo>
                <a:pt x="1746591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15CA1-ADED-43DB-A0E8-E7EC0FB74A63}">
      <dsp:nvSpPr>
        <dsp:cNvPr id="0" name=""/>
        <dsp:cNvSpPr/>
      </dsp:nvSpPr>
      <dsp:spPr>
        <a:xfrm>
          <a:off x="5367819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6ABE2-923D-4ED8-ADEB-A5363BFE9B3F}">
      <dsp:nvSpPr>
        <dsp:cNvPr id="0" name=""/>
        <dsp:cNvSpPr/>
      </dsp:nvSpPr>
      <dsp:spPr>
        <a:xfrm>
          <a:off x="4365584" y="895043"/>
          <a:ext cx="1047954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1047954" y="113290"/>
              </a:lnTo>
              <a:lnTo>
                <a:pt x="1047954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7334-3108-4A1C-9E9A-647C565AEBA0}">
      <dsp:nvSpPr>
        <dsp:cNvPr id="0" name=""/>
        <dsp:cNvSpPr/>
      </dsp:nvSpPr>
      <dsp:spPr>
        <a:xfrm>
          <a:off x="4669182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E65DC-9EC0-47A6-866B-10BF863E2A4A}">
      <dsp:nvSpPr>
        <dsp:cNvPr id="0" name=""/>
        <dsp:cNvSpPr/>
      </dsp:nvSpPr>
      <dsp:spPr>
        <a:xfrm>
          <a:off x="4365584" y="895043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90"/>
              </a:lnTo>
              <a:lnTo>
                <a:pt x="349318" y="113290"/>
              </a:lnTo>
              <a:lnTo>
                <a:pt x="349318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2A1BA-8F88-45D8-A3C6-69029A89EE04}">
      <dsp:nvSpPr>
        <dsp:cNvPr id="0" name=""/>
        <dsp:cNvSpPr/>
      </dsp:nvSpPr>
      <dsp:spPr>
        <a:xfrm>
          <a:off x="3970546" y="1424260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F2D9-A07B-452B-9601-9D3F57D59710}">
      <dsp:nvSpPr>
        <dsp:cNvPr id="0" name=""/>
        <dsp:cNvSpPr/>
      </dsp:nvSpPr>
      <dsp:spPr>
        <a:xfrm>
          <a:off x="4016266" y="895043"/>
          <a:ext cx="349318" cy="166243"/>
        </a:xfrm>
        <a:custGeom>
          <a:avLst/>
          <a:gdLst/>
          <a:ahLst/>
          <a:cxnLst/>
          <a:rect l="0" t="0" r="0" b="0"/>
          <a:pathLst>
            <a:path>
              <a:moveTo>
                <a:pt x="349318" y="0"/>
              </a:moveTo>
              <a:lnTo>
                <a:pt x="349318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3237-E1FF-438D-96D0-F6AE0244CDA7}">
      <dsp:nvSpPr>
        <dsp:cNvPr id="0" name=""/>
        <dsp:cNvSpPr/>
      </dsp:nvSpPr>
      <dsp:spPr>
        <a:xfrm>
          <a:off x="3317630" y="895043"/>
          <a:ext cx="1047954" cy="166243"/>
        </a:xfrm>
        <a:custGeom>
          <a:avLst/>
          <a:gdLst/>
          <a:ahLst/>
          <a:cxnLst/>
          <a:rect l="0" t="0" r="0" b="0"/>
          <a:pathLst>
            <a:path>
              <a:moveTo>
                <a:pt x="1047954" y="0"/>
              </a:moveTo>
              <a:lnTo>
                <a:pt x="1047954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FCD8-DDDD-439B-AA72-BAF3A5CF54B1}">
      <dsp:nvSpPr>
        <dsp:cNvPr id="0" name=""/>
        <dsp:cNvSpPr/>
      </dsp:nvSpPr>
      <dsp:spPr>
        <a:xfrm>
          <a:off x="2618993" y="895043"/>
          <a:ext cx="1746591" cy="166243"/>
        </a:xfrm>
        <a:custGeom>
          <a:avLst/>
          <a:gdLst/>
          <a:ahLst/>
          <a:cxnLst/>
          <a:rect l="0" t="0" r="0" b="0"/>
          <a:pathLst>
            <a:path>
              <a:moveTo>
                <a:pt x="1746591" y="0"/>
              </a:moveTo>
              <a:lnTo>
                <a:pt x="1746591" y="113290"/>
              </a:lnTo>
              <a:lnTo>
                <a:pt x="0" y="113290"/>
              </a:lnTo>
              <a:lnTo>
                <a:pt x="0" y="1662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02AD3-5E5B-40B9-A47B-B982643B423A}">
      <dsp:nvSpPr>
        <dsp:cNvPr id="0" name=""/>
        <dsp:cNvSpPr/>
      </dsp:nvSpPr>
      <dsp:spPr>
        <a:xfrm>
          <a:off x="4319864" y="365826"/>
          <a:ext cx="91440" cy="16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2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F74BB-E450-48A1-BCDF-22E69533E96C}">
      <dsp:nvSpPr>
        <dsp:cNvPr id="0" name=""/>
        <dsp:cNvSpPr/>
      </dsp:nvSpPr>
      <dsp:spPr>
        <a:xfrm>
          <a:off x="4079778" y="2853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499E54-4A74-4F13-9D88-8056EB64619C}">
      <dsp:nvSpPr>
        <dsp:cNvPr id="0" name=""/>
        <dsp:cNvSpPr/>
      </dsp:nvSpPr>
      <dsp:spPr>
        <a:xfrm>
          <a:off x="4143291" y="63189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MD</a:t>
          </a:r>
        </a:p>
      </dsp:txBody>
      <dsp:txXfrm>
        <a:off x="4153922" y="73820"/>
        <a:ext cx="550349" cy="341711"/>
      </dsp:txXfrm>
    </dsp:sp>
    <dsp:sp modelId="{0BEE49FA-2644-45E1-BD09-5B096B35B697}">
      <dsp:nvSpPr>
        <dsp:cNvPr id="0" name=""/>
        <dsp:cNvSpPr/>
      </dsp:nvSpPr>
      <dsp:spPr>
        <a:xfrm>
          <a:off x="4079778" y="532070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3AD5D2-AF88-416C-B947-EC61ABACB74D}">
      <dsp:nvSpPr>
        <dsp:cNvPr id="0" name=""/>
        <dsp:cNvSpPr/>
      </dsp:nvSpPr>
      <dsp:spPr>
        <a:xfrm>
          <a:off x="4143291" y="592406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CEO</a:t>
          </a:r>
        </a:p>
      </dsp:txBody>
      <dsp:txXfrm>
        <a:off x="4153922" y="603037"/>
        <a:ext cx="550349" cy="341711"/>
      </dsp:txXfrm>
    </dsp:sp>
    <dsp:sp modelId="{1A13A8D6-7E26-44B1-B820-59D5A05D89B5}">
      <dsp:nvSpPr>
        <dsp:cNvPr id="0" name=""/>
        <dsp:cNvSpPr/>
      </dsp:nvSpPr>
      <dsp:spPr>
        <a:xfrm>
          <a:off x="2333187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4AF49D-1213-413F-A56C-A114D53A5756}">
      <dsp:nvSpPr>
        <dsp:cNvPr id="0" name=""/>
        <dsp:cNvSpPr/>
      </dsp:nvSpPr>
      <dsp:spPr>
        <a:xfrm>
          <a:off x="2396700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CTO</a:t>
          </a:r>
        </a:p>
      </dsp:txBody>
      <dsp:txXfrm>
        <a:off x="2407331" y="1132254"/>
        <a:ext cx="550349" cy="341711"/>
      </dsp:txXfrm>
    </dsp:sp>
    <dsp:sp modelId="{E8F4B5BA-3ECA-4881-A246-22E9EB87F657}">
      <dsp:nvSpPr>
        <dsp:cNvPr id="0" name=""/>
        <dsp:cNvSpPr/>
      </dsp:nvSpPr>
      <dsp:spPr>
        <a:xfrm>
          <a:off x="3031824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2FD382-7445-471B-AC14-56C18D150991}">
      <dsp:nvSpPr>
        <dsp:cNvPr id="0" name=""/>
        <dsp:cNvSpPr/>
      </dsp:nvSpPr>
      <dsp:spPr>
        <a:xfrm>
          <a:off x="3095336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CFO</a:t>
          </a:r>
        </a:p>
      </dsp:txBody>
      <dsp:txXfrm>
        <a:off x="3105967" y="1132254"/>
        <a:ext cx="550349" cy="341711"/>
      </dsp:txXfrm>
    </dsp:sp>
    <dsp:sp modelId="{C5991900-8BBC-420C-9C9E-C07C95546478}">
      <dsp:nvSpPr>
        <dsp:cNvPr id="0" name=""/>
        <dsp:cNvSpPr/>
      </dsp:nvSpPr>
      <dsp:spPr>
        <a:xfrm>
          <a:off x="3730460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790516-5F91-4EBA-AD71-41A5A64A667B}">
      <dsp:nvSpPr>
        <dsp:cNvPr id="0" name=""/>
        <dsp:cNvSpPr/>
      </dsp:nvSpPr>
      <dsp:spPr>
        <a:xfrm>
          <a:off x="3793973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Director Sales</a:t>
          </a:r>
        </a:p>
      </dsp:txBody>
      <dsp:txXfrm>
        <a:off x="3804604" y="1132254"/>
        <a:ext cx="550349" cy="341711"/>
      </dsp:txXfrm>
    </dsp:sp>
    <dsp:sp modelId="{BB7857D9-9154-4069-BCAD-DF8544C755F8}">
      <dsp:nvSpPr>
        <dsp:cNvPr id="0" name=""/>
        <dsp:cNvSpPr/>
      </dsp:nvSpPr>
      <dsp:spPr>
        <a:xfrm>
          <a:off x="3730460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6EDA0F-B9FC-400D-AFBA-9193C9DB5C79}">
      <dsp:nvSpPr>
        <dsp:cNvPr id="0" name=""/>
        <dsp:cNvSpPr/>
      </dsp:nvSpPr>
      <dsp:spPr>
        <a:xfrm>
          <a:off x="3793973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rgbClr val="00B050"/>
              </a:solidFill>
            </a:rPr>
            <a:t>Asso.Dir</a:t>
          </a:r>
          <a:r>
            <a:rPr lang="en-US" sz="1000" b="1" kern="1200" dirty="0">
              <a:solidFill>
                <a:srgbClr val="00B050"/>
              </a:solidFill>
            </a:rPr>
            <a:t>/VP</a:t>
          </a:r>
        </a:p>
      </dsp:txBody>
      <dsp:txXfrm>
        <a:off x="3804604" y="1661472"/>
        <a:ext cx="550349" cy="341711"/>
      </dsp:txXfrm>
    </dsp:sp>
    <dsp:sp modelId="{9C38D063-EE5C-48E4-BFDA-18211F73BEE5}">
      <dsp:nvSpPr>
        <dsp:cNvPr id="0" name=""/>
        <dsp:cNvSpPr/>
      </dsp:nvSpPr>
      <dsp:spPr>
        <a:xfrm>
          <a:off x="4429097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060665-0325-4A3D-A8AD-6B5C0824A676}">
      <dsp:nvSpPr>
        <dsp:cNvPr id="0" name=""/>
        <dsp:cNvSpPr/>
      </dsp:nvSpPr>
      <dsp:spPr>
        <a:xfrm>
          <a:off x="4492609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Director Con.</a:t>
          </a:r>
        </a:p>
      </dsp:txBody>
      <dsp:txXfrm>
        <a:off x="4503240" y="1132254"/>
        <a:ext cx="550349" cy="341711"/>
      </dsp:txXfrm>
    </dsp:sp>
    <dsp:sp modelId="{8D505AE5-48B4-48E3-B1A5-4897D255870B}">
      <dsp:nvSpPr>
        <dsp:cNvPr id="0" name=""/>
        <dsp:cNvSpPr/>
      </dsp:nvSpPr>
      <dsp:spPr>
        <a:xfrm>
          <a:off x="4429097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26C360-18A0-4B95-8BDF-7F6A75491466}">
      <dsp:nvSpPr>
        <dsp:cNvPr id="0" name=""/>
        <dsp:cNvSpPr/>
      </dsp:nvSpPr>
      <dsp:spPr>
        <a:xfrm>
          <a:off x="4492609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rgbClr val="00B050"/>
              </a:solidFill>
            </a:rPr>
            <a:t>Asso.Dir</a:t>
          </a:r>
          <a:r>
            <a:rPr lang="en-US" sz="1000" b="1" kern="1200" dirty="0">
              <a:solidFill>
                <a:srgbClr val="00B050"/>
              </a:solidFill>
            </a:rPr>
            <a:t>/VP</a:t>
          </a:r>
        </a:p>
      </dsp:txBody>
      <dsp:txXfrm>
        <a:off x="4503240" y="1661472"/>
        <a:ext cx="550349" cy="341711"/>
      </dsp:txXfrm>
    </dsp:sp>
    <dsp:sp modelId="{B2816E45-55D5-441B-80E2-A3385D40791A}">
      <dsp:nvSpPr>
        <dsp:cNvPr id="0" name=""/>
        <dsp:cNvSpPr/>
      </dsp:nvSpPr>
      <dsp:spPr>
        <a:xfrm>
          <a:off x="5127733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648F74-81A4-4509-B7D7-922ACCA8DC5B}">
      <dsp:nvSpPr>
        <dsp:cNvPr id="0" name=""/>
        <dsp:cNvSpPr/>
      </dsp:nvSpPr>
      <dsp:spPr>
        <a:xfrm>
          <a:off x="5191245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Director </a:t>
          </a:r>
          <a:r>
            <a:rPr lang="en-US" sz="1000" b="1" kern="1200" dirty="0" err="1">
              <a:solidFill>
                <a:srgbClr val="00B050"/>
              </a:solidFill>
            </a:rPr>
            <a:t>OutSrc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5201876" y="1132254"/>
        <a:ext cx="550349" cy="341711"/>
      </dsp:txXfrm>
    </dsp:sp>
    <dsp:sp modelId="{68D029DD-B3B0-4DA1-889F-D671927F5FEB}">
      <dsp:nvSpPr>
        <dsp:cNvPr id="0" name=""/>
        <dsp:cNvSpPr/>
      </dsp:nvSpPr>
      <dsp:spPr>
        <a:xfrm>
          <a:off x="5127733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133651-D132-475B-B773-88F13C1CA5D1}">
      <dsp:nvSpPr>
        <dsp:cNvPr id="0" name=""/>
        <dsp:cNvSpPr/>
      </dsp:nvSpPr>
      <dsp:spPr>
        <a:xfrm>
          <a:off x="5191245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rgbClr val="00B050"/>
              </a:solidFill>
            </a:rPr>
            <a:t>Asso.Dir</a:t>
          </a:r>
          <a:r>
            <a:rPr lang="en-US" sz="1000" b="1" kern="1200" dirty="0">
              <a:solidFill>
                <a:srgbClr val="00B050"/>
              </a:solidFill>
            </a:rPr>
            <a:t>/VP</a:t>
          </a:r>
        </a:p>
      </dsp:txBody>
      <dsp:txXfrm>
        <a:off x="5201876" y="1661472"/>
        <a:ext cx="550349" cy="341711"/>
      </dsp:txXfrm>
    </dsp:sp>
    <dsp:sp modelId="{392DD4AA-657F-434D-A02B-F45602D6C783}">
      <dsp:nvSpPr>
        <dsp:cNvPr id="0" name=""/>
        <dsp:cNvSpPr/>
      </dsp:nvSpPr>
      <dsp:spPr>
        <a:xfrm>
          <a:off x="5826369" y="1061287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E53630-1399-4810-8FB6-292DA4D7E9FC}">
      <dsp:nvSpPr>
        <dsp:cNvPr id="0" name=""/>
        <dsp:cNvSpPr/>
      </dsp:nvSpPr>
      <dsp:spPr>
        <a:xfrm>
          <a:off x="5889882" y="112162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Director Tech/VP</a:t>
          </a:r>
        </a:p>
      </dsp:txBody>
      <dsp:txXfrm>
        <a:off x="5900513" y="1132254"/>
        <a:ext cx="550349" cy="341711"/>
      </dsp:txXfrm>
    </dsp:sp>
    <dsp:sp modelId="{29650C06-3FEE-4FB9-A740-CBA37AAE451C}">
      <dsp:nvSpPr>
        <dsp:cNvPr id="0" name=""/>
        <dsp:cNvSpPr/>
      </dsp:nvSpPr>
      <dsp:spPr>
        <a:xfrm>
          <a:off x="5826369" y="1590504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7679CB-8042-4CF0-A82E-609D324B5AD8}">
      <dsp:nvSpPr>
        <dsp:cNvPr id="0" name=""/>
        <dsp:cNvSpPr/>
      </dsp:nvSpPr>
      <dsp:spPr>
        <a:xfrm>
          <a:off x="5889882" y="1650841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rgbClr val="00B050"/>
              </a:solidFill>
            </a:rPr>
            <a:t>Asso.Dir</a:t>
          </a:r>
          <a:r>
            <a:rPr lang="en-US" sz="1000" b="1" kern="1200" dirty="0">
              <a:solidFill>
                <a:srgbClr val="00B050"/>
              </a:solidFill>
            </a:rPr>
            <a:t>/VP</a:t>
          </a:r>
        </a:p>
      </dsp:txBody>
      <dsp:txXfrm>
        <a:off x="5900513" y="1661472"/>
        <a:ext cx="550349" cy="341711"/>
      </dsp:txXfrm>
    </dsp:sp>
    <dsp:sp modelId="{B1949DB5-38E5-438A-A64D-74ABAB032A0F}">
      <dsp:nvSpPr>
        <dsp:cNvPr id="0" name=""/>
        <dsp:cNvSpPr/>
      </dsp:nvSpPr>
      <dsp:spPr>
        <a:xfrm>
          <a:off x="5477051" y="2119721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847FFB-6B6C-4D16-B13D-660ED514AF2B}">
      <dsp:nvSpPr>
        <dsp:cNvPr id="0" name=""/>
        <dsp:cNvSpPr/>
      </dsp:nvSpPr>
      <dsp:spPr>
        <a:xfrm>
          <a:off x="5540564" y="2180058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SR Exe</a:t>
          </a:r>
        </a:p>
      </dsp:txBody>
      <dsp:txXfrm>
        <a:off x="5551195" y="2190689"/>
        <a:ext cx="550349" cy="341711"/>
      </dsp:txXfrm>
    </dsp:sp>
    <dsp:sp modelId="{09DE15BD-9B50-4483-9403-F797E74152DF}">
      <dsp:nvSpPr>
        <dsp:cNvPr id="0" name=""/>
        <dsp:cNvSpPr/>
      </dsp:nvSpPr>
      <dsp:spPr>
        <a:xfrm>
          <a:off x="6175688" y="2119721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EA147-C792-4321-9A79-528B9AF2DBDC}">
      <dsp:nvSpPr>
        <dsp:cNvPr id="0" name=""/>
        <dsp:cNvSpPr/>
      </dsp:nvSpPr>
      <dsp:spPr>
        <a:xfrm>
          <a:off x="6239200" y="2180058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SR Exe</a:t>
          </a:r>
        </a:p>
      </dsp:txBody>
      <dsp:txXfrm>
        <a:off x="6249831" y="2190689"/>
        <a:ext cx="550349" cy="341711"/>
      </dsp:txXfrm>
    </dsp:sp>
    <dsp:sp modelId="{F7C1E925-BD6C-4659-A80D-23CD3C54183B}">
      <dsp:nvSpPr>
        <dsp:cNvPr id="0" name=""/>
        <dsp:cNvSpPr/>
      </dsp:nvSpPr>
      <dsp:spPr>
        <a:xfrm>
          <a:off x="6175688" y="2648938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4E940E-78A3-4D9C-8D5C-417E0E2C6165}">
      <dsp:nvSpPr>
        <dsp:cNvPr id="0" name=""/>
        <dsp:cNvSpPr/>
      </dsp:nvSpPr>
      <dsp:spPr>
        <a:xfrm>
          <a:off x="6239200" y="2709275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SM</a:t>
          </a:r>
        </a:p>
      </dsp:txBody>
      <dsp:txXfrm>
        <a:off x="6249831" y="2719906"/>
        <a:ext cx="550349" cy="341711"/>
      </dsp:txXfrm>
    </dsp:sp>
    <dsp:sp modelId="{9EA24B9E-E398-4E2A-8F5A-F2CDE6A10B15}">
      <dsp:nvSpPr>
        <dsp:cNvPr id="0" name=""/>
        <dsp:cNvSpPr/>
      </dsp:nvSpPr>
      <dsp:spPr>
        <a:xfrm>
          <a:off x="6175688" y="3178155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F7FBE2-06E1-483B-8E63-738515946B67}">
      <dsp:nvSpPr>
        <dsp:cNvPr id="0" name=""/>
        <dsp:cNvSpPr/>
      </dsp:nvSpPr>
      <dsp:spPr>
        <a:xfrm>
          <a:off x="6239200" y="3238492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M</a:t>
          </a:r>
        </a:p>
      </dsp:txBody>
      <dsp:txXfrm>
        <a:off x="6249831" y="3249123"/>
        <a:ext cx="550349" cy="341711"/>
      </dsp:txXfrm>
    </dsp:sp>
    <dsp:sp modelId="{0A128DFE-53A0-4A23-B3B8-D00B1042546F}">
      <dsp:nvSpPr>
        <dsp:cNvPr id="0" name=""/>
        <dsp:cNvSpPr/>
      </dsp:nvSpPr>
      <dsp:spPr>
        <a:xfrm>
          <a:off x="6175688" y="3707372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418A-F26E-4E75-8548-376BBE2285DB}">
      <dsp:nvSpPr>
        <dsp:cNvPr id="0" name=""/>
        <dsp:cNvSpPr/>
      </dsp:nvSpPr>
      <dsp:spPr>
        <a:xfrm>
          <a:off x="6239200" y="3767709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 Lead</a:t>
          </a:r>
        </a:p>
      </dsp:txBody>
      <dsp:txXfrm>
        <a:off x="6249831" y="3778340"/>
        <a:ext cx="550349" cy="341711"/>
      </dsp:txXfrm>
    </dsp:sp>
    <dsp:sp modelId="{99FB0F83-4B35-4565-BC3E-9936F10D0E21}">
      <dsp:nvSpPr>
        <dsp:cNvPr id="0" name=""/>
        <dsp:cNvSpPr/>
      </dsp:nvSpPr>
      <dsp:spPr>
        <a:xfrm>
          <a:off x="6175688" y="4236589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EDA5AF-AF6F-4285-9460-C5232AE3A168}">
      <dsp:nvSpPr>
        <dsp:cNvPr id="0" name=""/>
        <dsp:cNvSpPr/>
      </dsp:nvSpPr>
      <dsp:spPr>
        <a:xfrm>
          <a:off x="6239200" y="4296926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SAS</a:t>
          </a:r>
        </a:p>
      </dsp:txBody>
      <dsp:txXfrm>
        <a:off x="6249831" y="4307557"/>
        <a:ext cx="550349" cy="341711"/>
      </dsp:txXfrm>
    </dsp:sp>
    <dsp:sp modelId="{BE15DF44-ECE0-4BB1-99C6-466B8851DFB9}">
      <dsp:nvSpPr>
        <dsp:cNvPr id="0" name=""/>
        <dsp:cNvSpPr/>
      </dsp:nvSpPr>
      <dsp:spPr>
        <a:xfrm>
          <a:off x="6175688" y="4765806"/>
          <a:ext cx="571611" cy="362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E0CC7D-16FC-4EBB-88E2-B1BBE5F252B1}">
      <dsp:nvSpPr>
        <dsp:cNvPr id="0" name=""/>
        <dsp:cNvSpPr/>
      </dsp:nvSpPr>
      <dsp:spPr>
        <a:xfrm>
          <a:off x="6239200" y="4826143"/>
          <a:ext cx="571611" cy="362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B050"/>
              </a:solidFill>
            </a:rPr>
            <a:t>AS</a:t>
          </a:r>
        </a:p>
      </dsp:txBody>
      <dsp:txXfrm>
        <a:off x="6249831" y="4836774"/>
        <a:ext cx="550349" cy="3417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9F03-1D7F-4849-A405-097E5199FF3A}">
      <dsp:nvSpPr>
        <dsp:cNvPr id="0" name=""/>
        <dsp:cNvSpPr/>
      </dsp:nvSpPr>
      <dsp:spPr>
        <a:xfrm>
          <a:off x="514921" y="0"/>
          <a:ext cx="5835781" cy="462798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3FE2FC-2AA3-46F0-9C60-C7662CB4C47D}">
      <dsp:nvSpPr>
        <dsp:cNvPr id="0" name=""/>
        <dsp:cNvSpPr/>
      </dsp:nvSpPr>
      <dsp:spPr>
        <a:xfrm>
          <a:off x="586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Resume</a:t>
          </a:r>
        </a:p>
      </dsp:txBody>
      <dsp:txXfrm>
        <a:off x="46489" y="1434298"/>
        <a:ext cx="848529" cy="1759388"/>
      </dsp:txXfrm>
    </dsp:sp>
    <dsp:sp modelId="{3CEB0320-474A-4536-95A7-91F8D53BD229}">
      <dsp:nvSpPr>
        <dsp:cNvPr id="0" name=""/>
        <dsp:cNvSpPr/>
      </dsp:nvSpPr>
      <dsp:spPr>
        <a:xfrm>
          <a:off x="987939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Cover Letter</a:t>
          </a:r>
        </a:p>
      </dsp:txBody>
      <dsp:txXfrm>
        <a:off x="1033842" y="1434298"/>
        <a:ext cx="848529" cy="1759388"/>
      </dsp:txXfrm>
    </dsp:sp>
    <dsp:sp modelId="{A0F0D015-0535-401B-9DF3-6E22F40C9079}">
      <dsp:nvSpPr>
        <dsp:cNvPr id="0" name=""/>
        <dsp:cNvSpPr/>
      </dsp:nvSpPr>
      <dsp:spPr>
        <a:xfrm>
          <a:off x="1975291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GD</a:t>
          </a:r>
        </a:p>
      </dsp:txBody>
      <dsp:txXfrm>
        <a:off x="2021194" y="1434298"/>
        <a:ext cx="848529" cy="1759388"/>
      </dsp:txXfrm>
    </dsp:sp>
    <dsp:sp modelId="{39E0FB88-9568-443E-BE31-3F216A89CA3A}">
      <dsp:nvSpPr>
        <dsp:cNvPr id="0" name=""/>
        <dsp:cNvSpPr/>
      </dsp:nvSpPr>
      <dsp:spPr>
        <a:xfrm>
          <a:off x="2962644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Personal Interview</a:t>
          </a:r>
        </a:p>
      </dsp:txBody>
      <dsp:txXfrm>
        <a:off x="3008547" y="1434298"/>
        <a:ext cx="848529" cy="1759388"/>
      </dsp:txXfrm>
    </dsp:sp>
    <dsp:sp modelId="{D4770A35-1FA4-4753-B3CA-59BB73A245EF}">
      <dsp:nvSpPr>
        <dsp:cNvPr id="0" name=""/>
        <dsp:cNvSpPr/>
      </dsp:nvSpPr>
      <dsp:spPr>
        <a:xfrm>
          <a:off x="3949997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Grooming</a:t>
          </a:r>
        </a:p>
      </dsp:txBody>
      <dsp:txXfrm>
        <a:off x="3995900" y="1434298"/>
        <a:ext cx="848529" cy="1759388"/>
      </dsp:txXfrm>
    </dsp:sp>
    <dsp:sp modelId="{E5C993D6-219F-42BF-81A1-0DCAB3C657FC}">
      <dsp:nvSpPr>
        <dsp:cNvPr id="0" name=""/>
        <dsp:cNvSpPr/>
      </dsp:nvSpPr>
      <dsp:spPr>
        <a:xfrm>
          <a:off x="4937349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HR Interview</a:t>
          </a:r>
        </a:p>
      </dsp:txBody>
      <dsp:txXfrm>
        <a:off x="4983252" y="1434298"/>
        <a:ext cx="848529" cy="1759388"/>
      </dsp:txXfrm>
    </dsp:sp>
    <dsp:sp modelId="{F1EA8F15-0C9C-460C-933B-3059E581C093}">
      <dsp:nvSpPr>
        <dsp:cNvPr id="0" name=""/>
        <dsp:cNvSpPr/>
      </dsp:nvSpPr>
      <dsp:spPr>
        <a:xfrm>
          <a:off x="5924702" y="1388395"/>
          <a:ext cx="940335" cy="18511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Salary Negotiation</a:t>
          </a:r>
        </a:p>
      </dsp:txBody>
      <dsp:txXfrm>
        <a:off x="5970605" y="1434298"/>
        <a:ext cx="848529" cy="17593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9C4F-C615-44CC-88D9-05A31AC174AC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Introduction</a:t>
          </a:r>
        </a:p>
      </dsp:txBody>
      <dsp:txXfrm rot="-5400000">
        <a:off x="1" y="319448"/>
        <a:ext cx="635496" cy="272355"/>
      </dsp:txXfrm>
    </dsp:sp>
    <dsp:sp modelId="{B22BA4E2-F33A-48CC-B049-883451D24CB8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Heading ( Name , Current Address , email , Home Phone , Cell , </a:t>
          </a:r>
          <a:r>
            <a:rPr lang="en-US" sz="1100" kern="1200" dirty="0" err="1"/>
            <a:t>url</a:t>
          </a:r>
          <a:r>
            <a:rPr lang="en-US" sz="1100" kern="1200" dirty="0"/>
            <a:t> , scan photo)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Career Objective  or  Summary</a:t>
          </a:r>
        </a:p>
      </dsp:txBody>
      <dsp:txXfrm rot="-5400000">
        <a:off x="635496" y="30507"/>
        <a:ext cx="5431697" cy="532491"/>
      </dsp:txXfrm>
    </dsp:sp>
    <dsp:sp modelId="{2034442D-12CA-467E-9435-42042ED9B87A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Qualification</a:t>
          </a:r>
        </a:p>
      </dsp:txBody>
      <dsp:txXfrm rot="-5400000">
        <a:off x="1" y="1107635"/>
        <a:ext cx="635496" cy="272355"/>
      </dsp:txXfrm>
    </dsp:sp>
    <dsp:sp modelId="{7C8337F9-F8B8-4E80-8CE2-B506596EE7BC}">
      <dsp:nvSpPr>
        <dsp:cNvPr id="0" name=""/>
        <dsp:cNvSpPr/>
      </dsp:nvSpPr>
      <dsp:spPr>
        <a:xfrm rot="5400000">
          <a:off x="3070696" y="-162484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Qualification  in descending order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It covers  Courses , Institution , Board , year , and % , If pursuing just mention pursuing. </a:t>
          </a:r>
        </a:p>
      </dsp:txBody>
      <dsp:txXfrm rot="-5400000">
        <a:off x="635496" y="839164"/>
        <a:ext cx="5431697" cy="532491"/>
      </dsp:txXfrm>
    </dsp:sp>
    <dsp:sp modelId="{F939551A-D39A-42EE-9171-DF78FD59556F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Experience</a:t>
          </a:r>
        </a:p>
      </dsp:txBody>
      <dsp:txXfrm rot="-5400000">
        <a:off x="1" y="1895821"/>
        <a:ext cx="635496" cy="272355"/>
      </dsp:txXfrm>
    </dsp:sp>
    <dsp:sp modelId="{437309BE-871D-4B03-B104-69BE6F5C95BA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Include all the experiences , paid , unpaid , volunteer , professional etc.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Analyze each experience with regards to the skills , abilities , and accomplishment etc.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Reverse chronological style , functional format , volunteer and community activities  etc..</a:t>
          </a:r>
        </a:p>
      </dsp:txBody>
      <dsp:txXfrm rot="-5400000">
        <a:off x="635496" y="1606881"/>
        <a:ext cx="5431697" cy="532491"/>
      </dsp:txXfrm>
    </dsp:sp>
    <dsp:sp modelId="{878DF876-F8B0-4BCD-ABAC-EEA63213AA29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Skills</a:t>
          </a:r>
        </a:p>
      </dsp:txBody>
      <dsp:txXfrm rot="-5400000">
        <a:off x="1" y="2684008"/>
        <a:ext cx="635496" cy="272355"/>
      </dsp:txXfrm>
    </dsp:sp>
    <dsp:sp modelId="{86D6B999-8B6C-450B-9DAC-E62B7FCD019D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This section include , technical , computer , language  and any other special skills, </a:t>
          </a:r>
        </a:p>
      </dsp:txBody>
      <dsp:txXfrm rot="-5400000">
        <a:off x="635496" y="2395067"/>
        <a:ext cx="5431697" cy="532491"/>
      </dsp:txXfrm>
    </dsp:sp>
    <dsp:sp modelId="{4CF1F1FD-040F-410A-9653-5E0953F335F9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Accolades</a:t>
          </a:r>
        </a:p>
      </dsp:txBody>
      <dsp:txXfrm rot="-5400000">
        <a:off x="1" y="3472195"/>
        <a:ext cx="635496" cy="272355"/>
      </dsp:txXfrm>
    </dsp:sp>
    <dsp:sp modelId="{E1181270-6D62-448F-806D-5E684E85A8C2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This section  includes awards , achievements etc. </a:t>
          </a:r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6066-3E7D-4FFE-9F44-7548CBB3E64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F1BA-F116-42D2-9191-22E7EB3E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497935"/>
            <a:ext cx="8246070" cy="152705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23590"/>
            <a:ext cx="824607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75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5D34-EED0-4CD6-A43B-DACE5FE740C5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DE1-C343-4691-8D8F-5EAC90F9A32F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EE5D-90C7-460D-BFB3-ABEC7FEF1E2C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F33-9624-4470-BA9B-6447BFB9C54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750D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291130"/>
            <a:ext cx="7940660" cy="427573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2E70-0B41-4597-B78B-97B82E0558E9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687172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0B06-4436-4C3F-B359-194031B33526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1911-FCD1-4A2F-8BC9-BD8DED46D533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8326-BB43-43A1-AC01-29B4D880F734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750D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49"/>
            <a:ext cx="4040188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8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1E26-625D-419A-9882-E5ADC7622B93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8BC5-6C39-4317-9B3F-19595073D898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909-58BA-4BE4-BCC0-059DC6EDE0FF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5AB3-6E82-400A-83FA-5CB351CEE9BA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67AA-50C4-4ED4-B415-E92ADFDC4108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http://www.technotips.in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spanidstrongwhatareyourstrongpointsorwhatareyourstrengthsspan" TargetMode="External"/><Relationship Id="rId13" Type="http://schemas.openxmlformats.org/officeDocument/2006/relationships/hyperlink" Target="https://www.naukri.com/blog/frequently-asked-hr-interview-questions-and-answers/#spanidthreethingswhatdidyoudointhelastyeartoimproveyourknowledgespan" TargetMode="External"/><Relationship Id="rId3" Type="http://schemas.openxmlformats.org/officeDocument/2006/relationships/hyperlink" Target="https://www.naukri.com/blog/frequently-asked-hr-interview-questions-and-answers/#tellmesomethingaboutyourselfinbrief" TargetMode="External"/><Relationship Id="rId7" Type="http://schemas.openxmlformats.org/officeDocument/2006/relationships/hyperlink" Target="https://www.naukri.com/blog/frequently-asked-hr-interview-questions-and-answers/#youhavechangedjobsjumpedshiptoomanytimesalreadywhyso" TargetMode="External"/><Relationship Id="rId12" Type="http://schemas.openxmlformats.org/officeDocument/2006/relationships/hyperlink" Target="https://www.naukri.com/blog/frequently-asked-hr-interview-questions-and-answers/#spanidfriendswhatdoyourfriendscoworkerssayaboutyousp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spanidpgyouhavenotdoneyourpgyetthisisnotadrawbackbutdontyouthinkyoushouldgetapgdegreeasapspan" TargetMode="External"/><Relationship Id="rId11" Type="http://schemas.openxmlformats.org/officeDocument/2006/relationships/hyperlink" Target="https://www.naukri.com/blog/frequently-asked-hr-interview-questions-and-answers/#didyoueverhaveaconflictwithyourcurrentpreviousbossorprofessor" TargetMode="External"/><Relationship Id="rId5" Type="http://schemas.openxmlformats.org/officeDocument/2006/relationships/hyperlink" Target="https://www.naukri.com/blog/frequently-asked-hr-interview-questions-and-answers/#spanidmedicalwhatareyourstrengthsandweaknessesspan" TargetMode="External"/><Relationship Id="rId10" Type="http://schemas.openxmlformats.org/officeDocument/2006/relationships/hyperlink" Target="https://www.naukri.com/blog/frequently-asked-hr-interview-questions-and-answers/#doyouhaveanyseriousmedicalissues" TargetMode="External"/><Relationship Id="rId4" Type="http://schemas.openxmlformats.org/officeDocument/2006/relationships/hyperlink" Target="https://www.naukri.com/blog/frequently-asked-hr-interview-questions-and-answers/#describewhoyouareortellmeaboutyourbackground" TargetMode="External"/><Relationship Id="rId9" Type="http://schemas.openxmlformats.org/officeDocument/2006/relationships/hyperlink" Target="https://www.naukri.com/blog/frequently-asked-hr-interview-questions-and-answers/#spanidfearwhatisyourgreatestfearspan" TargetMode="External"/><Relationship Id="rId14" Type="http://schemas.openxmlformats.org/officeDocument/2006/relationships/hyperlink" Target="https://www.naukri.com/blog/frequently-asked-hr-interview-questions-and-answers/#explainthedifferencebetweengroupandteamareyouateamplayer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wheredoyouseeyourself3yearsfromnoworwheredoyouseeyourselfin5years" TargetMode="External"/><Relationship Id="rId13" Type="http://schemas.openxmlformats.org/officeDocument/2006/relationships/hyperlink" Target="https://www.naukri.com/blog/frequently-asked-hr-interview-questions-and-answers/#spanidangrywhatmakesyouangryspan" TargetMode="External"/><Relationship Id="rId3" Type="http://schemas.openxmlformats.org/officeDocument/2006/relationships/hyperlink" Target="https://www.naukri.com/blog/frequently-asked-hr-interview-questions-and-answers/#whatisyouridealcompanyorworkplace" TargetMode="External"/><Relationship Id="rId7" Type="http://schemas.openxmlformats.org/officeDocument/2006/relationships/hyperlink" Target="https://www.naukri.com/blog/frequently-asked-hr-interview-questions-and-answers/#howdoyoufeelaboutworkingweekendsandnightshifts" TargetMode="External"/><Relationship Id="rId12" Type="http://schemas.openxmlformats.org/officeDocument/2006/relationships/hyperlink" Target="https://www.naukri.com/blog/frequently-asked-hr-interview-questions-and-answers/#onascaleof1to10howwouldyourateyourselfasaleader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www.naukri.com/blog/frequently-asked-hr-interview-questions-and-answers/#whatmotivatesyou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whatisthedifferencebetweenhardworkandsmartwork" TargetMode="External"/><Relationship Id="rId11" Type="http://schemas.openxmlformats.org/officeDocument/2006/relationships/hyperlink" Target="https://www.naukri.com/blog/frequently-asked-hr-interview-questions-and-answers/#whatsoftwarepackagesareyoufamiliarwith" TargetMode="External"/><Relationship Id="rId5" Type="http://schemas.openxmlformats.org/officeDocument/2006/relationships/hyperlink" Target="https://www.naukri.com/blog/frequently-asked-hr-interview-questions-and-answers/#whatisthemostdifficultthingthatyouveeveraccomplishedorwhatisthemostdifficultthingyouhaveeverdone" TargetMode="External"/><Relationship Id="rId15" Type="http://schemas.openxmlformats.org/officeDocument/2006/relationships/hyperlink" Target="https://www.naukri.com/blog/frequently-asked-hr-interview-questions-and-answers/#whatareyourfuturegoalstellmeaboutyourshorttermandlongtermgoals" TargetMode="External"/><Relationship Id="rId10" Type="http://schemas.openxmlformats.org/officeDocument/2006/relationships/hyperlink" Target="https://www.naukri.com/blog/frequently-asked-hr-interview-questions-and-answers/#howquicklydoyouadapttonewtechnology" TargetMode="External"/><Relationship Id="rId4" Type="http://schemas.openxmlformats.org/officeDocument/2006/relationships/hyperlink" Target="https://www.naukri.com/blog/frequently-asked-hr-interview-questions-and-answers/#haveyoueverhadtofireanyonehowdidyoufeelaboutthat" TargetMode="External"/><Relationship Id="rId9" Type="http://schemas.openxmlformats.org/officeDocument/2006/relationships/hyperlink" Target="https://www.naukri.com/blog/frequently-asked-hr-interview-questions-and-answers/#giveanexampleofatimeyouhadtorespondtoanunhappymanagercustomercolleagueprofessorfriend" TargetMode="External"/><Relationship Id="rId14" Type="http://schemas.openxmlformats.org/officeDocument/2006/relationships/hyperlink" Target="https://www.naukri.com/blog/frequently-asked-hr-interview-questions-and-answers/#areyouopentotakerisksordoyoulikeexperiment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whatsyourabsenteeismrecordlike" TargetMode="External"/><Relationship Id="rId13" Type="http://schemas.openxmlformats.org/officeDocument/2006/relationships/hyperlink" Target="https://www.naukri.com/blog/frequently-asked-hr-interview-questions-and-answers/#spanidcreativitygivemeanexampleofyourcreativityspan" TargetMode="External"/><Relationship Id="rId3" Type="http://schemas.openxmlformats.org/officeDocument/2006/relationships/hyperlink" Target="https://www.naukri.com/blog/frequently-asked-hr-interview-questions-and-answers/#whatdoyoualwaysregretordoyouhaveanyregrets" TargetMode="External"/><Relationship Id="rId7" Type="http://schemas.openxmlformats.org/officeDocument/2006/relationships/hyperlink" Target="https://www.naukri.com/blog/frequently-asked-hr-interview-questions-and-answers/#canyoudescribeyourtimemanagementskills" TargetMode="External"/><Relationship Id="rId12" Type="http://schemas.openxmlformats.org/officeDocument/2006/relationships/hyperlink" Target="https://www.naukri.com/blog/frequently-asked-hr-interview-questions-and-answers/#spanidlotteryifyouwonars10crorelotterywouldyoustillworksp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areyouanorganizedperson" TargetMode="External"/><Relationship Id="rId11" Type="http://schemas.openxmlformats.org/officeDocument/2006/relationships/hyperlink" Target="https://www.naukri.com/blog/frequently-asked-hr-interview-questions-and-answers/#spanidtoughestwhatwasthetoughestdecisionyoueverhadtomakespan" TargetMode="External"/><Relationship Id="rId5" Type="http://schemas.openxmlformats.org/officeDocument/2006/relationships/hyperlink" Target="https://www.naukri.com/blog/frequently-asked-hr-interview-questions-and-answers/#areyoudemandingasaboss" TargetMode="External"/><Relationship Id="rId10" Type="http://schemas.openxmlformats.org/officeDocument/2006/relationships/hyperlink" Target="https://www.naukri.com/blog/frequently-asked-hr-interview-questions-and-answers/#whatarethethreethingsthataremostimportantforyouinajob" TargetMode="External"/><Relationship Id="rId4" Type="http://schemas.openxmlformats.org/officeDocument/2006/relationships/hyperlink" Target="https://www.naukri.com/blog/frequently-asked-hr-interview-questions-and-answers/#howdoyourespondtochange" TargetMode="External"/><Relationship Id="rId9" Type="http://schemas.openxmlformats.org/officeDocument/2006/relationships/hyperlink" Target="https://www.naukri.com/blog/frequently-asked-hr-interview-questions-and-answers/#areyoureliableorcanitrustyouwithresponsibilities" TargetMode="External"/><Relationship Id="rId14" Type="http://schemas.openxmlformats.org/officeDocument/2006/relationships/hyperlink" Target="https://www.naukri.com/blog/frequently-asked-hr-interview-questions-and-answers/#spanidmakeshappywhatmakesyouhappyspan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blog/frequently-asked-hr-interview-questions-and-answers/#whydoyouwanttoworkforusorourcompanyorwhydoyouwantthisjob" TargetMode="External"/><Relationship Id="rId3" Type="http://schemas.openxmlformats.org/officeDocument/2006/relationships/hyperlink" Target="https://www.naukri.com/blog/frequently-asked-hr-interview-questions-and-answers/#spanidworkpressurehowdoyouworkunderpressurecanyouhandlethepressurespan" TargetMode="External"/><Relationship Id="rId7" Type="http://schemas.openxmlformats.org/officeDocument/2006/relationships/hyperlink" Target="https://www.naukri.com/blog/frequently-asked-hr-interview-questions-and-answers/#spanidotherjobareyouapplyingforotherjobsdoyouhaveanyotherofferinhandspan" TargetMode="External"/><Relationship Id="rId12" Type="http://schemas.openxmlformats.org/officeDocument/2006/relationships/hyperlink" Target="https://www.naukri.com/blog/frequently-asked-hr-interview-questions-and-answers/#spanidendinterviewyourinterviewismoreorlesscomingtoanendwhentheinterviewerasksyoudoyouhaveanyquestionsformesp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aukri.com/blog/frequently-asked-hr-interview-questions-and-answers/#spanidhireyouhowlongdoyouthinkyouwillworkforusafterwehireyouspan" TargetMode="External"/><Relationship Id="rId11" Type="http://schemas.openxmlformats.org/officeDocument/2006/relationships/hyperlink" Target="https://www.naukri.com/blog/frequently-asked-hr-interview-questions-and-answers/#whatareyoursalaryexpectations" TargetMode="External"/><Relationship Id="rId5" Type="http://schemas.openxmlformats.org/officeDocument/2006/relationships/hyperlink" Target="https://www.naukri.com/blog/frequently-asked-hr-interview-questions-and-answers/#spanidourcompnywhatdoyouknowaboutusorourcompanyspan" TargetMode="External"/><Relationship Id="rId10" Type="http://schemas.openxmlformats.org/officeDocument/2006/relationships/hyperlink" Target="https://www.naukri.com/blog/frequently-asked-hr-interview-questions-and-answers/#whyshouldwehireyouorwhyshouldihireyou" TargetMode="External"/><Relationship Id="rId4" Type="http://schemas.openxmlformats.org/officeDocument/2006/relationships/hyperlink" Target="https://www.naukri.com/blog/frequently-asked-hr-interview-questions-and-answers/#spanidrelocateareyouwillingtorelocateortravelspan" TargetMode="External"/><Relationship Id="rId9" Type="http://schemas.openxmlformats.org/officeDocument/2006/relationships/hyperlink" Target="https://www.naukri.com/blog/frequently-asked-hr-interview-questions-and-answers/#spanidreferencedoyouknowanyonewhoworksforusspa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image" Target="../media/image4.jp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image" Target="../media/image4.jp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680310"/>
            <a:ext cx="4123035" cy="2137870"/>
          </a:xfrm>
        </p:spPr>
        <p:txBody>
          <a:bodyPr>
            <a:noAutofit/>
          </a:bodyPr>
          <a:lstStyle/>
          <a:p>
            <a:r>
              <a:rPr lang="en-US" dirty="0">
                <a:latin typeface="Hh"/>
              </a:rPr>
              <a:t>Cyber Security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9869" y="6492875"/>
            <a:ext cx="2402859" cy="365125"/>
          </a:xfrm>
        </p:spPr>
        <p:txBody>
          <a:bodyPr/>
          <a:lstStyle/>
          <a:p>
            <a:r>
              <a:rPr lang="en-US" sz="1400" b="1" dirty="0"/>
              <a:t>http://www.technotips.in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D687-A48C-4E6C-9A16-AC1E446AF2C9}" type="datetime1">
              <a:rPr lang="en-US" smtClean="0"/>
              <a:t>12/5/2018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1481" y="69490"/>
            <a:ext cx="2402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6191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Bipin Behera</a:t>
            </a:r>
            <a:br>
              <a:rPr lang="en-US" dirty="0"/>
            </a:br>
            <a:r>
              <a:rPr lang="en-US" dirty="0"/>
              <a:t>CEO Cognitive Mind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Resume or CV or Bio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324585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058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Covering Letter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27600"/>
              </p:ext>
            </p:extLst>
          </p:nvPr>
        </p:nvGraphicFramePr>
        <p:xfrm>
          <a:off x="448965" y="12911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65" y="12911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Discussion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49066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42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Grooming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0616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90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Clothing Boys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63613282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904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Clothing Girls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23312216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68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Footwear for Boys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09365517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372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Footwear for Girls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67187844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36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up for Boys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3194016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93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up for Girls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53537873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9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Agendra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7F8-418A-45E4-A70A-55579E3A9AE2}" type="datetime1">
              <a:rPr lang="en-US" smtClean="0"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5077DF-4541-4388-9521-352CADB70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375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Jewlery</a:t>
            </a:r>
            <a:r>
              <a:rPr lang="en-US" dirty="0"/>
              <a:t> and Watch for Boys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0744063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43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Jewelry and Watch for Girls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7299030"/>
              </p:ext>
            </p:extLst>
          </p:nvPr>
        </p:nvGraphicFramePr>
        <p:xfrm>
          <a:off x="1670605" y="12911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414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HR Interview 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259" y="1720840"/>
            <a:ext cx="8398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Tell me something about yourself in brief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Describe who you are. or Tell me about your background.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What are your strengths and weaknesses?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You have not done your PG yet. This is not a drawback, but don’t you think you should get a PG degree </a:t>
            </a:r>
            <a:r>
              <a:rPr lang="en-US" dirty="0" err="1">
                <a:hlinkClick r:id="rId6"/>
              </a:rPr>
              <a:t>asap</a:t>
            </a:r>
            <a:r>
              <a:rPr lang="en-US" dirty="0">
                <a:hlinkClick r:id="rId6"/>
              </a:rPr>
              <a:t>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7"/>
              </a:rPr>
              <a:t>You have changed jobs/jumped ship too many times already, why so?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What are your strong points? or What are your strengths?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9"/>
              </a:rPr>
              <a:t>What is your greatest fear?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0"/>
              </a:rPr>
              <a:t>Do you have any serious medical issues?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1"/>
              </a:rPr>
              <a:t>Did you ever have a conflict with your current/previous boss or professor?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2"/>
              </a:rPr>
              <a:t>What do your friends/co-workers say about you?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3"/>
              </a:rPr>
              <a:t>What did you do in the last year to improve your knowledge?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hlinkClick r:id="rId14"/>
              </a:rPr>
              <a:t>Explain the difference between group and team. Are you a team player?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HR Interview 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324" y="1167241"/>
            <a:ext cx="8398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What is your ideal company or workplace?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Have you ever had to fire anyone? How did you feel about that?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What is the most difficult thing that you’ve ever accomplished? or What is the most difficult thing you have ever done?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What is the difference between hard work and smart work?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How do you feel about working weekends and night shifts?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Where do you see yourself 3 years from now? or Where do you see yourself in 5 years?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Give an example of a time you had to respond to an unhappy manager/ customer/ colleague/ professor/ friend.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0"/>
              </a:rPr>
              <a:t>How quickly do you adapt to new technology?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1"/>
              </a:rPr>
              <a:t>What software packages are you familiar with?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2"/>
              </a:rPr>
              <a:t>On a scale of 1 to 10 how would you rate yourself as a leader?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3"/>
              </a:rPr>
              <a:t>What makes you angry?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4"/>
              </a:rPr>
              <a:t>Are you open to take risks? or Do you like experimenting?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5"/>
              </a:rPr>
              <a:t>What are your future goals? Tell me about your short term and long-term goals.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6"/>
              </a:rPr>
              <a:t>What motivates you?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HR Interview 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259" y="1720840"/>
            <a:ext cx="8398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hlinkClick r:id="rId3"/>
              </a:rPr>
              <a:t>What do you always regret? or Do you have any regrets?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How do you respond to change?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Are you demanding as a boss?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Are you an organized person?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Can you describe your time management skills?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What’s your absenteeism record like?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Are you reliable? or Can I trust you with responsibilities?</a:t>
            </a:r>
            <a:endParaRPr lang="en-US" dirty="0"/>
          </a:p>
          <a:p>
            <a:pPr fontAlgn="base"/>
            <a:r>
              <a:rPr lang="en-US" dirty="0">
                <a:hlinkClick r:id="rId10"/>
              </a:rPr>
              <a:t>What are the three things that are most important for you in a job?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What was the toughest decision you ever had to make?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If you won a Rs.10-crore lottery, would you still work?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Give me an example of your creativity.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What makes you happy?</a:t>
            </a: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HR Interview 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8965" y="1028343"/>
            <a:ext cx="8551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hlinkClick r:id="rId3"/>
              </a:rPr>
              <a:t>How do you work under pressure? Can you handle the pressure?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Are you willing to relocate or travel?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What do you know about us or our company?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How long do you think you will work for us after we hire you?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Are you applying for other jobs? Do you have any other offer in hand?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Why do you want to work for us or our company? or Why do you want this job?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Do you know anyone who works for us?</a:t>
            </a:r>
            <a:endParaRPr lang="en-US" dirty="0"/>
          </a:p>
          <a:p>
            <a:pPr fontAlgn="base"/>
            <a:r>
              <a:rPr lang="en-US" dirty="0">
                <a:hlinkClick r:id="rId10"/>
              </a:rPr>
              <a:t>Why should we hire you? or Why should I hire you?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What are your salary expectations?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Your interview is more or less coming to an end when the interviewer asks you, “Do you have any questions for me?”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32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 Interview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7703156"/>
              </p:ext>
            </p:extLst>
          </p:nvPr>
        </p:nvGraphicFramePr>
        <p:xfrm>
          <a:off x="143555" y="1396999"/>
          <a:ext cx="8856889" cy="462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958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Negotiation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721333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566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To get that what are we doing?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19362320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456401"/>
              </p:ext>
            </p:extLst>
          </p:nvPr>
        </p:nvGraphicFramePr>
        <p:xfrm>
          <a:off x="907079" y="985720"/>
          <a:ext cx="7940661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 Qualities , </a:t>
            </a:r>
            <a:r>
              <a:rPr lang="en-US" dirty="0" err="1"/>
              <a:t>Habits,Behaviour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76923573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1724509"/>
              </p:ext>
            </p:extLst>
          </p:nvPr>
        </p:nvGraphicFramePr>
        <p:xfrm>
          <a:off x="907079" y="985720"/>
          <a:ext cx="7940661" cy="442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19125"/>
            <a:ext cx="6862575" cy="5321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h"/>
              </a:rPr>
              <a:t>The Lowest Job in the world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C6B-91C1-447B-9B1A-027A5FC4B642}" type="datetime1">
              <a:rPr lang="en-US" smtClean="0"/>
              <a:t>12/5/2018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Highest job in the world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53260" y="1901950"/>
            <a:ext cx="4041775" cy="3035058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79740788"/>
              </p:ext>
            </p:extLst>
          </p:nvPr>
        </p:nvGraphicFramePr>
        <p:xfrm>
          <a:off x="1365195" y="17492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Job Pyramid?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E2F8-A478-4658-8740-53C03CB79276}" type="datetime1">
              <a:rPr lang="en-US" smtClean="0"/>
              <a:t>12/5/2018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99685642"/>
              </p:ext>
            </p:extLst>
          </p:nvPr>
        </p:nvGraphicFramePr>
        <p:xfrm>
          <a:off x="0" y="985720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Industry which create jobs in the world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61900037"/>
              </p:ext>
            </p:extLst>
          </p:nvPr>
        </p:nvGraphicFramePr>
        <p:xfrm>
          <a:off x="0" y="985720"/>
          <a:ext cx="9000445" cy="503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Departments in the Organization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6457656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 Structure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67583862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435" y="45354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to undergo to qualify for a job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http://www.technotips.in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10F-0CB0-416F-AF42-8B9D71723D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63328115"/>
              </p:ext>
            </p:extLst>
          </p:nvPr>
        </p:nvGraphicFramePr>
        <p:xfrm>
          <a:off x="0" y="985721"/>
          <a:ext cx="9144000" cy="51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44950" cy="527604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7692601"/>
              </p:ext>
            </p:extLst>
          </p:nvPr>
        </p:nvGraphicFramePr>
        <p:xfrm>
          <a:off x="1523999" y="1396999"/>
          <a:ext cx="6865625" cy="462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52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Microsoft Office PowerPoint</Application>
  <PresentationFormat>On-screen Show (4:3)</PresentationFormat>
  <Paragraphs>365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Hh</vt:lpstr>
      <vt:lpstr>Arial</vt:lpstr>
      <vt:lpstr>Calibri</vt:lpstr>
      <vt:lpstr>Office Theme</vt:lpstr>
      <vt:lpstr>Document</vt:lpstr>
      <vt:lpstr>Bipin Behera CEO Cognitive Mind</vt:lpstr>
      <vt:lpstr>Agendra</vt:lpstr>
      <vt:lpstr>The Lowest Job in the world</vt:lpstr>
      <vt:lpstr>The Highest job in the world</vt:lpstr>
      <vt:lpstr>Job Pyramid?</vt:lpstr>
      <vt:lpstr>Industry which create jobs in the world</vt:lpstr>
      <vt:lpstr>Departments in the Organization</vt:lpstr>
      <vt:lpstr>Organization Structure</vt:lpstr>
      <vt:lpstr>Process to undergo to qualify for a job</vt:lpstr>
      <vt:lpstr>Resume or CV or Bio Data</vt:lpstr>
      <vt:lpstr>Covering Letter</vt:lpstr>
      <vt:lpstr>Group Discussion</vt:lpstr>
      <vt:lpstr>Grooming</vt:lpstr>
      <vt:lpstr>Clothing Boys</vt:lpstr>
      <vt:lpstr>Clothing Girls</vt:lpstr>
      <vt:lpstr>Footwear for Boys</vt:lpstr>
      <vt:lpstr>Footwear for Girls</vt:lpstr>
      <vt:lpstr>Make up for Boys</vt:lpstr>
      <vt:lpstr>Make up for Girls</vt:lpstr>
      <vt:lpstr>Jewlery and Watch for Boys</vt:lpstr>
      <vt:lpstr>Jewelry and Watch for Girls</vt:lpstr>
      <vt:lpstr>HR Interview Questions</vt:lpstr>
      <vt:lpstr>HR Interview Questions</vt:lpstr>
      <vt:lpstr>HR Interview Questions</vt:lpstr>
      <vt:lpstr>HR Interview Questions</vt:lpstr>
      <vt:lpstr>Personal Interview</vt:lpstr>
      <vt:lpstr>Salary Negotiation</vt:lpstr>
      <vt:lpstr>To get that what are we doing?</vt:lpstr>
      <vt:lpstr>Success Qualities , Habits,Behaviour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2014-02-19T05:46:38Z</dcterms:created>
  <dcterms:modified xsi:type="dcterms:W3CDTF">2018-12-06T07:26:19Z</dcterms:modified>
</cp:coreProperties>
</file>