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3"/>
  </p:notesMasterIdLst>
  <p:sldIdLst>
    <p:sldId id="256" r:id="rId2"/>
    <p:sldId id="449" r:id="rId3"/>
    <p:sldId id="450" r:id="rId4"/>
    <p:sldId id="451" r:id="rId5"/>
    <p:sldId id="452" r:id="rId6"/>
    <p:sldId id="453" r:id="rId7"/>
    <p:sldId id="454" r:id="rId8"/>
    <p:sldId id="455" r:id="rId9"/>
    <p:sldId id="456" r:id="rId10"/>
    <p:sldId id="457" r:id="rId11"/>
    <p:sldId id="448"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Chiller" panose="04020404031007020602" pitchFamily="8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600AA"/>
    <a:srgbClr val="2597FF"/>
    <a:srgbClr val="FF9E1D"/>
    <a:srgbClr val="FF750D"/>
    <a:srgbClr val="A8007C"/>
    <a:srgbClr val="41ED41"/>
    <a:srgbClr val="D68B1C"/>
    <a:srgbClr val="253600"/>
    <a:srgbClr val="600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47" autoAdjust="0"/>
  </p:normalViewPr>
  <p:slideViewPr>
    <p:cSldViewPr>
      <p:cViewPr varScale="1">
        <p:scale>
          <a:sx n="69" d="100"/>
          <a:sy n="69" d="100"/>
        </p:scale>
        <p:origin x="666" y="66"/>
      </p:cViewPr>
      <p:guideLst>
        <p:guide orient="horz" pos="216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diagrams/_rels/data6.xml.rels><?xml version="1.0" encoding="UTF-8" standalone="yes"?>
<Relationships xmlns="http://schemas.openxmlformats.org/package/2006/relationships"><Relationship Id="rId1" Type="http://schemas.openxmlformats.org/officeDocument/2006/relationships/hyperlink" Target="http://www.inc.com/adam-vaccaro/diversity-and-performance.html"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www.inc.com/adam-vaccaro/diversity-and-performance.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endParaRPr lang="en-US" sz="1600" b="1" i="0" dirty="0"/>
        </a:p>
        <a:p>
          <a:r>
            <a:rPr lang="en-US" sz="1600" b="1" i="0" dirty="0"/>
            <a:t>Problem</a:t>
          </a:r>
        </a:p>
        <a:p>
          <a:r>
            <a:rPr lang="en-US" sz="1600" b="1" i="0" dirty="0"/>
            <a:t>solving</a:t>
          </a:r>
        </a:p>
        <a:p>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At some point in your career, you’re going to face a problem. It could happen on a regular basis, or it could be rare, but it’s inevitable.</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F5359053-EC08-4BD1-9755-4972A60E7D98}">
      <dgm:prSet phldrT="[Text]"/>
      <dgm:spPr/>
      <dgm:t>
        <a:bodyPr/>
        <a:lstStyle/>
        <a:p>
          <a:r>
            <a:rPr lang="en-US" b="1" i="0" dirty="0"/>
            <a:t>Accountability</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0" i="0" dirty="0"/>
            <a:t>Accountability is all about taking ownership of your mistakes , It can be difficult to admit that a decision you made created an undesirable result, but in the long-term, both you and your employer will be better off.</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i="0" dirty="0"/>
            <a:t>Creativity</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r>
            <a:rPr lang="en-US" sz="1300" b="0" i="0" kern="1200" dirty="0"/>
            <a:t>The best ideas and solutions often come to us when we approach things from a different, less obvious angle. This is what separates the most creative people — from programmers to entrepreneurs to authors — from everyone else.</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EDF16B52-241D-43E0-827B-1AEA98FFE9BC}">
      <dgm:prSet phldrT="[Text]"/>
      <dgm:spPr/>
      <dgm:t>
        <a:bodyPr/>
        <a:lstStyle/>
        <a:p>
          <a:r>
            <a:rPr lang="en-US" b="0" i="0" dirty="0"/>
            <a:t>How you handle problems will have a big impact on both your career and the company you work for.</a:t>
          </a:r>
          <a:endParaRPr lang="en-US" dirty="0"/>
        </a:p>
      </dgm:t>
    </dgm:pt>
    <dgm:pt modelId="{F3DD4DD0-DF12-410D-8E1A-D31A0FCEA868}" type="parTrans" cxnId="{125C575D-FCB8-4FF8-8933-6F16CB9237F4}">
      <dgm:prSet/>
      <dgm:spPr/>
      <dgm:t>
        <a:bodyPr/>
        <a:lstStyle/>
        <a:p>
          <a:endParaRPr lang="en-US"/>
        </a:p>
      </dgm:t>
    </dgm:pt>
    <dgm:pt modelId="{0F59D251-5AD4-46D3-82EE-2F9A414C78D6}" type="sibTrans" cxnId="{125C575D-FCB8-4FF8-8933-6F16CB9237F4}">
      <dgm:prSet/>
      <dgm:spPr/>
      <dgm:t>
        <a:bodyPr/>
        <a:lstStyle/>
        <a:p>
          <a:endParaRPr lang="en-US"/>
        </a:p>
      </dgm:t>
    </dgm:pt>
    <dgm:pt modelId="{88E96D8F-CC09-4A05-BBA6-B63CE1F270BF}">
      <dgm:prSet phldrT="[Text]"/>
      <dgm:spPr/>
      <dgm:t>
        <a:bodyPr/>
        <a:lstStyle/>
        <a:p>
          <a:r>
            <a:rPr lang="en-US" b="0" i="0" dirty="0"/>
            <a:t>Problem solving is a key skill that employers look for in prospective employees</a:t>
          </a:r>
          <a:endParaRPr lang="en-US" dirty="0"/>
        </a:p>
      </dgm:t>
    </dgm:pt>
    <dgm:pt modelId="{E86DE7C8-C386-4FEA-8522-411F043B098D}" type="parTrans" cxnId="{BAC38A30-2BA5-4834-AB5B-9858354FFD97}">
      <dgm:prSet/>
      <dgm:spPr/>
      <dgm:t>
        <a:bodyPr/>
        <a:lstStyle/>
        <a:p>
          <a:endParaRPr lang="en-US"/>
        </a:p>
      </dgm:t>
    </dgm:pt>
    <dgm:pt modelId="{4466657F-60C0-48A8-8772-E206A7D41549}" type="sibTrans" cxnId="{BAC38A30-2BA5-4834-AB5B-9858354FFD97}">
      <dgm:prSet/>
      <dgm:spPr/>
      <dgm:t>
        <a:bodyPr/>
        <a:lstStyle/>
        <a:p>
          <a:endParaRPr lang="en-US"/>
        </a:p>
      </dgm:t>
    </dgm:pt>
    <dgm:pt modelId="{3253DF90-9E3A-466E-9D93-F00A8A85DE61}">
      <dgm:prSet phldrT="[Text]"/>
      <dgm:spPr/>
      <dgm:t>
        <a:bodyPr/>
        <a:lstStyle/>
        <a:p>
          <a:endParaRPr lang="en-US" dirty="0"/>
        </a:p>
      </dgm:t>
    </dgm:pt>
    <dgm:pt modelId="{9094D7FE-7AEA-444B-BE8C-FF7F6816FACC}" type="parTrans" cxnId="{06780C90-4638-47CD-B5D2-96B692485540}">
      <dgm:prSet/>
      <dgm:spPr/>
      <dgm:t>
        <a:bodyPr/>
        <a:lstStyle/>
        <a:p>
          <a:endParaRPr lang="en-US"/>
        </a:p>
      </dgm:t>
    </dgm:pt>
    <dgm:pt modelId="{A0116B70-01E1-44E8-A02C-221BCA6360D4}" type="sibTrans" cxnId="{06780C90-4638-47CD-B5D2-96B692485540}">
      <dgm:prSet/>
      <dgm:spPr/>
      <dgm:t>
        <a:bodyPr/>
        <a:lstStyle/>
        <a:p>
          <a:endParaRPr lang="en-US"/>
        </a:p>
      </dgm:t>
    </dgm:pt>
    <dgm:pt modelId="{CAA8BC78-1E60-4414-837F-BAC3D86F59B6}">
      <dgm:prSet phldrT="[Text]"/>
      <dgm:spPr/>
      <dgm:t>
        <a:bodyPr/>
        <a:lstStyle/>
        <a:p>
          <a:r>
            <a:rPr lang="en-US" b="0" i="0" dirty="0"/>
            <a:t>When you hide from your mistakes, there’s every chance that you or one of your colleagues will make the same mistake in the future.</a:t>
          </a:r>
          <a:endParaRPr lang="en-US" dirty="0"/>
        </a:p>
      </dgm:t>
    </dgm:pt>
    <dgm:pt modelId="{47F9C2D9-7196-4454-BF1B-91CAAF711BB4}" type="parTrans" cxnId="{D8813993-659A-4B4B-80A1-4D63F8401766}">
      <dgm:prSet/>
      <dgm:spPr/>
      <dgm:t>
        <a:bodyPr/>
        <a:lstStyle/>
        <a:p>
          <a:endParaRPr lang="en-US"/>
        </a:p>
      </dgm:t>
    </dgm:pt>
    <dgm:pt modelId="{7B3CA807-860C-4379-961C-A5BC3A804B90}" type="sibTrans" cxnId="{D8813993-659A-4B4B-80A1-4D63F8401766}">
      <dgm:prSet/>
      <dgm:spPr/>
      <dgm:t>
        <a:bodyPr/>
        <a:lstStyle/>
        <a:p>
          <a:endParaRPr lang="en-US"/>
        </a:p>
      </dgm:t>
    </dgm:pt>
    <dgm:pt modelId="{80299799-DE5A-4D3F-A0D0-F0ED906E975C}">
      <dgm:prSet phldrT="[Text]"/>
      <dgm:spPr/>
      <dgm:t>
        <a:bodyPr/>
        <a:lstStyle/>
        <a:p>
          <a:r>
            <a:rPr lang="en-US" b="0" i="0" dirty="0"/>
            <a:t>Instead of running from what happened, put your hand up and admit responsibility , Use the opportunity to analyze what went wrong, then use this data to fix the problem and teach you and your colleagues how to avoid similar mistakes.</a:t>
          </a:r>
          <a:endParaRPr lang="en-US" dirty="0"/>
        </a:p>
      </dgm:t>
    </dgm:pt>
    <dgm:pt modelId="{55EEA82C-62FB-4A95-84EC-B72289B5C24A}" type="parTrans" cxnId="{6064B38F-2198-4244-B636-60978FDDCFA6}">
      <dgm:prSet/>
      <dgm:spPr/>
      <dgm:t>
        <a:bodyPr/>
        <a:lstStyle/>
        <a:p>
          <a:endParaRPr lang="en-US"/>
        </a:p>
      </dgm:t>
    </dgm:pt>
    <dgm:pt modelId="{9F98A063-3445-43BD-BA79-6C4A720915F0}" type="sibTrans" cxnId="{6064B38F-2198-4244-B636-60978FDDCFA6}">
      <dgm:prSet/>
      <dgm:spPr/>
      <dgm:t>
        <a:bodyPr/>
        <a:lstStyle/>
        <a:p>
          <a:endParaRPr lang="en-US"/>
        </a:p>
      </dgm:t>
    </dgm:pt>
    <dgm:pt modelId="{1922A844-0DDC-441F-B9CD-4090CACAD46E}">
      <dgm:prSet phldrT="[Text]" custT="1"/>
      <dgm:spPr/>
      <dgm:t>
        <a:bodyPr/>
        <a:lstStyle/>
        <a:p>
          <a:r>
            <a:rPr lang="en-US" sz="1300" b="0" i="0" kern="1200" dirty="0"/>
            <a:t>Despite popular opinion, creativity can be learned, but it comes with practice.</a:t>
          </a:r>
          <a:endParaRPr lang="en-US" sz="1300" kern="1200" dirty="0"/>
        </a:p>
      </dgm:t>
    </dgm:pt>
    <dgm:pt modelId="{02A53513-87BC-4A73-BB4D-7D7EDBD4055D}" type="parTrans" cxnId="{9C5EE24E-A208-4D18-9AB9-CFD85DD2F6FD}">
      <dgm:prSet/>
      <dgm:spPr/>
      <dgm:t>
        <a:bodyPr/>
        <a:lstStyle/>
        <a:p>
          <a:endParaRPr lang="en-US"/>
        </a:p>
      </dgm:t>
    </dgm:pt>
    <dgm:pt modelId="{D3770F59-1D4A-4D25-9592-8F83050EAABA}" type="sibTrans" cxnId="{9C5EE24E-A208-4D18-9AB9-CFD85DD2F6FD}">
      <dgm:prSet/>
      <dgm:spPr/>
      <dgm:t>
        <a:bodyPr/>
        <a:lstStyle/>
        <a:p>
          <a:endParaRPr lang="en-US"/>
        </a:p>
      </dgm:t>
    </dgm:pt>
    <dgm:pt modelId="{B7EED408-3607-4ADE-9BE4-49A6FA4514E8}">
      <dgm:prSet phldrT="[Text]" custT="1"/>
      <dgm:spPr/>
      <dgm:t>
        <a:bodyPr/>
        <a:lstStyle/>
        <a:p>
          <a:r>
            <a:rPr lang="en-US" sz="1300" b="0" i="0" kern="1200" dirty="0"/>
            <a:t>Reading fiction, writing, art, crafts, even cooking are ways of exploring creativity. The more ways of creativity you explore, the easier it is to find different ways to approach the same problem.</a:t>
          </a:r>
          <a:endParaRPr lang="en-US" sz="1300" kern="1200" dirty="0"/>
        </a:p>
      </dgm:t>
    </dgm:pt>
    <dgm:pt modelId="{B4209F5D-CB83-4497-9D92-AA0197A62656}" type="parTrans" cxnId="{CC0400E1-CE63-47F1-9B56-33661424832A}">
      <dgm:prSet/>
      <dgm:spPr/>
      <dgm:t>
        <a:bodyPr/>
        <a:lstStyle/>
        <a:p>
          <a:endParaRPr lang="en-US"/>
        </a:p>
      </dgm:t>
    </dgm:pt>
    <dgm:pt modelId="{418429D3-55F0-478F-9C3B-6A54BF43793F}" type="sibTrans" cxnId="{CC0400E1-CE63-47F1-9B56-33661424832A}">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8094EB29-C44C-4BB1-8AC2-6D347B059414}" type="presOf" srcId="{1922A844-0DDC-441F-B9CD-4090CACAD46E}" destId="{0EF5C4E0-F97E-443E-B82A-DD87E02CC5FF}" srcOrd="0" destOrd="1" presId="urn:microsoft.com/office/officeart/2005/8/layout/chevron2"/>
    <dgm:cxn modelId="{F60DD12C-1C14-4955-B9A2-83AEDA54B595}" type="presOf" srcId="{88E96D8F-CC09-4A05-BBA6-B63CE1F270BF}" destId="{CF7BC205-8C57-44BB-88DA-9069DE74A253}" srcOrd="0" destOrd="2" presId="urn:microsoft.com/office/officeart/2005/8/layout/chevron2"/>
    <dgm:cxn modelId="{BAC38A30-2BA5-4834-AB5B-9858354FFD97}" srcId="{02EB423C-C22F-44AC-A2D1-FEDF3958B97D}" destId="{88E96D8F-CC09-4A05-BBA6-B63CE1F270BF}" srcOrd="2" destOrd="0" parTransId="{E86DE7C8-C386-4FEA-8522-411F043B098D}" sibTransId="{4466657F-60C0-48A8-8772-E206A7D41549}"/>
    <dgm:cxn modelId="{DF675837-6CF0-46B8-8E34-7421F9D2892D}" type="presOf" srcId="{80299799-DE5A-4D3F-A0D0-F0ED906E975C}" destId="{426D3CE9-4CDB-458B-A0B9-FBE46925E478}" srcOrd="0" destOrd="2" presId="urn:microsoft.com/office/officeart/2005/8/layout/chevron2"/>
    <dgm:cxn modelId="{125C575D-FCB8-4FF8-8933-6F16CB9237F4}" srcId="{02EB423C-C22F-44AC-A2D1-FEDF3958B97D}" destId="{EDF16B52-241D-43E0-827B-1AEA98FFE9BC}" srcOrd="1" destOrd="0" parTransId="{F3DD4DD0-DF12-410D-8E1A-D31A0FCEA868}" sibTransId="{0F59D251-5AD4-46D3-82EE-2F9A414C78D6}"/>
    <dgm:cxn modelId="{5917C26E-D0C3-4C2B-B4B6-EEDB95BF4720}" srcId="{681D909E-49E9-4449-B076-A9E9397E4BF7}" destId="{F5359053-EC08-4BD1-9755-4972A60E7D98}" srcOrd="1" destOrd="0" parTransId="{20467FAF-CAD9-4A25-99C0-066A15099136}" sibTransId="{DD52CA50-57D7-4011-A692-D0002C15CDE5}"/>
    <dgm:cxn modelId="{9C5EE24E-A208-4D18-9AB9-CFD85DD2F6FD}" srcId="{6F2DCB78-BDC5-45B8-BF28-6A9228F9C4D8}" destId="{1922A844-0DDC-441F-B9CD-4090CACAD46E}" srcOrd="1" destOrd="0" parTransId="{02A53513-87BC-4A73-BB4D-7D7EDBD4055D}" sibTransId="{D3770F59-1D4A-4D25-9592-8F83050EAABA}"/>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6A283488-9A67-4420-BE19-877BF2DBAB4D}" type="presOf" srcId="{6F2DCB78-BDC5-45B8-BF28-6A9228F9C4D8}" destId="{F7BC298C-9548-4AA5-8B42-60123AD15561}" srcOrd="0" destOrd="0" presId="urn:microsoft.com/office/officeart/2005/8/layout/chevron2"/>
    <dgm:cxn modelId="{6064B38F-2198-4244-B636-60978FDDCFA6}" srcId="{F5359053-EC08-4BD1-9755-4972A60E7D98}" destId="{80299799-DE5A-4D3F-A0D0-F0ED906E975C}" srcOrd="2" destOrd="0" parTransId="{55EEA82C-62FB-4A95-84EC-B72289B5C24A}" sibTransId="{9F98A063-3445-43BD-BA79-6C4A720915F0}"/>
    <dgm:cxn modelId="{06780C90-4638-47CD-B5D2-96B692485540}" srcId="{F5359053-EC08-4BD1-9755-4972A60E7D98}" destId="{3253DF90-9E3A-466E-9D93-F00A8A85DE61}" srcOrd="3" destOrd="0" parTransId="{9094D7FE-7AEA-444B-BE8C-FF7F6816FACC}" sibTransId="{A0116B70-01E1-44E8-A02C-221BCA6360D4}"/>
    <dgm:cxn modelId="{911EF390-743D-4A4E-AAF5-532C9BD55106}" srcId="{681D909E-49E9-4449-B076-A9E9397E4BF7}" destId="{6F2DCB78-BDC5-45B8-BF28-6A9228F9C4D8}" srcOrd="2" destOrd="0" parTransId="{C0F7CBBE-F57B-4763-9456-5EDAEEBD4C42}" sibTransId="{9F7FD1E5-1CE8-4E1D-BED9-2113B68A6EA5}"/>
    <dgm:cxn modelId="{D8813993-659A-4B4B-80A1-4D63F8401766}" srcId="{F5359053-EC08-4BD1-9755-4972A60E7D98}" destId="{CAA8BC78-1E60-4414-837F-BAC3D86F59B6}" srcOrd="1" destOrd="0" parTransId="{47F9C2D9-7196-4454-BF1B-91CAAF711BB4}" sibTransId="{7B3CA807-860C-4379-961C-A5BC3A804B90}"/>
    <dgm:cxn modelId="{29A2B8A5-E19F-4D2F-BBD3-B9139927ADB2}" type="presOf" srcId="{F5359053-EC08-4BD1-9755-4972A60E7D98}" destId="{C42E6CAE-A334-4275-AB4B-62A8C04BFC62}" srcOrd="0" destOrd="0" presId="urn:microsoft.com/office/officeart/2005/8/layout/chevron2"/>
    <dgm:cxn modelId="{7C4E04BA-DD2D-4E14-9109-39BA805BF15E}" type="presOf" srcId="{B7EED408-3607-4ADE-9BE4-49A6FA4514E8}" destId="{0EF5C4E0-F97E-443E-B82A-DD87E02CC5FF}" srcOrd="0" destOrd="2" presId="urn:microsoft.com/office/officeart/2005/8/layout/chevron2"/>
    <dgm:cxn modelId="{411EB6C5-D6CE-4DC6-BAFF-4D961C594EEA}" type="presOf" srcId="{CAA8BC78-1E60-4414-837F-BAC3D86F59B6}" destId="{426D3CE9-4CDB-458B-A0B9-FBE46925E478}" srcOrd="0" destOrd="1" presId="urn:microsoft.com/office/officeart/2005/8/layout/chevron2"/>
    <dgm:cxn modelId="{BE2265D0-D06D-4946-9381-A70AEFB0BAE5}" type="presOf" srcId="{3253DF90-9E3A-466E-9D93-F00A8A85DE61}" destId="{426D3CE9-4CDB-458B-A0B9-FBE46925E478}" srcOrd="0" destOrd="3" presId="urn:microsoft.com/office/officeart/2005/8/layout/chevron2"/>
    <dgm:cxn modelId="{8C7D21DA-28D9-4C4D-8229-3922480D7FF1}" type="presOf" srcId="{EDF16B52-241D-43E0-827B-1AEA98FFE9BC}" destId="{CF7BC205-8C57-44BB-88DA-9069DE74A253}" srcOrd="0" destOrd="1"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CC0400E1-CE63-47F1-9B56-33661424832A}" srcId="{6F2DCB78-BDC5-45B8-BF28-6A9228F9C4D8}" destId="{B7EED408-3607-4ADE-9BE4-49A6FA4514E8}" srcOrd="2" destOrd="0" parTransId="{B4209F5D-CB83-4497-9D92-AA0197A62656}" sibTransId="{418429D3-55F0-478F-9C3B-6A54BF43793F}"/>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endParaRPr lang="en-US" sz="1600" b="1" i="0" dirty="0"/>
        </a:p>
        <a:p>
          <a:r>
            <a:rPr lang="en-US" sz="1600" b="1" dirty="0"/>
            <a:t>Time Management</a:t>
          </a:r>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pPr>
            <a:buFont typeface="Arial" panose="020B0604020202020204" pitchFamily="34" charset="0"/>
            <a:buChar char="•"/>
          </a:pPr>
          <a:endParaRPr lang="en-US" sz="1100"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F5359053-EC08-4BD1-9755-4972A60E7D98}">
      <dgm:prSet phldrT="[Text]"/>
      <dgm:spPr/>
      <dgm:t>
        <a:bodyPr/>
        <a:lstStyle/>
        <a:p>
          <a:r>
            <a:rPr lang="en-US" b="1" dirty="0"/>
            <a:t>Time Management</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custT="1"/>
      <dgm:spPr/>
      <dgm:t>
        <a:bodyPr/>
        <a:lstStyle/>
        <a:p>
          <a:endParaRPr lang="en-US" sz="1200"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dirty="0"/>
            <a:t>Time Management</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3253DF90-9E3A-466E-9D93-F00A8A85DE61}">
      <dgm:prSet phldrT="[Text]"/>
      <dgm:spPr/>
      <dgm:t>
        <a:bodyPr/>
        <a:lstStyle/>
        <a:p>
          <a:endParaRPr lang="en-US" sz="900" dirty="0"/>
        </a:p>
      </dgm:t>
    </dgm:pt>
    <dgm:pt modelId="{9094D7FE-7AEA-444B-BE8C-FF7F6816FACC}" type="parTrans" cxnId="{06780C90-4638-47CD-B5D2-96B692485540}">
      <dgm:prSet/>
      <dgm:spPr/>
      <dgm:t>
        <a:bodyPr/>
        <a:lstStyle/>
        <a:p>
          <a:endParaRPr lang="en-US"/>
        </a:p>
      </dgm:t>
    </dgm:pt>
    <dgm:pt modelId="{A0116B70-01E1-44E8-A02C-221BCA6360D4}" type="sibTrans" cxnId="{06780C90-4638-47CD-B5D2-96B692485540}">
      <dgm:prSet/>
      <dgm:spPr/>
      <dgm:t>
        <a:bodyPr/>
        <a:lstStyle/>
        <a:p>
          <a:endParaRPr lang="en-US"/>
        </a:p>
      </dgm:t>
    </dgm:pt>
    <dgm:pt modelId="{92180E9B-3385-4113-80ED-2A6E3FE0FCD5}">
      <dgm:prSet custT="1"/>
      <dgm:spPr/>
      <dgm:t>
        <a:bodyPr/>
        <a:lstStyle/>
        <a:p>
          <a:r>
            <a:rPr lang="en-US" sz="1400" b="0" i="0" dirty="0"/>
            <a:t>When you have a lot to do, knowing how to manage your time is crucial.</a:t>
          </a:r>
          <a:endParaRPr lang="en-US" sz="1400" dirty="0"/>
        </a:p>
      </dgm:t>
    </dgm:pt>
    <dgm:pt modelId="{CF3EC15C-2627-4C3A-B4EB-9AFF1979AC5B}" type="parTrans" cxnId="{2061C61D-2B4E-47A1-A509-0D26507706F4}">
      <dgm:prSet/>
      <dgm:spPr/>
      <dgm:t>
        <a:bodyPr/>
        <a:lstStyle/>
        <a:p>
          <a:endParaRPr lang="en-US"/>
        </a:p>
      </dgm:t>
    </dgm:pt>
    <dgm:pt modelId="{33227FD8-9FDA-492B-8EDB-C2133C126FD6}" type="sibTrans" cxnId="{2061C61D-2B4E-47A1-A509-0D26507706F4}">
      <dgm:prSet/>
      <dgm:spPr/>
      <dgm:t>
        <a:bodyPr/>
        <a:lstStyle/>
        <a:p>
          <a:endParaRPr lang="en-US"/>
        </a:p>
      </dgm:t>
    </dgm:pt>
    <dgm:pt modelId="{C764ECD1-81AB-4083-BBE0-0253F779A04F}">
      <dgm:prSet custT="1"/>
      <dgm:spPr/>
      <dgm:t>
        <a:bodyPr/>
        <a:lstStyle/>
        <a:p>
          <a:r>
            <a:rPr lang="en-US" sz="1400" b="0" i="0" dirty="0"/>
            <a:t>How much time do you spend planning? , Actually coding? Working with your team to come up with new ideas?</a:t>
          </a:r>
          <a:endParaRPr lang="en-US" sz="1400" dirty="0"/>
        </a:p>
      </dgm:t>
    </dgm:pt>
    <dgm:pt modelId="{853EE57D-D095-48CA-9F67-E34B3E2B9887}" type="parTrans" cxnId="{F9DBB624-02C5-4C86-BBFD-13A1FF57887B}">
      <dgm:prSet/>
      <dgm:spPr/>
      <dgm:t>
        <a:bodyPr/>
        <a:lstStyle/>
        <a:p>
          <a:endParaRPr lang="en-US"/>
        </a:p>
      </dgm:t>
    </dgm:pt>
    <dgm:pt modelId="{A27FC8D3-C1CB-4060-BD39-60DE3282F5E8}" type="sibTrans" cxnId="{F9DBB624-02C5-4C86-BBFD-13A1FF57887B}">
      <dgm:prSet/>
      <dgm:spPr/>
      <dgm:t>
        <a:bodyPr/>
        <a:lstStyle/>
        <a:p>
          <a:endParaRPr lang="en-US"/>
        </a:p>
      </dgm:t>
    </dgm:pt>
    <dgm:pt modelId="{2D04B019-B4F4-472C-A88D-576244291459}">
      <dgm:prSet custT="1"/>
      <dgm:spPr/>
      <dgm:t>
        <a:bodyPr/>
        <a:lstStyle/>
        <a:p>
          <a:r>
            <a:rPr lang="en-US" sz="1400" b="0" i="0" dirty="0"/>
            <a:t>Managing your time efficiently allows you to focus on what’s most important and get tasks done more efficiently.</a:t>
          </a:r>
          <a:endParaRPr lang="en-US" sz="1400" dirty="0"/>
        </a:p>
      </dgm:t>
    </dgm:pt>
    <dgm:pt modelId="{2AA3D8C5-90F0-4A95-8952-472FDFFFCFD1}" type="parTrans" cxnId="{92667D3D-19D7-4494-A863-FB305FC782C1}">
      <dgm:prSet/>
      <dgm:spPr/>
      <dgm:t>
        <a:bodyPr/>
        <a:lstStyle/>
        <a:p>
          <a:endParaRPr lang="en-US"/>
        </a:p>
      </dgm:t>
    </dgm:pt>
    <dgm:pt modelId="{A6990AF2-3E35-42D6-86FE-7E743CF16645}" type="sibTrans" cxnId="{92667D3D-19D7-4494-A863-FB305FC782C1}">
      <dgm:prSet/>
      <dgm:spPr/>
      <dgm:t>
        <a:bodyPr/>
        <a:lstStyle/>
        <a:p>
          <a:endParaRPr lang="en-US"/>
        </a:p>
      </dgm:t>
    </dgm:pt>
    <dgm:pt modelId="{833C5713-9CAB-47B0-B38E-C6C78FE5860C}">
      <dgm:prSet custT="1"/>
      <dgm:spPr/>
      <dgm:t>
        <a:bodyPr/>
        <a:lstStyle/>
        <a:p>
          <a:r>
            <a:rPr lang="en-US" sz="1200" b="0" i="0" dirty="0"/>
            <a:t>Techniques like the Pomodoro technique, where you work for a set period of time on one task, take a break, then go back to it.</a:t>
          </a:r>
          <a:endParaRPr lang="en-US" sz="1200" dirty="0"/>
        </a:p>
      </dgm:t>
    </dgm:pt>
    <dgm:pt modelId="{A15B5D00-547F-4D36-91B8-A399D33B9E10}" type="parTrans" cxnId="{90A2D7F4-310D-41C4-9FC4-777E07A4E556}">
      <dgm:prSet/>
      <dgm:spPr/>
      <dgm:t>
        <a:bodyPr/>
        <a:lstStyle/>
        <a:p>
          <a:endParaRPr lang="en-US"/>
        </a:p>
      </dgm:t>
    </dgm:pt>
    <dgm:pt modelId="{C7A3A9EF-24E0-48CA-AA7F-07BB0E913220}" type="sibTrans" cxnId="{90A2D7F4-310D-41C4-9FC4-777E07A4E556}">
      <dgm:prSet/>
      <dgm:spPr/>
      <dgm:t>
        <a:bodyPr/>
        <a:lstStyle/>
        <a:p>
          <a:endParaRPr lang="en-US"/>
        </a:p>
      </dgm:t>
    </dgm:pt>
    <dgm:pt modelId="{A92E3540-FB6E-46D7-8EED-768F7261D02A}">
      <dgm:prSet/>
      <dgm:spPr/>
      <dgm:t>
        <a:bodyPr/>
        <a:lstStyle/>
        <a:p>
          <a:endParaRPr lang="en-US" sz="900" dirty="0"/>
        </a:p>
      </dgm:t>
    </dgm:pt>
    <dgm:pt modelId="{D805101D-8F5F-4CB3-9AC3-17B130AEEFB3}" type="parTrans" cxnId="{60D98C36-A895-4EA4-838C-8D515A7D30D6}">
      <dgm:prSet/>
      <dgm:spPr/>
      <dgm:t>
        <a:bodyPr/>
        <a:lstStyle/>
        <a:p>
          <a:endParaRPr lang="en-US"/>
        </a:p>
      </dgm:t>
    </dgm:pt>
    <dgm:pt modelId="{237AC8F3-F51D-4C91-A08A-0AC7337C9B4D}" type="sibTrans" cxnId="{60D98C36-A895-4EA4-838C-8D515A7D30D6}">
      <dgm:prSet/>
      <dgm:spPr/>
      <dgm:t>
        <a:bodyPr/>
        <a:lstStyle/>
        <a:p>
          <a:endParaRPr lang="en-US"/>
        </a:p>
      </dgm:t>
    </dgm:pt>
    <dgm:pt modelId="{5E183EFA-2E71-4F17-B50D-3AE2A3CEF4BC}">
      <dgm:prSet custT="1"/>
      <dgm:spPr/>
      <dgm:t>
        <a:bodyPr/>
        <a:lstStyle/>
        <a:p>
          <a:r>
            <a:rPr lang="en-US" sz="1200" b="0" i="0" dirty="0"/>
            <a:t>Kanban, where you visualize your tasks, are great ways to build a routine or learn how to focus your attention if you’re prone to multitasking.</a:t>
          </a:r>
          <a:endParaRPr lang="en-US" sz="1200" dirty="0"/>
        </a:p>
      </dgm:t>
    </dgm:pt>
    <dgm:pt modelId="{15B6294E-4215-42E9-9464-40EBCDDF6397}" type="parTrans" cxnId="{9D30A389-09D1-4672-AF0E-9CF8555A7C62}">
      <dgm:prSet/>
      <dgm:spPr/>
      <dgm:t>
        <a:bodyPr/>
        <a:lstStyle/>
        <a:p>
          <a:endParaRPr lang="en-US"/>
        </a:p>
      </dgm:t>
    </dgm:pt>
    <dgm:pt modelId="{C998F067-0A2F-4303-B8C2-EC2891936EF4}" type="sibTrans" cxnId="{9D30A389-09D1-4672-AF0E-9CF8555A7C62}">
      <dgm:prSet/>
      <dgm:spPr/>
      <dgm:t>
        <a:bodyPr/>
        <a:lstStyle/>
        <a:p>
          <a:endParaRPr lang="en-US"/>
        </a:p>
      </dgm:t>
    </dgm:pt>
    <dgm:pt modelId="{B286272E-AC7A-4D5A-AB43-3D2695DBD430}">
      <dgm:prSet custT="1"/>
      <dgm:spPr/>
      <dgm:t>
        <a:bodyPr/>
        <a:lstStyle/>
        <a:p>
          <a:r>
            <a:rPr lang="en-US" sz="1200" b="0" i="0" dirty="0"/>
            <a:t>While sometimes the need arises for multitasking, and you may feel like you get loads done when you do it, studies have shown that it’s bad for productivity.</a:t>
          </a:r>
          <a:endParaRPr lang="en-US" sz="1200" dirty="0"/>
        </a:p>
      </dgm:t>
    </dgm:pt>
    <dgm:pt modelId="{9B55D040-55A7-4F63-9CFC-A93129A5DF2F}" type="parTrans" cxnId="{5E637C94-C7AE-4826-8212-E8A1AD55714F}">
      <dgm:prSet/>
      <dgm:spPr/>
      <dgm:t>
        <a:bodyPr/>
        <a:lstStyle/>
        <a:p>
          <a:endParaRPr lang="en-US"/>
        </a:p>
      </dgm:t>
    </dgm:pt>
    <dgm:pt modelId="{E004EE62-C212-415D-9FC2-64E6D64D5B7F}" type="sibTrans" cxnId="{5E637C94-C7AE-4826-8212-E8A1AD55714F}">
      <dgm:prSet/>
      <dgm:spPr/>
      <dgm:t>
        <a:bodyPr/>
        <a:lstStyle/>
        <a:p>
          <a:endParaRPr lang="en-US"/>
        </a:p>
      </dgm:t>
    </dgm:pt>
    <dgm:pt modelId="{2CA28754-1F7E-4D9B-96F3-1984D09D886B}">
      <dgm:prSet custT="1"/>
      <dgm:spPr/>
      <dgm:t>
        <a:bodyPr/>
        <a:lstStyle/>
        <a:p>
          <a:r>
            <a:rPr lang="en-US" sz="1400" b="0" i="0" dirty="0"/>
            <a:t>Not giving something your full attention means that tasks take longer to complete and you’re more likely to make errors.</a:t>
          </a:r>
          <a:endParaRPr lang="en-US" sz="1400" dirty="0"/>
        </a:p>
      </dgm:t>
    </dgm:pt>
    <dgm:pt modelId="{CEE18D16-47A2-45AD-8CC0-3CCE99731E1D}" type="parTrans" cxnId="{AD9302B3-F55B-4140-B552-8F45DFDA540C}">
      <dgm:prSet/>
      <dgm:spPr/>
      <dgm:t>
        <a:bodyPr/>
        <a:lstStyle/>
        <a:p>
          <a:endParaRPr lang="en-US"/>
        </a:p>
      </dgm:t>
    </dgm:pt>
    <dgm:pt modelId="{9AF2A9FF-19D0-464E-888F-E8DC19DFF700}" type="sibTrans" cxnId="{AD9302B3-F55B-4140-B552-8F45DFDA540C}">
      <dgm:prSet/>
      <dgm:spPr/>
      <dgm:t>
        <a:bodyPr/>
        <a:lstStyle/>
        <a:p>
          <a:endParaRPr lang="en-US"/>
        </a:p>
      </dgm:t>
    </dgm:pt>
    <dgm:pt modelId="{56FFA9FC-20BD-408A-AD59-826E5C40927C}">
      <dgm:prSet custT="1"/>
      <dgm:spPr/>
      <dgm:t>
        <a:bodyPr/>
        <a:lstStyle/>
        <a:p>
          <a:r>
            <a:rPr lang="en-US" sz="1400" b="0" i="0" dirty="0"/>
            <a:t>If you often multitask, prioritize your to-do list then use one of the techniques mentioned above to help you focus. You’ll be surprised how much faster you get things done when they have your full attention!</a:t>
          </a:r>
          <a:endParaRPr lang="en-US" sz="1400" dirty="0"/>
        </a:p>
      </dgm:t>
    </dgm:pt>
    <dgm:pt modelId="{7B72A52B-B8BC-4F6A-882B-1FFC10BDCE4B}" type="parTrans" cxnId="{4F3833A6-F367-4335-86E7-1DCB40DEBB3B}">
      <dgm:prSet/>
      <dgm:spPr/>
      <dgm:t>
        <a:bodyPr/>
        <a:lstStyle/>
        <a:p>
          <a:endParaRPr lang="en-US"/>
        </a:p>
      </dgm:t>
    </dgm:pt>
    <dgm:pt modelId="{32B7EA20-6C40-404B-B39B-FB170BFE2676}" type="sibTrans" cxnId="{4F3833A6-F367-4335-86E7-1DCB40DEBB3B}">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2061C61D-2B4E-47A1-A509-0D26507706F4}" srcId="{02EB423C-C22F-44AC-A2D1-FEDF3958B97D}" destId="{92180E9B-3385-4113-80ED-2A6E3FE0FCD5}" srcOrd="1" destOrd="0" parTransId="{CF3EC15C-2627-4C3A-B4EB-9AFF1979AC5B}" sibTransId="{33227FD8-9FDA-492B-8EDB-C2133C126FD6}"/>
    <dgm:cxn modelId="{F9DBB624-02C5-4C86-BBFD-13A1FF57887B}" srcId="{02EB423C-C22F-44AC-A2D1-FEDF3958B97D}" destId="{C764ECD1-81AB-4083-BBE0-0253F779A04F}" srcOrd="2" destOrd="0" parTransId="{853EE57D-D095-48CA-9F67-E34B3E2B9887}" sibTransId="{A27FC8D3-C1CB-4060-BD39-60DE3282F5E8}"/>
    <dgm:cxn modelId="{B6554636-CD0C-4671-8A3C-AECAE66D0E91}" type="presOf" srcId="{B286272E-AC7A-4D5A-AB43-3D2695DBD430}" destId="{426D3CE9-4CDB-458B-A0B9-FBE46925E478}" srcOrd="0" destOrd="3" presId="urn:microsoft.com/office/officeart/2005/8/layout/chevron2"/>
    <dgm:cxn modelId="{60D98C36-A895-4EA4-838C-8D515A7D30D6}" srcId="{F5359053-EC08-4BD1-9755-4972A60E7D98}" destId="{A92E3540-FB6E-46D7-8EED-768F7261D02A}" srcOrd="4" destOrd="0" parTransId="{D805101D-8F5F-4CB3-9AC3-17B130AEEFB3}" sibTransId="{237AC8F3-F51D-4C91-A08A-0AC7337C9B4D}"/>
    <dgm:cxn modelId="{92667D3D-19D7-4494-A863-FB305FC782C1}" srcId="{02EB423C-C22F-44AC-A2D1-FEDF3958B97D}" destId="{2D04B019-B4F4-472C-A88D-576244291459}" srcOrd="3" destOrd="0" parTransId="{2AA3D8C5-90F0-4A95-8952-472FDFFFCFD1}" sibTransId="{A6990AF2-3E35-42D6-86FE-7E743CF16645}"/>
    <dgm:cxn modelId="{CD577F5B-4349-4E21-91FA-9B46CF144D6D}" type="presOf" srcId="{92180E9B-3385-4113-80ED-2A6E3FE0FCD5}" destId="{CF7BC205-8C57-44BB-88DA-9069DE74A253}" srcOrd="0" destOrd="1" presId="urn:microsoft.com/office/officeart/2005/8/layout/chevron2"/>
    <dgm:cxn modelId="{C42CB16A-3FDB-464C-B015-55CF6DE89076}" type="presOf" srcId="{C764ECD1-81AB-4083-BBE0-0253F779A04F}" destId="{CF7BC205-8C57-44BB-88DA-9069DE74A253}" srcOrd="0" destOrd="2" presId="urn:microsoft.com/office/officeart/2005/8/layout/chevron2"/>
    <dgm:cxn modelId="{5917C26E-D0C3-4C2B-B4B6-EEDB95BF4720}" srcId="{681D909E-49E9-4449-B076-A9E9397E4BF7}" destId="{F5359053-EC08-4BD1-9755-4972A60E7D98}" srcOrd="1" destOrd="0" parTransId="{20467FAF-CAD9-4A25-99C0-066A15099136}" sibTransId="{DD52CA50-57D7-4011-A692-D0002C15CDE5}"/>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9B737C54-38AD-4790-B4B2-236660E0B1A9}" type="presOf" srcId="{2CA28754-1F7E-4D9B-96F3-1984D09D886B}" destId="{0EF5C4E0-F97E-443E-B82A-DD87E02CC5FF}" srcOrd="0" destOrd="1" presId="urn:microsoft.com/office/officeart/2005/8/layout/chevron2"/>
    <dgm:cxn modelId="{6A283488-9A67-4420-BE19-877BF2DBAB4D}" type="presOf" srcId="{6F2DCB78-BDC5-45B8-BF28-6A9228F9C4D8}" destId="{F7BC298C-9548-4AA5-8B42-60123AD15561}" srcOrd="0" destOrd="0" presId="urn:microsoft.com/office/officeart/2005/8/layout/chevron2"/>
    <dgm:cxn modelId="{9D30A389-09D1-4672-AF0E-9CF8555A7C62}" srcId="{F5359053-EC08-4BD1-9755-4972A60E7D98}" destId="{5E183EFA-2E71-4F17-B50D-3AE2A3CEF4BC}" srcOrd="2" destOrd="0" parTransId="{15B6294E-4215-42E9-9464-40EBCDDF6397}" sibTransId="{C998F067-0A2F-4303-B8C2-EC2891936EF4}"/>
    <dgm:cxn modelId="{FC492B8E-3437-45F7-AF1C-8886DE6F425D}" type="presOf" srcId="{A92E3540-FB6E-46D7-8EED-768F7261D02A}" destId="{426D3CE9-4CDB-458B-A0B9-FBE46925E478}" srcOrd="0" destOrd="4" presId="urn:microsoft.com/office/officeart/2005/8/layout/chevron2"/>
    <dgm:cxn modelId="{06780C90-4638-47CD-B5D2-96B692485540}" srcId="{F5359053-EC08-4BD1-9755-4972A60E7D98}" destId="{3253DF90-9E3A-466E-9D93-F00A8A85DE61}" srcOrd="5" destOrd="0" parTransId="{9094D7FE-7AEA-444B-BE8C-FF7F6816FACC}" sibTransId="{A0116B70-01E1-44E8-A02C-221BCA6360D4}"/>
    <dgm:cxn modelId="{911EF390-743D-4A4E-AAF5-532C9BD55106}" srcId="{681D909E-49E9-4449-B076-A9E9397E4BF7}" destId="{6F2DCB78-BDC5-45B8-BF28-6A9228F9C4D8}" srcOrd="2" destOrd="0" parTransId="{C0F7CBBE-F57B-4763-9456-5EDAEEBD4C42}" sibTransId="{9F7FD1E5-1CE8-4E1D-BED9-2113B68A6EA5}"/>
    <dgm:cxn modelId="{698AA891-E824-4E07-B71B-AFFC31A99C08}" type="presOf" srcId="{5E183EFA-2E71-4F17-B50D-3AE2A3CEF4BC}" destId="{426D3CE9-4CDB-458B-A0B9-FBE46925E478}" srcOrd="0" destOrd="2" presId="urn:microsoft.com/office/officeart/2005/8/layout/chevron2"/>
    <dgm:cxn modelId="{5E637C94-C7AE-4826-8212-E8A1AD55714F}" srcId="{F5359053-EC08-4BD1-9755-4972A60E7D98}" destId="{B286272E-AC7A-4D5A-AB43-3D2695DBD430}" srcOrd="3" destOrd="0" parTransId="{9B55D040-55A7-4F63-9CFC-A93129A5DF2F}" sibTransId="{E004EE62-C212-415D-9FC2-64E6D64D5B7F}"/>
    <dgm:cxn modelId="{29A2B8A5-E19F-4D2F-BBD3-B9139927ADB2}" type="presOf" srcId="{F5359053-EC08-4BD1-9755-4972A60E7D98}" destId="{C42E6CAE-A334-4275-AB4B-62A8C04BFC62}" srcOrd="0" destOrd="0" presId="urn:microsoft.com/office/officeart/2005/8/layout/chevron2"/>
    <dgm:cxn modelId="{4F3833A6-F367-4335-86E7-1DCB40DEBB3B}" srcId="{6F2DCB78-BDC5-45B8-BF28-6A9228F9C4D8}" destId="{56FFA9FC-20BD-408A-AD59-826E5C40927C}" srcOrd="2" destOrd="0" parTransId="{7B72A52B-B8BC-4F6A-882B-1FFC10BDCE4B}" sibTransId="{32B7EA20-6C40-404B-B39B-FB170BFE2676}"/>
    <dgm:cxn modelId="{1669DEAE-467E-459E-9071-85924036BEB5}" type="presOf" srcId="{2D04B019-B4F4-472C-A88D-576244291459}" destId="{CF7BC205-8C57-44BB-88DA-9069DE74A253}" srcOrd="0" destOrd="3" presId="urn:microsoft.com/office/officeart/2005/8/layout/chevron2"/>
    <dgm:cxn modelId="{7AC50CB1-6EB0-4685-BED5-7CC01976477B}" type="presOf" srcId="{833C5713-9CAB-47B0-B38E-C6C78FE5860C}" destId="{426D3CE9-4CDB-458B-A0B9-FBE46925E478}" srcOrd="0" destOrd="1" presId="urn:microsoft.com/office/officeart/2005/8/layout/chevron2"/>
    <dgm:cxn modelId="{AD9302B3-F55B-4140-B552-8F45DFDA540C}" srcId="{6F2DCB78-BDC5-45B8-BF28-6A9228F9C4D8}" destId="{2CA28754-1F7E-4D9B-96F3-1984D09D886B}" srcOrd="1" destOrd="0" parTransId="{CEE18D16-47A2-45AD-8CC0-3CCE99731E1D}" sibTransId="{9AF2A9FF-19D0-464E-888F-E8DC19DFF700}"/>
    <dgm:cxn modelId="{BE2265D0-D06D-4946-9381-A70AEFB0BAE5}" type="presOf" srcId="{3253DF90-9E3A-466E-9D93-F00A8A85DE61}" destId="{426D3CE9-4CDB-458B-A0B9-FBE46925E478}" srcOrd="0" destOrd="5" presId="urn:microsoft.com/office/officeart/2005/8/layout/chevron2"/>
    <dgm:cxn modelId="{FB9C15D9-C061-45F7-828B-5128E2DF6403}" type="presOf" srcId="{56FFA9FC-20BD-408A-AD59-826E5C40927C}" destId="{0EF5C4E0-F97E-443E-B82A-DD87E02CC5FF}" srcOrd="0" destOrd="2"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0A2D7F4-310D-41C4-9FC4-777E07A4E556}" srcId="{F5359053-EC08-4BD1-9755-4972A60E7D98}" destId="{833C5713-9CAB-47B0-B38E-C6C78FE5860C}" srcOrd="1" destOrd="0" parTransId="{A15B5D00-547F-4D36-91B8-A399D33B9E10}" sibTransId="{C7A3A9EF-24E0-48CA-AA7F-07BB0E913220}"/>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B47660D-88FE-461B-851C-F969444768A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3FF0D26-3EAA-495D-BCBC-C2AB9E5B030E}">
      <dgm:prSet phldrT="[Text]"/>
      <dgm:spPr/>
      <dgm:t>
        <a:bodyPr/>
        <a:lstStyle/>
        <a:p>
          <a:r>
            <a:rPr lang="en-US" dirty="0"/>
            <a:t>Q &amp; A</a:t>
          </a:r>
        </a:p>
      </dgm:t>
    </dgm:pt>
    <dgm:pt modelId="{70B91413-8151-4B6B-B6A4-58A4778857AB}" type="parTrans" cxnId="{116E8491-F10A-4ABA-A8A7-9DF5AF2AAB31}">
      <dgm:prSet/>
      <dgm:spPr/>
      <dgm:t>
        <a:bodyPr/>
        <a:lstStyle/>
        <a:p>
          <a:endParaRPr lang="en-US"/>
        </a:p>
      </dgm:t>
    </dgm:pt>
    <dgm:pt modelId="{882E58EE-A1DE-4DFE-A5F7-1D308F10FA45}" type="sibTrans" cxnId="{116E8491-F10A-4ABA-A8A7-9DF5AF2AAB31}">
      <dgm:prSet/>
      <dgm:spPr/>
      <dgm:t>
        <a:bodyPr/>
        <a:lstStyle/>
        <a:p>
          <a:endParaRPr lang="en-US"/>
        </a:p>
      </dgm:t>
    </dgm:pt>
    <dgm:pt modelId="{D0AE99A4-D438-423D-B4D5-0892DC6A09CF}">
      <dgm:prSet phldrT="[Text]"/>
      <dgm:spPr/>
      <dgm:t>
        <a:bodyPr/>
        <a:lstStyle/>
        <a:p>
          <a:r>
            <a:rPr lang="en-US" dirty="0"/>
            <a:t>THANKS</a:t>
          </a:r>
        </a:p>
      </dgm:t>
    </dgm:pt>
    <dgm:pt modelId="{75EAAFBC-12DE-4BF6-9FF0-88308510C737}" type="parTrans" cxnId="{D164EE29-17BA-4596-AB5F-D988BCA8652A}">
      <dgm:prSet/>
      <dgm:spPr/>
      <dgm:t>
        <a:bodyPr/>
        <a:lstStyle/>
        <a:p>
          <a:endParaRPr lang="en-US"/>
        </a:p>
      </dgm:t>
    </dgm:pt>
    <dgm:pt modelId="{2EE0A611-D6F7-424B-A8AE-9F48E104F24C}" type="sibTrans" cxnId="{D164EE29-17BA-4596-AB5F-D988BCA8652A}">
      <dgm:prSet/>
      <dgm:spPr/>
      <dgm:t>
        <a:bodyPr/>
        <a:lstStyle/>
        <a:p>
          <a:endParaRPr lang="en-US"/>
        </a:p>
      </dgm:t>
    </dgm:pt>
    <dgm:pt modelId="{BDAD7AC5-398C-4DE6-A2FB-4F3E9809AD46}" type="pres">
      <dgm:prSet presAssocID="{2B47660D-88FE-461B-851C-F969444768A9}" presName="diagram" presStyleCnt="0">
        <dgm:presLayoutVars>
          <dgm:dir/>
          <dgm:resizeHandles val="exact"/>
        </dgm:presLayoutVars>
      </dgm:prSet>
      <dgm:spPr/>
    </dgm:pt>
    <dgm:pt modelId="{697D5909-9562-4DE9-8ADC-06121FF345A9}" type="pres">
      <dgm:prSet presAssocID="{A3FF0D26-3EAA-495D-BCBC-C2AB9E5B030E}" presName="node" presStyleLbl="node1" presStyleIdx="0" presStyleCnt="2">
        <dgm:presLayoutVars>
          <dgm:bulletEnabled val="1"/>
        </dgm:presLayoutVars>
      </dgm:prSet>
      <dgm:spPr/>
    </dgm:pt>
    <dgm:pt modelId="{F41E4050-240B-4D3A-99AA-996285465637}" type="pres">
      <dgm:prSet presAssocID="{882E58EE-A1DE-4DFE-A5F7-1D308F10FA45}" presName="sibTrans" presStyleCnt="0"/>
      <dgm:spPr/>
    </dgm:pt>
    <dgm:pt modelId="{DB438715-15A3-455A-B719-BD0B5F6928E7}" type="pres">
      <dgm:prSet presAssocID="{D0AE99A4-D438-423D-B4D5-0892DC6A09CF}" presName="node" presStyleLbl="node1" presStyleIdx="1" presStyleCnt="2">
        <dgm:presLayoutVars>
          <dgm:bulletEnabled val="1"/>
        </dgm:presLayoutVars>
      </dgm:prSet>
      <dgm:spPr/>
    </dgm:pt>
  </dgm:ptLst>
  <dgm:cxnLst>
    <dgm:cxn modelId="{D164EE29-17BA-4596-AB5F-D988BCA8652A}" srcId="{2B47660D-88FE-461B-851C-F969444768A9}" destId="{D0AE99A4-D438-423D-B4D5-0892DC6A09CF}" srcOrd="1" destOrd="0" parTransId="{75EAAFBC-12DE-4BF6-9FF0-88308510C737}" sibTransId="{2EE0A611-D6F7-424B-A8AE-9F48E104F24C}"/>
    <dgm:cxn modelId="{4B6B914A-1CFF-49C6-BCE9-E5368EEBC564}" type="presOf" srcId="{D0AE99A4-D438-423D-B4D5-0892DC6A09CF}" destId="{DB438715-15A3-455A-B719-BD0B5F6928E7}" srcOrd="0" destOrd="0" presId="urn:microsoft.com/office/officeart/2005/8/layout/default"/>
    <dgm:cxn modelId="{116E8491-F10A-4ABA-A8A7-9DF5AF2AAB31}" srcId="{2B47660D-88FE-461B-851C-F969444768A9}" destId="{A3FF0D26-3EAA-495D-BCBC-C2AB9E5B030E}" srcOrd="0" destOrd="0" parTransId="{70B91413-8151-4B6B-B6A4-58A4778857AB}" sibTransId="{882E58EE-A1DE-4DFE-A5F7-1D308F10FA45}"/>
    <dgm:cxn modelId="{9110899C-38CA-47BD-A41D-3D7329F81D42}" type="presOf" srcId="{A3FF0D26-3EAA-495D-BCBC-C2AB9E5B030E}" destId="{697D5909-9562-4DE9-8ADC-06121FF345A9}" srcOrd="0" destOrd="0" presId="urn:microsoft.com/office/officeart/2005/8/layout/default"/>
    <dgm:cxn modelId="{C3A7E09F-AAC6-4B9D-AD27-01245185D636}" type="presOf" srcId="{2B47660D-88FE-461B-851C-F969444768A9}" destId="{BDAD7AC5-398C-4DE6-A2FB-4F3E9809AD46}" srcOrd="0" destOrd="0" presId="urn:microsoft.com/office/officeart/2005/8/layout/default"/>
    <dgm:cxn modelId="{24A7E29B-FA12-4FB8-B6F2-8BB3955764E3}" type="presParOf" srcId="{BDAD7AC5-398C-4DE6-A2FB-4F3E9809AD46}" destId="{697D5909-9562-4DE9-8ADC-06121FF345A9}" srcOrd="0" destOrd="0" presId="urn:microsoft.com/office/officeart/2005/8/layout/default"/>
    <dgm:cxn modelId="{FCC2D6D8-9647-4810-A207-F638794AC999}" type="presParOf" srcId="{BDAD7AC5-398C-4DE6-A2FB-4F3E9809AD46}" destId="{F41E4050-240B-4D3A-99AA-996285465637}" srcOrd="1" destOrd="0" presId="urn:microsoft.com/office/officeart/2005/8/layout/default"/>
    <dgm:cxn modelId="{2AD3056F-6245-460B-9AB5-81B024E2E5F1}" type="presParOf" srcId="{BDAD7AC5-398C-4DE6-A2FB-4F3E9809AD46}" destId="{DB438715-15A3-455A-B719-BD0B5F6928E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5F13D-362D-4CC5-9AF8-84725CB12585}"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CCE62A30-DA11-425A-8CC7-FB152EFA31E4}">
      <dgm:prSet phldrT="[Text]"/>
      <dgm:spPr/>
      <dgm:t>
        <a:bodyPr/>
        <a:lstStyle/>
        <a:p>
          <a:r>
            <a:rPr lang="en-US" dirty="0"/>
            <a:t>Counselling</a:t>
          </a:r>
        </a:p>
      </dgm:t>
    </dgm:pt>
    <dgm:pt modelId="{1EC4BA0C-3C4A-4E24-A418-C9AD31C2349B}" type="parTrans" cxnId="{275DA117-3062-435E-AEE5-1EDF25F0F960}">
      <dgm:prSet/>
      <dgm:spPr/>
      <dgm:t>
        <a:bodyPr/>
        <a:lstStyle/>
        <a:p>
          <a:endParaRPr lang="en-US"/>
        </a:p>
      </dgm:t>
    </dgm:pt>
    <dgm:pt modelId="{C9D247C2-02BB-4A65-A119-609B22234934}" type="sibTrans" cxnId="{275DA117-3062-435E-AEE5-1EDF25F0F960}">
      <dgm:prSet/>
      <dgm:spPr/>
      <dgm:t>
        <a:bodyPr/>
        <a:lstStyle/>
        <a:p>
          <a:endParaRPr lang="en-US"/>
        </a:p>
      </dgm:t>
    </dgm:pt>
    <dgm:pt modelId="{7073064E-6777-4DAA-9C1C-C73AECB1B0CC}">
      <dgm:prSet phldrT="[Text]"/>
      <dgm:spPr/>
      <dgm:t>
        <a:bodyPr/>
        <a:lstStyle/>
        <a:p>
          <a:r>
            <a:rPr lang="en-US" dirty="0"/>
            <a:t>Onboarding</a:t>
          </a:r>
        </a:p>
      </dgm:t>
    </dgm:pt>
    <dgm:pt modelId="{194166B3-54FB-42C9-8903-AA5304230418}" type="parTrans" cxnId="{49CB97F7-8FF7-492C-8015-C301F77B1982}">
      <dgm:prSet/>
      <dgm:spPr/>
      <dgm:t>
        <a:bodyPr/>
        <a:lstStyle/>
        <a:p>
          <a:endParaRPr lang="en-US"/>
        </a:p>
      </dgm:t>
    </dgm:pt>
    <dgm:pt modelId="{C65D603C-46A5-4AD9-80E5-5E3CA9C8BC4A}" type="sibTrans" cxnId="{49CB97F7-8FF7-492C-8015-C301F77B1982}">
      <dgm:prSet/>
      <dgm:spPr/>
      <dgm:t>
        <a:bodyPr/>
        <a:lstStyle/>
        <a:p>
          <a:endParaRPr lang="en-US"/>
        </a:p>
      </dgm:t>
    </dgm:pt>
    <dgm:pt modelId="{86BEC8E3-FA5E-4FDB-9A91-31B19595C7AE}">
      <dgm:prSet phldrT="[Text]"/>
      <dgm:spPr/>
      <dgm:t>
        <a:bodyPr/>
        <a:lstStyle/>
        <a:p>
          <a:r>
            <a:rPr lang="en-US" dirty="0"/>
            <a:t>Training</a:t>
          </a:r>
        </a:p>
      </dgm:t>
    </dgm:pt>
    <dgm:pt modelId="{4138093F-5F88-47E8-A7A0-53353E90990C}" type="parTrans" cxnId="{E08E9F96-FB80-4E1D-B6AC-C5F7201CD196}">
      <dgm:prSet/>
      <dgm:spPr/>
      <dgm:t>
        <a:bodyPr/>
        <a:lstStyle/>
        <a:p>
          <a:endParaRPr lang="en-US"/>
        </a:p>
      </dgm:t>
    </dgm:pt>
    <dgm:pt modelId="{CB29B22B-DB05-4670-A88D-34B6102FA223}" type="sibTrans" cxnId="{E08E9F96-FB80-4E1D-B6AC-C5F7201CD196}">
      <dgm:prSet/>
      <dgm:spPr/>
      <dgm:t>
        <a:bodyPr/>
        <a:lstStyle/>
        <a:p>
          <a:endParaRPr lang="en-US"/>
        </a:p>
      </dgm:t>
    </dgm:pt>
    <dgm:pt modelId="{B37BD721-3662-437A-B5E6-B93FD7BF4096}">
      <dgm:prSet phldrT="[Text]"/>
      <dgm:spPr/>
      <dgm:t>
        <a:bodyPr/>
        <a:lstStyle/>
        <a:p>
          <a:r>
            <a:rPr lang="en-US" dirty="0"/>
            <a:t>Testing</a:t>
          </a:r>
        </a:p>
      </dgm:t>
    </dgm:pt>
    <dgm:pt modelId="{FE128A8A-6B5B-45B5-9749-78E231F1EFD2}" type="parTrans" cxnId="{DBBBE2CA-A950-40CC-BEE4-EEAE2523054A}">
      <dgm:prSet/>
      <dgm:spPr/>
      <dgm:t>
        <a:bodyPr/>
        <a:lstStyle/>
        <a:p>
          <a:endParaRPr lang="en-US"/>
        </a:p>
      </dgm:t>
    </dgm:pt>
    <dgm:pt modelId="{0EEF31B2-E98A-40DD-B715-F6292A36ACC1}" type="sibTrans" cxnId="{DBBBE2CA-A950-40CC-BEE4-EEAE2523054A}">
      <dgm:prSet/>
      <dgm:spPr/>
      <dgm:t>
        <a:bodyPr/>
        <a:lstStyle/>
        <a:p>
          <a:endParaRPr lang="en-US"/>
        </a:p>
      </dgm:t>
    </dgm:pt>
    <dgm:pt modelId="{F188C018-B7A6-46AE-9DB0-5419E81411F3}">
      <dgm:prSet phldrT="[Text]"/>
      <dgm:spPr/>
      <dgm:t>
        <a:bodyPr/>
        <a:lstStyle/>
        <a:p>
          <a:r>
            <a:rPr lang="en-US" dirty="0"/>
            <a:t>Deployment</a:t>
          </a:r>
        </a:p>
      </dgm:t>
    </dgm:pt>
    <dgm:pt modelId="{76B93AA5-D852-424F-B002-3CFEC2D579A8}" type="parTrans" cxnId="{9ED5D6F9-2244-4D8E-A763-36C57E6037ED}">
      <dgm:prSet/>
      <dgm:spPr/>
      <dgm:t>
        <a:bodyPr/>
        <a:lstStyle/>
        <a:p>
          <a:endParaRPr lang="en-US"/>
        </a:p>
      </dgm:t>
    </dgm:pt>
    <dgm:pt modelId="{BC7E6DEF-8E22-4CE0-8896-C4B8D40CF382}" type="sibTrans" cxnId="{9ED5D6F9-2244-4D8E-A763-36C57E6037ED}">
      <dgm:prSet/>
      <dgm:spPr/>
      <dgm:t>
        <a:bodyPr/>
        <a:lstStyle/>
        <a:p>
          <a:endParaRPr lang="en-US"/>
        </a:p>
      </dgm:t>
    </dgm:pt>
    <dgm:pt modelId="{4464830F-FA3F-48CC-BABC-93DF5943789C}">
      <dgm:prSet phldrT="[Text]"/>
      <dgm:spPr/>
      <dgm:t>
        <a:bodyPr/>
        <a:lstStyle/>
        <a:p>
          <a:r>
            <a:rPr lang="en-US" dirty="0"/>
            <a:t>Marketing</a:t>
          </a:r>
        </a:p>
      </dgm:t>
    </dgm:pt>
    <dgm:pt modelId="{FBAEA40A-605E-4323-9629-32E750B14ED7}" type="parTrans" cxnId="{B9EA2C6F-F5E5-43CD-A212-DF7BDDFB0318}">
      <dgm:prSet/>
      <dgm:spPr/>
      <dgm:t>
        <a:bodyPr/>
        <a:lstStyle/>
        <a:p>
          <a:endParaRPr lang="en-US"/>
        </a:p>
      </dgm:t>
    </dgm:pt>
    <dgm:pt modelId="{0E24EBA3-A32E-495A-B7AC-A359A1DE9F33}" type="sibTrans" cxnId="{B9EA2C6F-F5E5-43CD-A212-DF7BDDFB0318}">
      <dgm:prSet/>
      <dgm:spPr/>
      <dgm:t>
        <a:bodyPr/>
        <a:lstStyle/>
        <a:p>
          <a:endParaRPr lang="en-US"/>
        </a:p>
      </dgm:t>
    </dgm:pt>
    <dgm:pt modelId="{5BDD7FFF-3BF8-42D9-8F8F-C32DD0B007FB}">
      <dgm:prSet phldrT="[Text]"/>
      <dgm:spPr/>
      <dgm:t>
        <a:bodyPr/>
        <a:lstStyle/>
        <a:p>
          <a:r>
            <a:rPr lang="en-US" dirty="0"/>
            <a:t>Placement</a:t>
          </a:r>
        </a:p>
      </dgm:t>
    </dgm:pt>
    <dgm:pt modelId="{9E56AC07-A083-400B-BAAF-B09DA57C28C2}" type="parTrans" cxnId="{C59D442F-0159-4380-849F-67D582DBB3C6}">
      <dgm:prSet/>
      <dgm:spPr/>
      <dgm:t>
        <a:bodyPr/>
        <a:lstStyle/>
        <a:p>
          <a:endParaRPr lang="en-US"/>
        </a:p>
      </dgm:t>
    </dgm:pt>
    <dgm:pt modelId="{0F099103-D3F9-4F87-B79E-0E963F68D19C}" type="sibTrans" cxnId="{C59D442F-0159-4380-849F-67D582DBB3C6}">
      <dgm:prSet/>
      <dgm:spPr/>
      <dgm:t>
        <a:bodyPr/>
        <a:lstStyle/>
        <a:p>
          <a:endParaRPr lang="en-US"/>
        </a:p>
      </dgm:t>
    </dgm:pt>
    <dgm:pt modelId="{9C153823-84A6-4F42-92AF-953386A86630}">
      <dgm:prSet phldrT="[Text]"/>
      <dgm:spPr/>
      <dgm:t>
        <a:bodyPr/>
        <a:lstStyle/>
        <a:p>
          <a:r>
            <a:rPr lang="en-US" dirty="0"/>
            <a:t>End</a:t>
          </a:r>
        </a:p>
      </dgm:t>
    </dgm:pt>
    <dgm:pt modelId="{19E28BEC-41B3-451E-8CB2-5181703FFFD0}" type="parTrans" cxnId="{FD06057D-FFB1-4834-9DF9-4E396122F4AF}">
      <dgm:prSet/>
      <dgm:spPr/>
      <dgm:t>
        <a:bodyPr/>
        <a:lstStyle/>
        <a:p>
          <a:endParaRPr lang="en-US"/>
        </a:p>
      </dgm:t>
    </dgm:pt>
    <dgm:pt modelId="{BD9B76F4-13BC-40B6-86C0-D684744C6A76}" type="sibTrans" cxnId="{FD06057D-FFB1-4834-9DF9-4E396122F4AF}">
      <dgm:prSet/>
      <dgm:spPr/>
      <dgm:t>
        <a:bodyPr/>
        <a:lstStyle/>
        <a:p>
          <a:endParaRPr lang="en-US"/>
        </a:p>
      </dgm:t>
    </dgm:pt>
    <dgm:pt modelId="{8ED72B3F-5D5A-4B65-9863-6C1BFBB346DE}" type="pres">
      <dgm:prSet presAssocID="{1125F13D-362D-4CC5-9AF8-84725CB12585}" presName="diagram" presStyleCnt="0">
        <dgm:presLayoutVars>
          <dgm:dir/>
          <dgm:resizeHandles val="exact"/>
        </dgm:presLayoutVars>
      </dgm:prSet>
      <dgm:spPr/>
    </dgm:pt>
    <dgm:pt modelId="{1A35174F-546B-414B-8267-7D599E791595}" type="pres">
      <dgm:prSet presAssocID="{CCE62A30-DA11-425A-8CC7-FB152EFA31E4}" presName="node" presStyleLbl="node1" presStyleIdx="0" presStyleCnt="8">
        <dgm:presLayoutVars>
          <dgm:bulletEnabled val="1"/>
        </dgm:presLayoutVars>
      </dgm:prSet>
      <dgm:spPr/>
    </dgm:pt>
    <dgm:pt modelId="{AD4C2DCE-7088-4B47-AB1C-9AB2BA032D3D}" type="pres">
      <dgm:prSet presAssocID="{C9D247C2-02BB-4A65-A119-609B22234934}" presName="sibTrans" presStyleLbl="sibTrans2D1" presStyleIdx="0" presStyleCnt="7"/>
      <dgm:spPr/>
    </dgm:pt>
    <dgm:pt modelId="{F9A35E5C-B752-4437-91DB-F92D5F76BCB4}" type="pres">
      <dgm:prSet presAssocID="{C9D247C2-02BB-4A65-A119-609B22234934}" presName="connectorText" presStyleLbl="sibTrans2D1" presStyleIdx="0" presStyleCnt="7"/>
      <dgm:spPr/>
    </dgm:pt>
    <dgm:pt modelId="{02C811CA-8A8E-4630-AA40-C6B147471821}" type="pres">
      <dgm:prSet presAssocID="{7073064E-6777-4DAA-9C1C-C73AECB1B0CC}" presName="node" presStyleLbl="node1" presStyleIdx="1" presStyleCnt="8">
        <dgm:presLayoutVars>
          <dgm:bulletEnabled val="1"/>
        </dgm:presLayoutVars>
      </dgm:prSet>
      <dgm:spPr/>
    </dgm:pt>
    <dgm:pt modelId="{BC158D30-7494-4B94-A2AB-1E7367ABFDF1}" type="pres">
      <dgm:prSet presAssocID="{C65D603C-46A5-4AD9-80E5-5E3CA9C8BC4A}" presName="sibTrans" presStyleLbl="sibTrans2D1" presStyleIdx="1" presStyleCnt="7"/>
      <dgm:spPr/>
    </dgm:pt>
    <dgm:pt modelId="{AD037E28-2FA5-4C62-B331-CF44FC1F3991}" type="pres">
      <dgm:prSet presAssocID="{C65D603C-46A5-4AD9-80E5-5E3CA9C8BC4A}" presName="connectorText" presStyleLbl="sibTrans2D1" presStyleIdx="1" presStyleCnt="7"/>
      <dgm:spPr/>
    </dgm:pt>
    <dgm:pt modelId="{294BE59B-6143-4134-9413-7BB929630A17}" type="pres">
      <dgm:prSet presAssocID="{86BEC8E3-FA5E-4FDB-9A91-31B19595C7AE}" presName="node" presStyleLbl="node1" presStyleIdx="2" presStyleCnt="8">
        <dgm:presLayoutVars>
          <dgm:bulletEnabled val="1"/>
        </dgm:presLayoutVars>
      </dgm:prSet>
      <dgm:spPr/>
    </dgm:pt>
    <dgm:pt modelId="{6F2A40C8-3B91-40FD-BD79-451D11225A71}" type="pres">
      <dgm:prSet presAssocID="{CB29B22B-DB05-4670-A88D-34B6102FA223}" presName="sibTrans" presStyleLbl="sibTrans2D1" presStyleIdx="2" presStyleCnt="7"/>
      <dgm:spPr/>
    </dgm:pt>
    <dgm:pt modelId="{4DC728C8-5371-4203-9C93-D1EA0EAD9024}" type="pres">
      <dgm:prSet presAssocID="{CB29B22B-DB05-4670-A88D-34B6102FA223}" presName="connectorText" presStyleLbl="sibTrans2D1" presStyleIdx="2" presStyleCnt="7"/>
      <dgm:spPr/>
    </dgm:pt>
    <dgm:pt modelId="{82AC8359-E312-4364-8D8B-ADADFD6705B6}" type="pres">
      <dgm:prSet presAssocID="{B37BD721-3662-437A-B5E6-B93FD7BF4096}" presName="node" presStyleLbl="node1" presStyleIdx="3" presStyleCnt="8">
        <dgm:presLayoutVars>
          <dgm:bulletEnabled val="1"/>
        </dgm:presLayoutVars>
      </dgm:prSet>
      <dgm:spPr/>
    </dgm:pt>
    <dgm:pt modelId="{74C92CDE-EC61-484E-9424-58194510ADC1}" type="pres">
      <dgm:prSet presAssocID="{0EEF31B2-E98A-40DD-B715-F6292A36ACC1}" presName="sibTrans" presStyleLbl="sibTrans2D1" presStyleIdx="3" presStyleCnt="7"/>
      <dgm:spPr/>
    </dgm:pt>
    <dgm:pt modelId="{258A4F6A-B48E-4A50-BEFF-64A4F6C98667}" type="pres">
      <dgm:prSet presAssocID="{0EEF31B2-E98A-40DD-B715-F6292A36ACC1}" presName="connectorText" presStyleLbl="sibTrans2D1" presStyleIdx="3" presStyleCnt="7"/>
      <dgm:spPr/>
    </dgm:pt>
    <dgm:pt modelId="{5FCE4707-F7AF-4A97-93CB-BD7049618CB9}" type="pres">
      <dgm:prSet presAssocID="{F188C018-B7A6-46AE-9DB0-5419E81411F3}" presName="node" presStyleLbl="node1" presStyleIdx="4" presStyleCnt="8">
        <dgm:presLayoutVars>
          <dgm:bulletEnabled val="1"/>
        </dgm:presLayoutVars>
      </dgm:prSet>
      <dgm:spPr/>
    </dgm:pt>
    <dgm:pt modelId="{010458E2-5B34-47B6-B6C4-C568C4F8889F}" type="pres">
      <dgm:prSet presAssocID="{BC7E6DEF-8E22-4CE0-8896-C4B8D40CF382}" presName="sibTrans" presStyleLbl="sibTrans2D1" presStyleIdx="4" presStyleCnt="7"/>
      <dgm:spPr/>
    </dgm:pt>
    <dgm:pt modelId="{BDD72B66-9EB1-4FC2-B68E-F90018763A23}" type="pres">
      <dgm:prSet presAssocID="{BC7E6DEF-8E22-4CE0-8896-C4B8D40CF382}" presName="connectorText" presStyleLbl="sibTrans2D1" presStyleIdx="4" presStyleCnt="7"/>
      <dgm:spPr/>
    </dgm:pt>
    <dgm:pt modelId="{32D1DE70-29B7-4FEA-B974-D8CFB58EEB28}" type="pres">
      <dgm:prSet presAssocID="{4464830F-FA3F-48CC-BABC-93DF5943789C}" presName="node" presStyleLbl="node1" presStyleIdx="5" presStyleCnt="8">
        <dgm:presLayoutVars>
          <dgm:bulletEnabled val="1"/>
        </dgm:presLayoutVars>
      </dgm:prSet>
      <dgm:spPr/>
    </dgm:pt>
    <dgm:pt modelId="{19E87B09-2414-49F4-901F-249B379E5DB6}" type="pres">
      <dgm:prSet presAssocID="{0E24EBA3-A32E-495A-B7AC-A359A1DE9F33}" presName="sibTrans" presStyleLbl="sibTrans2D1" presStyleIdx="5" presStyleCnt="7"/>
      <dgm:spPr/>
    </dgm:pt>
    <dgm:pt modelId="{6F7FB828-CCA2-4DCF-B522-478CEACF01CF}" type="pres">
      <dgm:prSet presAssocID="{0E24EBA3-A32E-495A-B7AC-A359A1DE9F33}" presName="connectorText" presStyleLbl="sibTrans2D1" presStyleIdx="5" presStyleCnt="7"/>
      <dgm:spPr/>
    </dgm:pt>
    <dgm:pt modelId="{05E23C6E-A5AE-464E-8749-33F9657B5616}" type="pres">
      <dgm:prSet presAssocID="{5BDD7FFF-3BF8-42D9-8F8F-C32DD0B007FB}" presName="node" presStyleLbl="node1" presStyleIdx="6" presStyleCnt="8">
        <dgm:presLayoutVars>
          <dgm:bulletEnabled val="1"/>
        </dgm:presLayoutVars>
      </dgm:prSet>
      <dgm:spPr/>
    </dgm:pt>
    <dgm:pt modelId="{77050E1A-7D70-4868-998F-4BDF1EE40B74}" type="pres">
      <dgm:prSet presAssocID="{0F099103-D3F9-4F87-B79E-0E963F68D19C}" presName="sibTrans" presStyleLbl="sibTrans2D1" presStyleIdx="6" presStyleCnt="7"/>
      <dgm:spPr/>
    </dgm:pt>
    <dgm:pt modelId="{A882D191-4C31-4345-B4A3-12132CDED485}" type="pres">
      <dgm:prSet presAssocID="{0F099103-D3F9-4F87-B79E-0E963F68D19C}" presName="connectorText" presStyleLbl="sibTrans2D1" presStyleIdx="6" presStyleCnt="7"/>
      <dgm:spPr/>
    </dgm:pt>
    <dgm:pt modelId="{8561E703-0335-436D-9AFE-41CDA4875EFA}" type="pres">
      <dgm:prSet presAssocID="{9C153823-84A6-4F42-92AF-953386A86630}" presName="node" presStyleLbl="node1" presStyleIdx="7" presStyleCnt="8">
        <dgm:presLayoutVars>
          <dgm:bulletEnabled val="1"/>
        </dgm:presLayoutVars>
      </dgm:prSet>
      <dgm:spPr/>
    </dgm:pt>
  </dgm:ptLst>
  <dgm:cxnLst>
    <dgm:cxn modelId="{041D2413-2F1E-4E44-9D67-15E9461F2BBD}" type="presOf" srcId="{0EEF31B2-E98A-40DD-B715-F6292A36ACC1}" destId="{258A4F6A-B48E-4A50-BEFF-64A4F6C98667}" srcOrd="1" destOrd="0" presId="urn:microsoft.com/office/officeart/2005/8/layout/process5"/>
    <dgm:cxn modelId="{275DA117-3062-435E-AEE5-1EDF25F0F960}" srcId="{1125F13D-362D-4CC5-9AF8-84725CB12585}" destId="{CCE62A30-DA11-425A-8CC7-FB152EFA31E4}" srcOrd="0" destOrd="0" parTransId="{1EC4BA0C-3C4A-4E24-A418-C9AD31C2349B}" sibTransId="{C9D247C2-02BB-4A65-A119-609B22234934}"/>
    <dgm:cxn modelId="{9A014E1D-C4E8-46A0-A457-3A098F5E5513}" type="presOf" srcId="{C65D603C-46A5-4AD9-80E5-5E3CA9C8BC4A}" destId="{BC158D30-7494-4B94-A2AB-1E7367ABFDF1}" srcOrd="0" destOrd="0" presId="urn:microsoft.com/office/officeart/2005/8/layout/process5"/>
    <dgm:cxn modelId="{6CD7D426-84D3-427A-B854-6769C8968C22}" type="presOf" srcId="{4464830F-FA3F-48CC-BABC-93DF5943789C}" destId="{32D1DE70-29B7-4FEA-B974-D8CFB58EEB28}" srcOrd="0" destOrd="0" presId="urn:microsoft.com/office/officeart/2005/8/layout/process5"/>
    <dgm:cxn modelId="{C59D442F-0159-4380-849F-67D582DBB3C6}" srcId="{1125F13D-362D-4CC5-9AF8-84725CB12585}" destId="{5BDD7FFF-3BF8-42D9-8F8F-C32DD0B007FB}" srcOrd="6" destOrd="0" parTransId="{9E56AC07-A083-400B-BAAF-B09DA57C28C2}" sibTransId="{0F099103-D3F9-4F87-B79E-0E963F68D19C}"/>
    <dgm:cxn modelId="{0B1F4C3C-5FBB-4A30-B32E-0D2FC61EA3A7}" type="presOf" srcId="{0F099103-D3F9-4F87-B79E-0E963F68D19C}" destId="{A882D191-4C31-4345-B4A3-12132CDED485}" srcOrd="1" destOrd="0" presId="urn:microsoft.com/office/officeart/2005/8/layout/process5"/>
    <dgm:cxn modelId="{A3E3165E-D253-4C19-A66F-258F333EB183}" type="presOf" srcId="{C9D247C2-02BB-4A65-A119-609B22234934}" destId="{AD4C2DCE-7088-4B47-AB1C-9AB2BA032D3D}" srcOrd="0" destOrd="0" presId="urn:microsoft.com/office/officeart/2005/8/layout/process5"/>
    <dgm:cxn modelId="{77EB7B44-792B-4246-A74C-6AD1F5BBA774}" type="presOf" srcId="{1125F13D-362D-4CC5-9AF8-84725CB12585}" destId="{8ED72B3F-5D5A-4B65-9863-6C1BFBB346DE}" srcOrd="0" destOrd="0" presId="urn:microsoft.com/office/officeart/2005/8/layout/process5"/>
    <dgm:cxn modelId="{18349D6C-30A7-4BD8-B31D-ACE582527A3B}" type="presOf" srcId="{0E24EBA3-A32E-495A-B7AC-A359A1DE9F33}" destId="{19E87B09-2414-49F4-901F-249B379E5DB6}" srcOrd="0" destOrd="0" presId="urn:microsoft.com/office/officeart/2005/8/layout/process5"/>
    <dgm:cxn modelId="{30B5C86C-28C5-4F5C-A438-D388E8BB3AF2}" type="presOf" srcId="{F188C018-B7A6-46AE-9DB0-5419E81411F3}" destId="{5FCE4707-F7AF-4A97-93CB-BD7049618CB9}" srcOrd="0" destOrd="0" presId="urn:microsoft.com/office/officeart/2005/8/layout/process5"/>
    <dgm:cxn modelId="{B9EA2C6F-F5E5-43CD-A212-DF7BDDFB0318}" srcId="{1125F13D-362D-4CC5-9AF8-84725CB12585}" destId="{4464830F-FA3F-48CC-BABC-93DF5943789C}" srcOrd="5" destOrd="0" parTransId="{FBAEA40A-605E-4323-9629-32E750B14ED7}" sibTransId="{0E24EBA3-A32E-495A-B7AC-A359A1DE9F33}"/>
    <dgm:cxn modelId="{DF377C4F-ECA7-4B19-8029-71E38F5EAEF8}" type="presOf" srcId="{5BDD7FFF-3BF8-42D9-8F8F-C32DD0B007FB}" destId="{05E23C6E-A5AE-464E-8749-33F9657B5616}" srcOrd="0" destOrd="0" presId="urn:microsoft.com/office/officeart/2005/8/layout/process5"/>
    <dgm:cxn modelId="{0756AB74-50A6-4C3B-B3A2-1AB3A35E41E0}" type="presOf" srcId="{B37BD721-3662-437A-B5E6-B93FD7BF4096}" destId="{82AC8359-E312-4364-8D8B-ADADFD6705B6}" srcOrd="0" destOrd="0" presId="urn:microsoft.com/office/officeart/2005/8/layout/process5"/>
    <dgm:cxn modelId="{3FF57777-75AA-4755-BE44-BCA2F2D3F377}" type="presOf" srcId="{BC7E6DEF-8E22-4CE0-8896-C4B8D40CF382}" destId="{010458E2-5B34-47B6-B6C4-C568C4F8889F}" srcOrd="0" destOrd="0" presId="urn:microsoft.com/office/officeart/2005/8/layout/process5"/>
    <dgm:cxn modelId="{D91E8D7B-0364-4C80-8FD3-DE046F23A40B}" type="presOf" srcId="{BC7E6DEF-8E22-4CE0-8896-C4B8D40CF382}" destId="{BDD72B66-9EB1-4FC2-B68E-F90018763A23}" srcOrd="1" destOrd="0" presId="urn:microsoft.com/office/officeart/2005/8/layout/process5"/>
    <dgm:cxn modelId="{FD06057D-FFB1-4834-9DF9-4E396122F4AF}" srcId="{1125F13D-362D-4CC5-9AF8-84725CB12585}" destId="{9C153823-84A6-4F42-92AF-953386A86630}" srcOrd="7" destOrd="0" parTransId="{19E28BEC-41B3-451E-8CB2-5181703FFFD0}" sibTransId="{BD9B76F4-13BC-40B6-86C0-D684744C6A76}"/>
    <dgm:cxn modelId="{FBD5107D-5708-4D46-AF3E-BB54BAF7C4B8}" type="presOf" srcId="{0F099103-D3F9-4F87-B79E-0E963F68D19C}" destId="{77050E1A-7D70-4868-998F-4BDF1EE40B74}" srcOrd="0" destOrd="0" presId="urn:microsoft.com/office/officeart/2005/8/layout/process5"/>
    <dgm:cxn modelId="{338EB57E-4264-4343-BC29-BA0E13DA5BD3}" type="presOf" srcId="{0E24EBA3-A32E-495A-B7AC-A359A1DE9F33}" destId="{6F7FB828-CCA2-4DCF-B522-478CEACF01CF}" srcOrd="1" destOrd="0" presId="urn:microsoft.com/office/officeart/2005/8/layout/process5"/>
    <dgm:cxn modelId="{E5FEAB83-FB32-43BD-A2DD-3B338AB7A37B}" type="presOf" srcId="{C65D603C-46A5-4AD9-80E5-5E3CA9C8BC4A}" destId="{AD037E28-2FA5-4C62-B331-CF44FC1F3991}" srcOrd="1" destOrd="0" presId="urn:microsoft.com/office/officeart/2005/8/layout/process5"/>
    <dgm:cxn modelId="{502AA985-DF8E-4FA7-A54E-20DF3ECD3EB1}" type="presOf" srcId="{0EEF31B2-E98A-40DD-B715-F6292A36ACC1}" destId="{74C92CDE-EC61-484E-9424-58194510ADC1}" srcOrd="0" destOrd="0" presId="urn:microsoft.com/office/officeart/2005/8/layout/process5"/>
    <dgm:cxn modelId="{E08E9F96-FB80-4E1D-B6AC-C5F7201CD196}" srcId="{1125F13D-362D-4CC5-9AF8-84725CB12585}" destId="{86BEC8E3-FA5E-4FDB-9A91-31B19595C7AE}" srcOrd="2" destOrd="0" parTransId="{4138093F-5F88-47E8-A7A0-53353E90990C}" sibTransId="{CB29B22B-DB05-4670-A88D-34B6102FA223}"/>
    <dgm:cxn modelId="{72DAED98-32D9-40F1-ABB6-33D741591ABD}" type="presOf" srcId="{C9D247C2-02BB-4A65-A119-609B22234934}" destId="{F9A35E5C-B752-4437-91DB-F92D5F76BCB4}" srcOrd="1" destOrd="0" presId="urn:microsoft.com/office/officeart/2005/8/layout/process5"/>
    <dgm:cxn modelId="{C58F09A2-2EEE-4B84-A8D2-98331EECF193}" type="presOf" srcId="{CCE62A30-DA11-425A-8CC7-FB152EFA31E4}" destId="{1A35174F-546B-414B-8267-7D599E791595}" srcOrd="0" destOrd="0" presId="urn:microsoft.com/office/officeart/2005/8/layout/process5"/>
    <dgm:cxn modelId="{2D925CAC-3ADB-47DD-B17E-FF879E1B9AA1}" type="presOf" srcId="{86BEC8E3-FA5E-4FDB-9A91-31B19595C7AE}" destId="{294BE59B-6143-4134-9413-7BB929630A17}" srcOrd="0" destOrd="0" presId="urn:microsoft.com/office/officeart/2005/8/layout/process5"/>
    <dgm:cxn modelId="{92F95CAD-2A3B-4E34-81C2-921466B8E7C7}" type="presOf" srcId="{CB29B22B-DB05-4670-A88D-34B6102FA223}" destId="{6F2A40C8-3B91-40FD-BD79-451D11225A71}" srcOrd="0" destOrd="0" presId="urn:microsoft.com/office/officeart/2005/8/layout/process5"/>
    <dgm:cxn modelId="{057C10C3-7175-477E-9828-C9636272EB20}" type="presOf" srcId="{9C153823-84A6-4F42-92AF-953386A86630}" destId="{8561E703-0335-436D-9AFE-41CDA4875EFA}" srcOrd="0" destOrd="0" presId="urn:microsoft.com/office/officeart/2005/8/layout/process5"/>
    <dgm:cxn modelId="{DBBBE2CA-A950-40CC-BEE4-EEAE2523054A}" srcId="{1125F13D-362D-4CC5-9AF8-84725CB12585}" destId="{B37BD721-3662-437A-B5E6-B93FD7BF4096}" srcOrd="3" destOrd="0" parTransId="{FE128A8A-6B5B-45B5-9749-78E231F1EFD2}" sibTransId="{0EEF31B2-E98A-40DD-B715-F6292A36ACC1}"/>
    <dgm:cxn modelId="{44890AE3-AB63-4440-B864-EC2C2FCBC124}" type="presOf" srcId="{7073064E-6777-4DAA-9C1C-C73AECB1B0CC}" destId="{02C811CA-8A8E-4630-AA40-C6B147471821}" srcOrd="0" destOrd="0" presId="urn:microsoft.com/office/officeart/2005/8/layout/process5"/>
    <dgm:cxn modelId="{DADD17E9-6EC5-4B4D-942A-03360CF95A7D}" type="presOf" srcId="{CB29B22B-DB05-4670-A88D-34B6102FA223}" destId="{4DC728C8-5371-4203-9C93-D1EA0EAD9024}" srcOrd="1" destOrd="0" presId="urn:microsoft.com/office/officeart/2005/8/layout/process5"/>
    <dgm:cxn modelId="{49CB97F7-8FF7-492C-8015-C301F77B1982}" srcId="{1125F13D-362D-4CC5-9AF8-84725CB12585}" destId="{7073064E-6777-4DAA-9C1C-C73AECB1B0CC}" srcOrd="1" destOrd="0" parTransId="{194166B3-54FB-42C9-8903-AA5304230418}" sibTransId="{C65D603C-46A5-4AD9-80E5-5E3CA9C8BC4A}"/>
    <dgm:cxn modelId="{9ED5D6F9-2244-4D8E-A763-36C57E6037ED}" srcId="{1125F13D-362D-4CC5-9AF8-84725CB12585}" destId="{F188C018-B7A6-46AE-9DB0-5419E81411F3}" srcOrd="4" destOrd="0" parTransId="{76B93AA5-D852-424F-B002-3CFEC2D579A8}" sibTransId="{BC7E6DEF-8E22-4CE0-8896-C4B8D40CF382}"/>
    <dgm:cxn modelId="{6AF18A51-0D84-4BBF-ADFE-A0C2BC0E4130}" type="presParOf" srcId="{8ED72B3F-5D5A-4B65-9863-6C1BFBB346DE}" destId="{1A35174F-546B-414B-8267-7D599E791595}" srcOrd="0" destOrd="0" presId="urn:microsoft.com/office/officeart/2005/8/layout/process5"/>
    <dgm:cxn modelId="{147679B8-B8C1-460C-BC78-10DF5C1DC436}" type="presParOf" srcId="{8ED72B3F-5D5A-4B65-9863-6C1BFBB346DE}" destId="{AD4C2DCE-7088-4B47-AB1C-9AB2BA032D3D}" srcOrd="1" destOrd="0" presId="urn:microsoft.com/office/officeart/2005/8/layout/process5"/>
    <dgm:cxn modelId="{FB075976-EB8A-4B37-9939-CB60D054153E}" type="presParOf" srcId="{AD4C2DCE-7088-4B47-AB1C-9AB2BA032D3D}" destId="{F9A35E5C-B752-4437-91DB-F92D5F76BCB4}" srcOrd="0" destOrd="0" presId="urn:microsoft.com/office/officeart/2005/8/layout/process5"/>
    <dgm:cxn modelId="{D50B3A54-F526-4DF4-AF41-086FEDB38656}" type="presParOf" srcId="{8ED72B3F-5D5A-4B65-9863-6C1BFBB346DE}" destId="{02C811CA-8A8E-4630-AA40-C6B147471821}" srcOrd="2" destOrd="0" presId="urn:microsoft.com/office/officeart/2005/8/layout/process5"/>
    <dgm:cxn modelId="{7DFCE82A-B18B-4A6E-A144-3CA0D7149701}" type="presParOf" srcId="{8ED72B3F-5D5A-4B65-9863-6C1BFBB346DE}" destId="{BC158D30-7494-4B94-A2AB-1E7367ABFDF1}" srcOrd="3" destOrd="0" presId="urn:microsoft.com/office/officeart/2005/8/layout/process5"/>
    <dgm:cxn modelId="{63F48A4C-0249-4E42-81D6-6A54B6E6AECD}" type="presParOf" srcId="{BC158D30-7494-4B94-A2AB-1E7367ABFDF1}" destId="{AD037E28-2FA5-4C62-B331-CF44FC1F3991}" srcOrd="0" destOrd="0" presId="urn:microsoft.com/office/officeart/2005/8/layout/process5"/>
    <dgm:cxn modelId="{63187C76-3C6E-4F80-B146-8DF1A3089FFD}" type="presParOf" srcId="{8ED72B3F-5D5A-4B65-9863-6C1BFBB346DE}" destId="{294BE59B-6143-4134-9413-7BB929630A17}" srcOrd="4" destOrd="0" presId="urn:microsoft.com/office/officeart/2005/8/layout/process5"/>
    <dgm:cxn modelId="{226455CF-DA39-4A61-B573-38F74276884F}" type="presParOf" srcId="{8ED72B3F-5D5A-4B65-9863-6C1BFBB346DE}" destId="{6F2A40C8-3B91-40FD-BD79-451D11225A71}" srcOrd="5" destOrd="0" presId="urn:microsoft.com/office/officeart/2005/8/layout/process5"/>
    <dgm:cxn modelId="{383FF9AC-000B-4F9B-BC8F-C510C9FEC7D3}" type="presParOf" srcId="{6F2A40C8-3B91-40FD-BD79-451D11225A71}" destId="{4DC728C8-5371-4203-9C93-D1EA0EAD9024}" srcOrd="0" destOrd="0" presId="urn:microsoft.com/office/officeart/2005/8/layout/process5"/>
    <dgm:cxn modelId="{20F10D47-5E0F-43D7-A358-3ABC6F37D8FE}" type="presParOf" srcId="{8ED72B3F-5D5A-4B65-9863-6C1BFBB346DE}" destId="{82AC8359-E312-4364-8D8B-ADADFD6705B6}" srcOrd="6" destOrd="0" presId="urn:microsoft.com/office/officeart/2005/8/layout/process5"/>
    <dgm:cxn modelId="{F8179DAE-5DCB-4CFD-8549-73062F7F551E}" type="presParOf" srcId="{8ED72B3F-5D5A-4B65-9863-6C1BFBB346DE}" destId="{74C92CDE-EC61-484E-9424-58194510ADC1}" srcOrd="7" destOrd="0" presId="urn:microsoft.com/office/officeart/2005/8/layout/process5"/>
    <dgm:cxn modelId="{AEA50931-B854-4287-8F58-B6926AFC0404}" type="presParOf" srcId="{74C92CDE-EC61-484E-9424-58194510ADC1}" destId="{258A4F6A-B48E-4A50-BEFF-64A4F6C98667}" srcOrd="0" destOrd="0" presId="urn:microsoft.com/office/officeart/2005/8/layout/process5"/>
    <dgm:cxn modelId="{3BDDB15D-6B21-4EA5-9228-84A660716F7C}" type="presParOf" srcId="{8ED72B3F-5D5A-4B65-9863-6C1BFBB346DE}" destId="{5FCE4707-F7AF-4A97-93CB-BD7049618CB9}" srcOrd="8" destOrd="0" presId="urn:microsoft.com/office/officeart/2005/8/layout/process5"/>
    <dgm:cxn modelId="{967DFF2A-4A4E-4AC1-9E30-D6081A60E945}" type="presParOf" srcId="{8ED72B3F-5D5A-4B65-9863-6C1BFBB346DE}" destId="{010458E2-5B34-47B6-B6C4-C568C4F8889F}" srcOrd="9" destOrd="0" presId="urn:microsoft.com/office/officeart/2005/8/layout/process5"/>
    <dgm:cxn modelId="{F677FC41-0205-4011-9597-09EC50AD046D}" type="presParOf" srcId="{010458E2-5B34-47B6-B6C4-C568C4F8889F}" destId="{BDD72B66-9EB1-4FC2-B68E-F90018763A23}" srcOrd="0" destOrd="0" presId="urn:microsoft.com/office/officeart/2005/8/layout/process5"/>
    <dgm:cxn modelId="{108FD0B4-2B59-43C8-9C35-D930B6049ED2}" type="presParOf" srcId="{8ED72B3F-5D5A-4B65-9863-6C1BFBB346DE}" destId="{32D1DE70-29B7-4FEA-B974-D8CFB58EEB28}" srcOrd="10" destOrd="0" presId="urn:microsoft.com/office/officeart/2005/8/layout/process5"/>
    <dgm:cxn modelId="{36FA4004-5830-455F-AF2E-A9C2B665ED58}" type="presParOf" srcId="{8ED72B3F-5D5A-4B65-9863-6C1BFBB346DE}" destId="{19E87B09-2414-49F4-901F-249B379E5DB6}" srcOrd="11" destOrd="0" presId="urn:microsoft.com/office/officeart/2005/8/layout/process5"/>
    <dgm:cxn modelId="{9D00E030-52AE-4E22-AB02-22FC9D3E6EE5}" type="presParOf" srcId="{19E87B09-2414-49F4-901F-249B379E5DB6}" destId="{6F7FB828-CCA2-4DCF-B522-478CEACF01CF}" srcOrd="0" destOrd="0" presId="urn:microsoft.com/office/officeart/2005/8/layout/process5"/>
    <dgm:cxn modelId="{D6B86A77-0CC8-4821-8E28-7B0273F737A7}" type="presParOf" srcId="{8ED72B3F-5D5A-4B65-9863-6C1BFBB346DE}" destId="{05E23C6E-A5AE-464E-8749-33F9657B5616}" srcOrd="12" destOrd="0" presId="urn:microsoft.com/office/officeart/2005/8/layout/process5"/>
    <dgm:cxn modelId="{580DE5C9-D9BE-4D90-94D8-A94CA5ADAD7B}" type="presParOf" srcId="{8ED72B3F-5D5A-4B65-9863-6C1BFBB346DE}" destId="{77050E1A-7D70-4868-998F-4BDF1EE40B74}" srcOrd="13" destOrd="0" presId="urn:microsoft.com/office/officeart/2005/8/layout/process5"/>
    <dgm:cxn modelId="{E4A0BC50-C18F-41F3-9D11-D35FAF5AABB3}" type="presParOf" srcId="{77050E1A-7D70-4868-998F-4BDF1EE40B74}" destId="{A882D191-4C31-4345-B4A3-12132CDED485}" srcOrd="0" destOrd="0" presId="urn:microsoft.com/office/officeart/2005/8/layout/process5"/>
    <dgm:cxn modelId="{2D80165A-DECB-4BD0-95B7-C1C71258C901}" type="presParOf" srcId="{8ED72B3F-5D5A-4B65-9863-6C1BFBB346DE}" destId="{8561E703-0335-436D-9AFE-41CDA4875EFA}" srcOrd="1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r>
            <a:rPr lang="en-US" sz="1600" dirty="0"/>
            <a:t>Empathy</a:t>
          </a:r>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Being able to empathize with your team allows you to fully understand the problems that they face and find a way to make your project work for everyone.</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CA0B6367-AEA7-4F7F-951C-134D46B4AC3E}">
      <dgm:prSet phldrT="[Text]"/>
      <dgm:spPr/>
      <dgm:t>
        <a:bodyPr/>
        <a:lstStyle/>
        <a:p>
          <a:r>
            <a:rPr lang="en-US" b="0" i="0" dirty="0"/>
            <a:t>Empathy allows us to predict how others are likely to react to what we say, meaning that we can tailor how we speak to our audience.</a:t>
          </a:r>
          <a:endParaRPr lang="en-US" dirty="0"/>
        </a:p>
      </dgm:t>
    </dgm:pt>
    <dgm:pt modelId="{CC9077A0-0FC0-4066-8669-1CAAB7470CCB}" type="parTrans" cxnId="{F6C0454D-5967-409C-8B0E-387E9335B9F1}">
      <dgm:prSet/>
      <dgm:spPr/>
      <dgm:t>
        <a:bodyPr/>
        <a:lstStyle/>
        <a:p>
          <a:endParaRPr lang="en-US"/>
        </a:p>
      </dgm:t>
    </dgm:pt>
    <dgm:pt modelId="{21158CEE-3D30-42AD-AF22-DB72118A7E32}" type="sibTrans" cxnId="{F6C0454D-5967-409C-8B0E-387E9335B9F1}">
      <dgm:prSet/>
      <dgm:spPr/>
      <dgm:t>
        <a:bodyPr/>
        <a:lstStyle/>
        <a:p>
          <a:endParaRPr lang="en-US"/>
        </a:p>
      </dgm:t>
    </dgm:pt>
    <dgm:pt modelId="{F5359053-EC08-4BD1-9755-4972A60E7D98}">
      <dgm:prSet phldrT="[Text]"/>
      <dgm:spPr/>
      <dgm:t>
        <a:bodyPr/>
        <a:lstStyle/>
        <a:p>
          <a:r>
            <a:rPr lang="en-US" b="1" i="0" dirty="0"/>
            <a:t>Communication</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1" i="0" dirty="0"/>
            <a:t>Listen: </a:t>
          </a:r>
          <a:r>
            <a:rPr lang="en-US" b="0" i="0" dirty="0"/>
            <a:t> The best communicators spend as much time listening as they do talking.</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99AE300F-A0A5-4380-8246-597A7C886F29}">
      <dgm:prSet phldrT="[Text]"/>
      <dgm:spPr/>
      <dgm:t>
        <a:bodyPr/>
        <a:lstStyle/>
        <a:p>
          <a:r>
            <a:rPr lang="en-US" b="1" i="0" dirty="0"/>
            <a:t>Speak clearly and with conviction</a:t>
          </a:r>
          <a:endParaRPr lang="en-US" dirty="0"/>
        </a:p>
      </dgm:t>
    </dgm:pt>
    <dgm:pt modelId="{A1C5D983-F1EE-478E-A21A-A405897BED9F}" type="parTrans" cxnId="{176A0E09-A3E2-41A5-A513-731390A1B828}">
      <dgm:prSet/>
      <dgm:spPr/>
      <dgm:t>
        <a:bodyPr/>
        <a:lstStyle/>
        <a:p>
          <a:endParaRPr lang="en-US"/>
        </a:p>
      </dgm:t>
    </dgm:pt>
    <dgm:pt modelId="{79B886BC-357B-4A54-A8F4-DF5570E02F1A}" type="sibTrans" cxnId="{176A0E09-A3E2-41A5-A513-731390A1B828}">
      <dgm:prSet/>
      <dgm:spPr/>
      <dgm:t>
        <a:bodyPr/>
        <a:lstStyle/>
        <a:p>
          <a:endParaRPr lang="en-US"/>
        </a:p>
      </dgm:t>
    </dgm:pt>
    <dgm:pt modelId="{6F2DCB78-BDC5-45B8-BF28-6A9228F9C4D8}">
      <dgm:prSet phldrT="[Text]"/>
      <dgm:spPr/>
      <dgm:t>
        <a:bodyPr/>
        <a:lstStyle/>
        <a:p>
          <a:r>
            <a:rPr lang="en-US" b="1" i="0" dirty="0"/>
            <a:t>Teamwork</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dgm:spPr/>
      <dgm:t>
        <a:bodyPr/>
        <a:lstStyle/>
        <a:p>
          <a:r>
            <a:rPr lang="en-US" sz="1300" b="0" i="0" kern="1200" dirty="0"/>
            <a:t>No matter what you do, there will be time when you have to work as part of a team.</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2DA654ED-FF0F-429E-BE8C-0BB663A9F548}">
      <dgm:prSet phldrT="[Text]"/>
      <dgm:spPr/>
      <dgm:t>
        <a:bodyPr/>
        <a:lstStyle/>
        <a:p>
          <a:r>
            <a:rPr lang="en-US" sz="1300" b="0" i="0" kern="1200" dirty="0"/>
            <a:t>Whether it’s a team of developers, designers, or a project team, developers need to work well with others to be successful.</a:t>
          </a:r>
          <a:endParaRPr lang="en-US" sz="1300" kern="1200" dirty="0"/>
        </a:p>
      </dgm:t>
    </dgm:pt>
    <dgm:pt modelId="{939A907C-FF54-450A-8014-013352F3B189}" type="parTrans" cxnId="{B7AF0813-6E64-4FB4-B3CB-545A5E544B82}">
      <dgm:prSet/>
      <dgm:spPr/>
      <dgm:t>
        <a:bodyPr/>
        <a:lstStyle/>
        <a:p>
          <a:endParaRPr lang="en-US"/>
        </a:p>
      </dgm:t>
    </dgm:pt>
    <dgm:pt modelId="{2AA957D9-EA9D-4E23-A94A-4CDF8DC4B3C2}" type="sibTrans" cxnId="{B7AF0813-6E64-4FB4-B3CB-545A5E544B82}">
      <dgm:prSet/>
      <dgm:spPr/>
      <dgm:t>
        <a:bodyPr/>
        <a:lstStyle/>
        <a:p>
          <a:endParaRPr lang="en-US"/>
        </a:p>
      </dgm:t>
    </dgm:pt>
    <dgm:pt modelId="{D1AC5FA5-B6B4-4815-9D00-026FCBC530F9}">
      <dgm:prSet phldrT="[Text]"/>
      <dgm:spPr/>
      <dgm:t>
        <a:bodyPr/>
        <a:lstStyle/>
        <a:p>
          <a:r>
            <a:rPr lang="en-US" b="1" i="0" dirty="0"/>
            <a:t>Don’t interrupt</a:t>
          </a:r>
          <a:r>
            <a:rPr lang="en-US" b="0" i="0" dirty="0"/>
            <a:t> the person speaking. Let them say what they want to say, then chime in with your thoughts.</a:t>
          </a:r>
          <a:endParaRPr lang="en-US" dirty="0"/>
        </a:p>
      </dgm:t>
    </dgm:pt>
    <dgm:pt modelId="{48D97998-9B26-4F06-ACE6-CAD09D21D623}" type="parTrans" cxnId="{2F399288-701C-47B6-9DDA-656290200164}">
      <dgm:prSet/>
      <dgm:spPr/>
      <dgm:t>
        <a:bodyPr/>
        <a:lstStyle/>
        <a:p>
          <a:endParaRPr lang="en-US"/>
        </a:p>
      </dgm:t>
    </dgm:pt>
    <dgm:pt modelId="{6E6FFC4D-DE50-434D-8E72-BA9AA51BC246}" type="sibTrans" cxnId="{2F399288-701C-47B6-9DDA-656290200164}">
      <dgm:prSet/>
      <dgm:spPr/>
      <dgm:t>
        <a:bodyPr/>
        <a:lstStyle/>
        <a:p>
          <a:endParaRPr lang="en-US"/>
        </a:p>
      </dgm:t>
    </dgm:pt>
    <dgm:pt modelId="{45F4FDF3-9212-49A2-A53A-C58431E53110}">
      <dgm:prSet phldrT="[Text]" custT="1"/>
      <dgm:spPr/>
      <dgm:t>
        <a:bodyPr/>
        <a:lstStyle/>
        <a:p>
          <a:r>
            <a:rPr lang="en-US" sz="1300" b="0" i="0" kern="1200"/>
            <a:t>You may not always agree with the people in your team, but having different points of view helps to build </a:t>
          </a:r>
          <a:r>
            <a:rPr lang="en-US" sz="1300" b="0" i="0" u="none" kern="1200">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more successful companies</a:t>
          </a:r>
          <a:r>
            <a:rPr lang="en-US" sz="1300" b="0" i="0" u="none" kern="1200">
              <a:latin typeface="Calibri"/>
              <a:ea typeface="+mn-ea"/>
              <a:cs typeface="+mn-cs"/>
            </a:rPr>
            <a:t>.</a:t>
          </a:r>
          <a:endParaRPr lang="en-US" sz="1300" b="0" i="0" u="none" kern="1200" dirty="0">
            <a:latin typeface="Calibri"/>
            <a:ea typeface="+mn-ea"/>
            <a:cs typeface="+mn-cs"/>
          </a:endParaRPr>
        </a:p>
      </dgm:t>
    </dgm:pt>
    <dgm:pt modelId="{E51B02E0-3C8A-4CA1-9EBF-2A6045A5B7DF}" type="parTrans" cxnId="{F8AE06DF-8E2E-4316-B89A-07984703A726}">
      <dgm:prSet/>
      <dgm:spPr/>
      <dgm:t>
        <a:bodyPr/>
        <a:lstStyle/>
        <a:p>
          <a:endParaRPr lang="en-US"/>
        </a:p>
      </dgm:t>
    </dgm:pt>
    <dgm:pt modelId="{DBAAD5DB-DA42-4CCB-BA69-902B8D84DA44}" type="sibTrans" cxnId="{F8AE06DF-8E2E-4316-B89A-07984703A726}">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176A0E09-A3E2-41A5-A513-731390A1B828}" srcId="{F5359053-EC08-4BD1-9755-4972A60E7D98}" destId="{99AE300F-A0A5-4380-8246-597A7C886F29}" srcOrd="1" destOrd="0" parTransId="{A1C5D983-F1EE-478E-A21A-A405897BED9F}" sibTransId="{79B886BC-357B-4A54-A8F4-DF5570E02F1A}"/>
    <dgm:cxn modelId="{B7AF0813-6E64-4FB4-B3CB-545A5E544B82}" srcId="{6F2DCB78-BDC5-45B8-BF28-6A9228F9C4D8}" destId="{2DA654ED-FF0F-429E-BE8C-0BB663A9F548}" srcOrd="1" destOrd="0" parTransId="{939A907C-FF54-450A-8014-013352F3B189}" sibTransId="{2AA957D9-EA9D-4E23-A94A-4CDF8DC4B3C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F6C0454D-5967-409C-8B0E-387E9335B9F1}" srcId="{02EB423C-C22F-44AC-A2D1-FEDF3958B97D}" destId="{CA0B6367-AEA7-4F7F-951C-134D46B4AC3E}" srcOrd="1" destOrd="0" parTransId="{CC9077A0-0FC0-4066-8669-1CAAB7470CCB}" sibTransId="{21158CEE-3D30-42AD-AF22-DB72118A7E32}"/>
    <dgm:cxn modelId="{5917C26E-D0C3-4C2B-B4B6-EEDB95BF4720}" srcId="{681D909E-49E9-4449-B076-A9E9397E4BF7}" destId="{F5359053-EC08-4BD1-9755-4972A60E7D98}" srcOrd="1" destOrd="0" parTransId="{20467FAF-CAD9-4A25-99C0-066A15099136}" sibTransId="{DD52CA50-57D7-4011-A692-D0002C15CDE5}"/>
    <dgm:cxn modelId="{DFDCC26F-C5FD-4A91-84AB-623A756C6D39}" type="presOf" srcId="{2DA654ED-FF0F-429E-BE8C-0BB663A9F548}" destId="{0EF5C4E0-F97E-443E-B82A-DD87E02CC5FF}" srcOrd="0" destOrd="1" presId="urn:microsoft.com/office/officeart/2005/8/layout/chevron2"/>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FB4D7075-2310-483F-99B3-42363645AEE2}" type="presOf" srcId="{45F4FDF3-9212-49A2-A53A-C58431E53110}" destId="{0EF5C4E0-F97E-443E-B82A-DD87E02CC5FF}" srcOrd="0" destOrd="2" presId="urn:microsoft.com/office/officeart/2005/8/layout/chevron2"/>
    <dgm:cxn modelId="{6A283488-9A67-4420-BE19-877BF2DBAB4D}" type="presOf" srcId="{6F2DCB78-BDC5-45B8-BF28-6A9228F9C4D8}" destId="{F7BC298C-9548-4AA5-8B42-60123AD15561}" srcOrd="0" destOrd="0" presId="urn:microsoft.com/office/officeart/2005/8/layout/chevron2"/>
    <dgm:cxn modelId="{2F399288-701C-47B6-9DDA-656290200164}" srcId="{F5359053-EC08-4BD1-9755-4972A60E7D98}" destId="{D1AC5FA5-B6B4-4815-9D00-026FCBC530F9}" srcOrd="2" destOrd="0" parTransId="{48D97998-9B26-4F06-ACE6-CAD09D21D623}" sibTransId="{6E6FFC4D-DE50-434D-8E72-BA9AA51BC246}"/>
    <dgm:cxn modelId="{911EF390-743D-4A4E-AAF5-532C9BD55106}" srcId="{681D909E-49E9-4449-B076-A9E9397E4BF7}" destId="{6F2DCB78-BDC5-45B8-BF28-6A9228F9C4D8}" srcOrd="2" destOrd="0" parTransId="{C0F7CBBE-F57B-4763-9456-5EDAEEBD4C42}" sibTransId="{9F7FD1E5-1CE8-4E1D-BED9-2113B68A6EA5}"/>
    <dgm:cxn modelId="{DEAECE93-0572-4229-A036-75E62B904219}" type="presOf" srcId="{D1AC5FA5-B6B4-4815-9D00-026FCBC530F9}" destId="{426D3CE9-4CDB-458B-A0B9-FBE46925E478}" srcOrd="0" destOrd="2" presId="urn:microsoft.com/office/officeart/2005/8/layout/chevron2"/>
    <dgm:cxn modelId="{7FAA0C9F-A4AF-4C80-9223-B8E65ACB1E5D}" type="presOf" srcId="{CA0B6367-AEA7-4F7F-951C-134D46B4AC3E}" destId="{CF7BC205-8C57-44BB-88DA-9069DE74A253}" srcOrd="0" destOrd="1" presId="urn:microsoft.com/office/officeart/2005/8/layout/chevron2"/>
    <dgm:cxn modelId="{76B890A2-D7D9-43CC-AD7D-C7F03E793F9D}" type="presOf" srcId="{99AE300F-A0A5-4380-8246-597A7C886F29}" destId="{426D3CE9-4CDB-458B-A0B9-FBE46925E478}" srcOrd="0" destOrd="1" presId="urn:microsoft.com/office/officeart/2005/8/layout/chevron2"/>
    <dgm:cxn modelId="{29A2B8A5-E19F-4D2F-BBD3-B9139927ADB2}" type="presOf" srcId="{F5359053-EC08-4BD1-9755-4972A60E7D98}" destId="{C42E6CAE-A334-4275-AB4B-62A8C04BFC62}" srcOrd="0" destOrd="0" presId="urn:microsoft.com/office/officeart/2005/8/layout/chevron2"/>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F8AE06DF-8E2E-4316-B89A-07984703A726}" srcId="{6F2DCB78-BDC5-45B8-BF28-6A9228F9C4D8}" destId="{45F4FDF3-9212-49A2-A53A-C58431E53110}" srcOrd="2" destOrd="0" parTransId="{E51B02E0-3C8A-4CA1-9EBF-2A6045A5B7DF}" sibTransId="{DBAAD5DB-DA42-4CCB-BA69-902B8D84DA44}"/>
    <dgm:cxn modelId="{48154DE8-29C2-4784-AFE2-902F7C43A8B8}" srcId="{02EB423C-C22F-44AC-A2D1-FEDF3958B97D}" destId="{9DDBCC29-7896-42D6-B7A9-D9BDCAA398BD}" srcOrd="0" destOrd="0" parTransId="{C41F36C8-80A9-4E48-9457-855D1144F7B3}" sibTransId="{F8EAE4CA-FAA8-46A0-83D5-94B7399206AB}"/>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1D909E-49E9-4449-B076-A9E9397E4BF7}"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02EB423C-C22F-44AC-A2D1-FEDF3958B97D}">
      <dgm:prSet phldrT="[Text]" custT="1"/>
      <dgm:spPr/>
      <dgm:t>
        <a:bodyPr/>
        <a:lstStyle/>
        <a:p>
          <a:r>
            <a:rPr lang="en-US" sz="1600" b="1" i="0" dirty="0"/>
            <a:t>Approachability and Helpfulness</a:t>
          </a:r>
          <a:endParaRPr lang="en-US" sz="1600" dirty="0"/>
        </a:p>
      </dgm:t>
    </dgm:pt>
    <dgm:pt modelId="{9CBBC890-607B-4745-AE8B-D5FF4E4CD39E}" type="parTrans" cxnId="{B1B56FDB-9CD0-4D94-AA15-08F6145A5A91}">
      <dgm:prSet/>
      <dgm:spPr/>
      <dgm:t>
        <a:bodyPr/>
        <a:lstStyle/>
        <a:p>
          <a:endParaRPr lang="en-US"/>
        </a:p>
      </dgm:t>
    </dgm:pt>
    <dgm:pt modelId="{805A1938-6DDF-4BB8-BF7D-34EDF9009BD8}" type="sibTrans" cxnId="{B1B56FDB-9CD0-4D94-AA15-08F6145A5A91}">
      <dgm:prSet/>
      <dgm:spPr/>
      <dgm:t>
        <a:bodyPr/>
        <a:lstStyle/>
        <a:p>
          <a:endParaRPr lang="en-US"/>
        </a:p>
      </dgm:t>
    </dgm:pt>
    <dgm:pt modelId="{9DDBCC29-7896-42D6-B7A9-D9BDCAA398BD}">
      <dgm:prSet phldrT="[Text]"/>
      <dgm:spPr/>
      <dgm:t>
        <a:bodyPr/>
        <a:lstStyle/>
        <a:p>
          <a:r>
            <a:rPr lang="en-US" b="0" i="0" dirty="0"/>
            <a:t>At some point, someone’s going to want to ask you something. It could be about your tasks for the day, about an issue or a bug, or just about your plans for the weekend. Being approachable is key.</a:t>
          </a:r>
          <a:endParaRPr lang="en-US" dirty="0"/>
        </a:p>
      </dgm:t>
    </dgm:pt>
    <dgm:pt modelId="{C41F36C8-80A9-4E48-9457-855D1144F7B3}" type="parTrans" cxnId="{48154DE8-29C2-4784-AFE2-902F7C43A8B8}">
      <dgm:prSet/>
      <dgm:spPr/>
      <dgm:t>
        <a:bodyPr/>
        <a:lstStyle/>
        <a:p>
          <a:endParaRPr lang="en-US"/>
        </a:p>
      </dgm:t>
    </dgm:pt>
    <dgm:pt modelId="{F8EAE4CA-FAA8-46A0-83D5-94B7399206AB}" type="sibTrans" cxnId="{48154DE8-29C2-4784-AFE2-902F7C43A8B8}">
      <dgm:prSet/>
      <dgm:spPr/>
      <dgm:t>
        <a:bodyPr/>
        <a:lstStyle/>
        <a:p>
          <a:endParaRPr lang="en-US"/>
        </a:p>
      </dgm:t>
    </dgm:pt>
    <dgm:pt modelId="{CA0B6367-AEA7-4F7F-951C-134D46B4AC3E}">
      <dgm:prSet phldrT="[Text]"/>
      <dgm:spPr/>
      <dgm:t>
        <a:bodyPr/>
        <a:lstStyle/>
        <a:p>
          <a:r>
            <a:rPr lang="en-US" b="0" i="0" dirty="0"/>
            <a:t>Not being approachable or helpful also means that others are less likely to help you should you need it.</a:t>
          </a:r>
          <a:endParaRPr lang="en-US" dirty="0"/>
        </a:p>
      </dgm:t>
    </dgm:pt>
    <dgm:pt modelId="{CC9077A0-0FC0-4066-8669-1CAAB7470CCB}" type="parTrans" cxnId="{F6C0454D-5967-409C-8B0E-387E9335B9F1}">
      <dgm:prSet/>
      <dgm:spPr/>
      <dgm:t>
        <a:bodyPr/>
        <a:lstStyle/>
        <a:p>
          <a:endParaRPr lang="en-US"/>
        </a:p>
      </dgm:t>
    </dgm:pt>
    <dgm:pt modelId="{21158CEE-3D30-42AD-AF22-DB72118A7E32}" type="sibTrans" cxnId="{F6C0454D-5967-409C-8B0E-387E9335B9F1}">
      <dgm:prSet/>
      <dgm:spPr/>
      <dgm:t>
        <a:bodyPr/>
        <a:lstStyle/>
        <a:p>
          <a:endParaRPr lang="en-US"/>
        </a:p>
      </dgm:t>
    </dgm:pt>
    <dgm:pt modelId="{F5359053-EC08-4BD1-9755-4972A60E7D98}">
      <dgm:prSet phldrT="[Text]"/>
      <dgm:spPr/>
      <dgm:t>
        <a:bodyPr/>
        <a:lstStyle/>
        <a:p>
          <a:r>
            <a:rPr lang="en-US" b="1" i="0" dirty="0"/>
            <a:t>Patience</a:t>
          </a:r>
          <a:endParaRPr lang="en-US" dirty="0"/>
        </a:p>
      </dgm:t>
    </dgm:pt>
    <dgm:pt modelId="{20467FAF-CAD9-4A25-99C0-066A15099136}" type="parTrans" cxnId="{5917C26E-D0C3-4C2B-B4B6-EEDB95BF4720}">
      <dgm:prSet/>
      <dgm:spPr/>
      <dgm:t>
        <a:bodyPr/>
        <a:lstStyle/>
        <a:p>
          <a:endParaRPr lang="en-US"/>
        </a:p>
      </dgm:t>
    </dgm:pt>
    <dgm:pt modelId="{DD52CA50-57D7-4011-A692-D0002C15CDE5}" type="sibTrans" cxnId="{5917C26E-D0C3-4C2B-B4B6-EEDB95BF4720}">
      <dgm:prSet/>
      <dgm:spPr/>
      <dgm:t>
        <a:bodyPr/>
        <a:lstStyle/>
        <a:p>
          <a:endParaRPr lang="en-US"/>
        </a:p>
      </dgm:t>
    </dgm:pt>
    <dgm:pt modelId="{148F65A5-DD0C-46ED-B446-DF361AE803AB}">
      <dgm:prSet phldrT="[Text]"/>
      <dgm:spPr/>
      <dgm:t>
        <a:bodyPr/>
        <a:lstStyle/>
        <a:p>
          <a:r>
            <a:rPr lang="en-US" b="0" i="0" dirty="0"/>
            <a:t>Not everyone understands how difficult programming is, or how long code takes to write. They may ask you to do something without realizing the scope of what they’re asking. This can lead to frustration. Take your time to explain why it’s not as simple as they think, and to answer any questions that they have. </a:t>
          </a:r>
          <a:endParaRPr lang="en-US" dirty="0"/>
        </a:p>
      </dgm:t>
    </dgm:pt>
    <dgm:pt modelId="{ED3B4426-FCBF-4E57-A679-E32E68574A47}" type="parTrans" cxnId="{42BDD2DB-1198-459D-9D0B-A10451E21026}">
      <dgm:prSet/>
      <dgm:spPr/>
      <dgm:t>
        <a:bodyPr/>
        <a:lstStyle/>
        <a:p>
          <a:endParaRPr lang="en-US"/>
        </a:p>
      </dgm:t>
    </dgm:pt>
    <dgm:pt modelId="{A0C02892-AB5F-4D95-A6C8-787DC26AD210}" type="sibTrans" cxnId="{42BDD2DB-1198-459D-9D0B-A10451E21026}">
      <dgm:prSet/>
      <dgm:spPr/>
      <dgm:t>
        <a:bodyPr/>
        <a:lstStyle/>
        <a:p>
          <a:endParaRPr lang="en-US"/>
        </a:p>
      </dgm:t>
    </dgm:pt>
    <dgm:pt modelId="{6F2DCB78-BDC5-45B8-BF28-6A9228F9C4D8}">
      <dgm:prSet phldrT="[Text]"/>
      <dgm:spPr/>
      <dgm:t>
        <a:bodyPr/>
        <a:lstStyle/>
        <a:p>
          <a:r>
            <a:rPr lang="en-US" b="1" i="0" dirty="0"/>
            <a:t>Open-mindedness</a:t>
          </a:r>
          <a:endParaRPr lang="en-US" dirty="0"/>
        </a:p>
      </dgm:t>
    </dgm:pt>
    <dgm:pt modelId="{C0F7CBBE-F57B-4763-9456-5EDAEEBD4C42}" type="parTrans" cxnId="{911EF390-743D-4A4E-AAF5-532C9BD55106}">
      <dgm:prSet/>
      <dgm:spPr/>
      <dgm:t>
        <a:bodyPr/>
        <a:lstStyle/>
        <a:p>
          <a:endParaRPr lang="en-US"/>
        </a:p>
      </dgm:t>
    </dgm:pt>
    <dgm:pt modelId="{9F7FD1E5-1CE8-4E1D-BED9-2113B68A6EA5}" type="sibTrans" cxnId="{911EF390-743D-4A4E-AAF5-532C9BD55106}">
      <dgm:prSet/>
      <dgm:spPr/>
      <dgm:t>
        <a:bodyPr/>
        <a:lstStyle/>
        <a:p>
          <a:endParaRPr lang="en-US"/>
        </a:p>
      </dgm:t>
    </dgm:pt>
    <dgm:pt modelId="{008DCCC0-8140-4A91-B981-6DBA49EDE817}">
      <dgm:prSet phldrT="[Text]" custT="1"/>
      <dgm:spPr/>
      <dgm:t>
        <a:bodyPr/>
        <a:lstStyle/>
        <a:p>
          <a:r>
            <a:rPr lang="en-US" sz="1300" b="0" i="0" kern="1200" dirty="0"/>
            <a:t>When your mind is open, you’re more willing to accept new ideas.</a:t>
          </a:r>
          <a:endParaRPr lang="en-US" sz="1300" kern="1200" dirty="0"/>
        </a:p>
      </dgm:t>
    </dgm:pt>
    <dgm:pt modelId="{0F49928B-5831-4F13-A627-04EC23B3ECD3}" type="parTrans" cxnId="{EABA8B73-AE5A-484D-87C2-EF2B899DF4C3}">
      <dgm:prSet/>
      <dgm:spPr/>
      <dgm:t>
        <a:bodyPr/>
        <a:lstStyle/>
        <a:p>
          <a:endParaRPr lang="en-US"/>
        </a:p>
      </dgm:t>
    </dgm:pt>
    <dgm:pt modelId="{11D0E6D1-C65F-4D00-A5CA-E67FE90636C1}" type="sibTrans" cxnId="{EABA8B73-AE5A-484D-87C2-EF2B899DF4C3}">
      <dgm:prSet/>
      <dgm:spPr/>
      <dgm:t>
        <a:bodyPr/>
        <a:lstStyle/>
        <a:p>
          <a:endParaRPr lang="en-US"/>
        </a:p>
      </dgm:t>
    </dgm:pt>
    <dgm:pt modelId="{2DA654ED-FF0F-429E-BE8C-0BB663A9F548}">
      <dgm:prSet phldrT="[Text]" custT="1"/>
      <dgm:spPr/>
      <dgm:t>
        <a:bodyPr/>
        <a:lstStyle/>
        <a:p>
          <a:r>
            <a:rPr lang="en-US" sz="1300" b="0" i="0" kern="1200" dirty="0"/>
            <a:t>The more ideas you have, the more projects you have the potential to work on.</a:t>
          </a:r>
          <a:endParaRPr lang="en-US" sz="1300" kern="1200" dirty="0"/>
        </a:p>
      </dgm:t>
    </dgm:pt>
    <dgm:pt modelId="{939A907C-FF54-450A-8014-013352F3B189}" type="parTrans" cxnId="{B7AF0813-6E64-4FB4-B3CB-545A5E544B82}">
      <dgm:prSet/>
      <dgm:spPr/>
      <dgm:t>
        <a:bodyPr/>
        <a:lstStyle/>
        <a:p>
          <a:endParaRPr lang="en-US"/>
        </a:p>
      </dgm:t>
    </dgm:pt>
    <dgm:pt modelId="{2AA957D9-EA9D-4E23-A94A-4CDF8DC4B3C2}" type="sibTrans" cxnId="{B7AF0813-6E64-4FB4-B3CB-545A5E544B82}">
      <dgm:prSet/>
      <dgm:spPr/>
      <dgm:t>
        <a:bodyPr/>
        <a:lstStyle/>
        <a:p>
          <a:endParaRPr lang="en-US"/>
        </a:p>
      </dgm:t>
    </dgm:pt>
    <dgm:pt modelId="{45F4FDF3-9212-49A2-A53A-C58431E53110}">
      <dgm:prSet phldrT="[Text]" custT="1"/>
      <dgm:spPr/>
      <dgm:t>
        <a:bodyPr/>
        <a:lstStyle/>
        <a:p>
          <a:r>
            <a:rPr lang="en-US" sz="1300" b="0" i="0" kern="1200" dirty="0"/>
            <a:t>While not every idea you have will turn into something, you don’t know what will until you’ve thought about it in-depth.</a:t>
          </a:r>
          <a:endParaRPr lang="en-US" sz="1300" b="0" i="0" u="none" kern="1200" dirty="0">
            <a:latin typeface="Calibri"/>
            <a:ea typeface="+mn-ea"/>
            <a:cs typeface="+mn-cs"/>
          </a:endParaRPr>
        </a:p>
      </dgm:t>
    </dgm:pt>
    <dgm:pt modelId="{E51B02E0-3C8A-4CA1-9EBF-2A6045A5B7DF}" type="parTrans" cxnId="{F8AE06DF-8E2E-4316-B89A-07984703A726}">
      <dgm:prSet/>
      <dgm:spPr/>
      <dgm:t>
        <a:bodyPr/>
        <a:lstStyle/>
        <a:p>
          <a:endParaRPr lang="en-US"/>
        </a:p>
      </dgm:t>
    </dgm:pt>
    <dgm:pt modelId="{DBAAD5DB-DA42-4CCB-BA69-902B8D84DA44}" type="sibTrans" cxnId="{F8AE06DF-8E2E-4316-B89A-07984703A726}">
      <dgm:prSet/>
      <dgm:spPr/>
      <dgm:t>
        <a:bodyPr/>
        <a:lstStyle/>
        <a:p>
          <a:endParaRPr lang="en-US"/>
        </a:p>
      </dgm:t>
    </dgm:pt>
    <dgm:pt modelId="{BD0FE409-788E-444C-8B9A-E9DC37759C8D}">
      <dgm:prSet phldrT="[Text]" custT="1"/>
      <dgm:spPr/>
      <dgm:t>
        <a:bodyPr/>
        <a:lstStyle/>
        <a:p>
          <a:r>
            <a:rPr lang="en-US" sz="1300" b="0" i="0" kern="1200" dirty="0"/>
            <a:t>Keep your mind open to new ideas not just from your team, but from the rest of the company and even clients.</a:t>
          </a:r>
          <a:endParaRPr lang="en-US" sz="1300" b="0" i="0" u="none" kern="1200" dirty="0">
            <a:latin typeface="Calibri"/>
            <a:ea typeface="+mn-ea"/>
            <a:cs typeface="+mn-cs"/>
          </a:endParaRPr>
        </a:p>
      </dgm:t>
    </dgm:pt>
    <dgm:pt modelId="{90D5CDF5-5327-49B3-A7D9-470814783B90}" type="parTrans" cxnId="{A446BFD8-3CCB-4E60-95A3-9A563F62A8A4}">
      <dgm:prSet/>
      <dgm:spPr/>
      <dgm:t>
        <a:bodyPr/>
        <a:lstStyle/>
        <a:p>
          <a:endParaRPr lang="en-US"/>
        </a:p>
      </dgm:t>
    </dgm:pt>
    <dgm:pt modelId="{A03631A6-AB6F-4E8B-AAF7-C8DB017712B6}" type="sibTrans" cxnId="{A446BFD8-3CCB-4E60-95A3-9A563F62A8A4}">
      <dgm:prSet/>
      <dgm:spPr/>
      <dgm:t>
        <a:bodyPr/>
        <a:lstStyle/>
        <a:p>
          <a:endParaRPr lang="en-US"/>
        </a:p>
      </dgm:t>
    </dgm:pt>
    <dgm:pt modelId="{DA7FDCC5-1725-477A-A68C-AB2B8516550B}">
      <dgm:prSet phldrT="[Text]"/>
      <dgm:spPr/>
      <dgm:t>
        <a:bodyPr/>
        <a:lstStyle/>
        <a:p>
          <a:r>
            <a:rPr lang="en-US" b="0" i="0" dirty="0"/>
            <a:t>Some people will get everything straight away, while others will need more time. Being patient with people at moments like this is crucial for teams to work well together</a:t>
          </a:r>
          <a:endParaRPr lang="en-US" dirty="0"/>
        </a:p>
      </dgm:t>
    </dgm:pt>
    <dgm:pt modelId="{67AB5864-F895-4587-92C2-F4D7BEDC2203}" type="parTrans" cxnId="{26DA73E8-C43B-48E0-BB55-C604908F7393}">
      <dgm:prSet/>
      <dgm:spPr/>
      <dgm:t>
        <a:bodyPr/>
        <a:lstStyle/>
        <a:p>
          <a:endParaRPr lang="en-US"/>
        </a:p>
      </dgm:t>
    </dgm:pt>
    <dgm:pt modelId="{EDF77B3C-064A-45DD-89D5-D0B92D692663}" type="sibTrans" cxnId="{26DA73E8-C43B-48E0-BB55-C604908F7393}">
      <dgm:prSet/>
      <dgm:spPr/>
      <dgm:t>
        <a:bodyPr/>
        <a:lstStyle/>
        <a:p>
          <a:endParaRPr lang="en-US"/>
        </a:p>
      </dgm:t>
    </dgm:pt>
    <dgm:pt modelId="{EDD93A17-63C2-497F-BC8A-D7F459797A8F}">
      <dgm:prSet phldrT="[Text]"/>
      <dgm:spPr/>
      <dgm:t>
        <a:bodyPr/>
        <a:lstStyle/>
        <a:p>
          <a:r>
            <a:rPr lang="en-US" b="0" i="0" dirty="0"/>
            <a:t>If you can establish a rapport with people, they’re more likely to work with you and not against you.</a:t>
          </a:r>
          <a:endParaRPr lang="en-US" dirty="0"/>
        </a:p>
      </dgm:t>
    </dgm:pt>
    <dgm:pt modelId="{5773C144-86E8-4120-A031-1826C5D4E8DF}" type="parTrans" cxnId="{DF1835CB-BDCC-43B1-BDC8-B2705B4FFD35}">
      <dgm:prSet/>
      <dgm:spPr/>
      <dgm:t>
        <a:bodyPr/>
        <a:lstStyle/>
        <a:p>
          <a:endParaRPr lang="en-US"/>
        </a:p>
      </dgm:t>
    </dgm:pt>
    <dgm:pt modelId="{6B19B19C-15A6-4E41-BDDF-B1D8B53730EF}" type="sibTrans" cxnId="{DF1835CB-BDCC-43B1-BDC8-B2705B4FFD35}">
      <dgm:prSet/>
      <dgm:spPr/>
      <dgm:t>
        <a:bodyPr/>
        <a:lstStyle/>
        <a:p>
          <a:endParaRPr lang="en-US"/>
        </a:p>
      </dgm:t>
    </dgm:pt>
    <dgm:pt modelId="{7A312EED-4308-4F0E-BCD7-56662E0F1150}" type="pres">
      <dgm:prSet presAssocID="{681D909E-49E9-4449-B076-A9E9397E4BF7}" presName="linearFlow" presStyleCnt="0">
        <dgm:presLayoutVars>
          <dgm:dir/>
          <dgm:animLvl val="lvl"/>
          <dgm:resizeHandles val="exact"/>
        </dgm:presLayoutVars>
      </dgm:prSet>
      <dgm:spPr/>
    </dgm:pt>
    <dgm:pt modelId="{E56EF442-A0F6-4BB3-9026-CC996F656255}" type="pres">
      <dgm:prSet presAssocID="{02EB423C-C22F-44AC-A2D1-FEDF3958B97D}" presName="composite" presStyleCnt="0"/>
      <dgm:spPr/>
    </dgm:pt>
    <dgm:pt modelId="{3B0C5D0A-F7E5-4FE7-AF64-00E9AF73B270}" type="pres">
      <dgm:prSet presAssocID="{02EB423C-C22F-44AC-A2D1-FEDF3958B97D}" presName="parentText" presStyleLbl="alignNode1" presStyleIdx="0" presStyleCnt="3">
        <dgm:presLayoutVars>
          <dgm:chMax val="1"/>
          <dgm:bulletEnabled val="1"/>
        </dgm:presLayoutVars>
      </dgm:prSet>
      <dgm:spPr/>
    </dgm:pt>
    <dgm:pt modelId="{CF7BC205-8C57-44BB-88DA-9069DE74A253}" type="pres">
      <dgm:prSet presAssocID="{02EB423C-C22F-44AC-A2D1-FEDF3958B97D}" presName="descendantText" presStyleLbl="alignAcc1" presStyleIdx="0" presStyleCnt="3">
        <dgm:presLayoutVars>
          <dgm:bulletEnabled val="1"/>
        </dgm:presLayoutVars>
      </dgm:prSet>
      <dgm:spPr/>
    </dgm:pt>
    <dgm:pt modelId="{B31E7A72-E5B9-44E5-A33F-F90E3E5A18E7}" type="pres">
      <dgm:prSet presAssocID="{805A1938-6DDF-4BB8-BF7D-34EDF9009BD8}" presName="sp" presStyleCnt="0"/>
      <dgm:spPr/>
    </dgm:pt>
    <dgm:pt modelId="{280E5905-9191-48FE-AC89-126198E54A12}" type="pres">
      <dgm:prSet presAssocID="{F5359053-EC08-4BD1-9755-4972A60E7D98}" presName="composite" presStyleCnt="0"/>
      <dgm:spPr/>
    </dgm:pt>
    <dgm:pt modelId="{C42E6CAE-A334-4275-AB4B-62A8C04BFC62}" type="pres">
      <dgm:prSet presAssocID="{F5359053-EC08-4BD1-9755-4972A60E7D98}" presName="parentText" presStyleLbl="alignNode1" presStyleIdx="1" presStyleCnt="3">
        <dgm:presLayoutVars>
          <dgm:chMax val="1"/>
          <dgm:bulletEnabled val="1"/>
        </dgm:presLayoutVars>
      </dgm:prSet>
      <dgm:spPr/>
    </dgm:pt>
    <dgm:pt modelId="{426D3CE9-4CDB-458B-A0B9-FBE46925E478}" type="pres">
      <dgm:prSet presAssocID="{F5359053-EC08-4BD1-9755-4972A60E7D98}" presName="descendantText" presStyleLbl="alignAcc1" presStyleIdx="1" presStyleCnt="3">
        <dgm:presLayoutVars>
          <dgm:bulletEnabled val="1"/>
        </dgm:presLayoutVars>
      </dgm:prSet>
      <dgm:spPr/>
    </dgm:pt>
    <dgm:pt modelId="{841A32CF-D3E5-4715-BCE2-C86FA0A5B921}" type="pres">
      <dgm:prSet presAssocID="{DD52CA50-57D7-4011-A692-D0002C15CDE5}" presName="sp" presStyleCnt="0"/>
      <dgm:spPr/>
    </dgm:pt>
    <dgm:pt modelId="{C85DFE1B-443D-4372-BC0C-23FDCC7CF915}" type="pres">
      <dgm:prSet presAssocID="{6F2DCB78-BDC5-45B8-BF28-6A9228F9C4D8}" presName="composite" presStyleCnt="0"/>
      <dgm:spPr/>
    </dgm:pt>
    <dgm:pt modelId="{F7BC298C-9548-4AA5-8B42-60123AD15561}" type="pres">
      <dgm:prSet presAssocID="{6F2DCB78-BDC5-45B8-BF28-6A9228F9C4D8}" presName="parentText" presStyleLbl="alignNode1" presStyleIdx="2" presStyleCnt="3">
        <dgm:presLayoutVars>
          <dgm:chMax val="1"/>
          <dgm:bulletEnabled val="1"/>
        </dgm:presLayoutVars>
      </dgm:prSet>
      <dgm:spPr/>
    </dgm:pt>
    <dgm:pt modelId="{0EF5C4E0-F97E-443E-B82A-DD87E02CC5FF}" type="pres">
      <dgm:prSet presAssocID="{6F2DCB78-BDC5-45B8-BF28-6A9228F9C4D8}" presName="descendantText" presStyleLbl="alignAcc1" presStyleIdx="2" presStyleCnt="3">
        <dgm:presLayoutVars>
          <dgm:bulletEnabled val="1"/>
        </dgm:presLayoutVars>
      </dgm:prSet>
      <dgm:spPr/>
    </dgm:pt>
  </dgm:ptLst>
  <dgm:cxnLst>
    <dgm:cxn modelId="{29D89E00-CE9A-41D4-A44D-5037DE2E9213}" type="presOf" srcId="{681D909E-49E9-4449-B076-A9E9397E4BF7}" destId="{7A312EED-4308-4F0E-BCD7-56662E0F1150}" srcOrd="0" destOrd="0" presId="urn:microsoft.com/office/officeart/2005/8/layout/chevron2"/>
    <dgm:cxn modelId="{B7AF0813-6E64-4FB4-B3CB-545A5E544B82}" srcId="{6F2DCB78-BDC5-45B8-BF28-6A9228F9C4D8}" destId="{2DA654ED-FF0F-429E-BE8C-0BB663A9F548}" srcOrd="1" destOrd="0" parTransId="{939A907C-FF54-450A-8014-013352F3B189}" sibTransId="{2AA957D9-EA9D-4E23-A94A-4CDF8DC4B3C2}"/>
    <dgm:cxn modelId="{D5AA8918-A00C-4783-A368-E7710D664BA0}" type="presOf" srcId="{02EB423C-C22F-44AC-A2D1-FEDF3958B97D}" destId="{3B0C5D0A-F7E5-4FE7-AF64-00E9AF73B270}" srcOrd="0" destOrd="0" presId="urn:microsoft.com/office/officeart/2005/8/layout/chevron2"/>
    <dgm:cxn modelId="{D649521B-13CF-4360-BF0E-A418A9E22FCB}" type="presOf" srcId="{9DDBCC29-7896-42D6-B7A9-D9BDCAA398BD}" destId="{CF7BC205-8C57-44BB-88DA-9069DE74A253}" srcOrd="0" destOrd="0" presId="urn:microsoft.com/office/officeart/2005/8/layout/chevron2"/>
    <dgm:cxn modelId="{F6C0454D-5967-409C-8B0E-387E9335B9F1}" srcId="{02EB423C-C22F-44AC-A2D1-FEDF3958B97D}" destId="{CA0B6367-AEA7-4F7F-951C-134D46B4AC3E}" srcOrd="1" destOrd="0" parTransId="{CC9077A0-0FC0-4066-8669-1CAAB7470CCB}" sibTransId="{21158CEE-3D30-42AD-AF22-DB72118A7E32}"/>
    <dgm:cxn modelId="{5917C26E-D0C3-4C2B-B4B6-EEDB95BF4720}" srcId="{681D909E-49E9-4449-B076-A9E9397E4BF7}" destId="{F5359053-EC08-4BD1-9755-4972A60E7D98}" srcOrd="1" destOrd="0" parTransId="{20467FAF-CAD9-4A25-99C0-066A15099136}" sibTransId="{DD52CA50-57D7-4011-A692-D0002C15CDE5}"/>
    <dgm:cxn modelId="{DFDCC26F-C5FD-4A91-84AB-623A756C6D39}" type="presOf" srcId="{2DA654ED-FF0F-429E-BE8C-0BB663A9F548}" destId="{0EF5C4E0-F97E-443E-B82A-DD87E02CC5FF}" srcOrd="0" destOrd="1" presId="urn:microsoft.com/office/officeart/2005/8/layout/chevron2"/>
    <dgm:cxn modelId="{7D7FF950-AD9F-4BB8-8753-6244470B2160}" type="presOf" srcId="{008DCCC0-8140-4A91-B981-6DBA49EDE817}" destId="{0EF5C4E0-F97E-443E-B82A-DD87E02CC5FF}" srcOrd="0" destOrd="0" presId="urn:microsoft.com/office/officeart/2005/8/layout/chevron2"/>
    <dgm:cxn modelId="{EABA8B73-AE5A-484D-87C2-EF2B899DF4C3}" srcId="{6F2DCB78-BDC5-45B8-BF28-6A9228F9C4D8}" destId="{008DCCC0-8140-4A91-B981-6DBA49EDE817}" srcOrd="0" destOrd="0" parTransId="{0F49928B-5831-4F13-A627-04EC23B3ECD3}" sibTransId="{11D0E6D1-C65F-4D00-A5CA-E67FE90636C1}"/>
    <dgm:cxn modelId="{FB4D7075-2310-483F-99B3-42363645AEE2}" type="presOf" srcId="{45F4FDF3-9212-49A2-A53A-C58431E53110}" destId="{0EF5C4E0-F97E-443E-B82A-DD87E02CC5FF}" srcOrd="0" destOrd="2" presId="urn:microsoft.com/office/officeart/2005/8/layout/chevron2"/>
    <dgm:cxn modelId="{3BC93084-A39D-4CEC-993C-4E91E69B4CC1}" type="presOf" srcId="{BD0FE409-788E-444C-8B9A-E9DC37759C8D}" destId="{0EF5C4E0-F97E-443E-B82A-DD87E02CC5FF}" srcOrd="0" destOrd="3" presId="urn:microsoft.com/office/officeart/2005/8/layout/chevron2"/>
    <dgm:cxn modelId="{6A283488-9A67-4420-BE19-877BF2DBAB4D}" type="presOf" srcId="{6F2DCB78-BDC5-45B8-BF28-6A9228F9C4D8}" destId="{F7BC298C-9548-4AA5-8B42-60123AD15561}" srcOrd="0" destOrd="0" presId="urn:microsoft.com/office/officeart/2005/8/layout/chevron2"/>
    <dgm:cxn modelId="{6DAEAB8E-C0FF-496B-A92B-0596EE4F97B7}" type="presOf" srcId="{DA7FDCC5-1725-477A-A68C-AB2B8516550B}" destId="{426D3CE9-4CDB-458B-A0B9-FBE46925E478}" srcOrd="0" destOrd="1" presId="urn:microsoft.com/office/officeart/2005/8/layout/chevron2"/>
    <dgm:cxn modelId="{911EF390-743D-4A4E-AAF5-532C9BD55106}" srcId="{681D909E-49E9-4449-B076-A9E9397E4BF7}" destId="{6F2DCB78-BDC5-45B8-BF28-6A9228F9C4D8}" srcOrd="2" destOrd="0" parTransId="{C0F7CBBE-F57B-4763-9456-5EDAEEBD4C42}" sibTransId="{9F7FD1E5-1CE8-4E1D-BED9-2113B68A6EA5}"/>
    <dgm:cxn modelId="{7FAA0C9F-A4AF-4C80-9223-B8E65ACB1E5D}" type="presOf" srcId="{CA0B6367-AEA7-4F7F-951C-134D46B4AC3E}" destId="{CF7BC205-8C57-44BB-88DA-9069DE74A253}" srcOrd="0" destOrd="1" presId="urn:microsoft.com/office/officeart/2005/8/layout/chevron2"/>
    <dgm:cxn modelId="{29A2B8A5-E19F-4D2F-BBD3-B9139927ADB2}" type="presOf" srcId="{F5359053-EC08-4BD1-9755-4972A60E7D98}" destId="{C42E6CAE-A334-4275-AB4B-62A8C04BFC62}" srcOrd="0" destOrd="0" presId="urn:microsoft.com/office/officeart/2005/8/layout/chevron2"/>
    <dgm:cxn modelId="{01302DB0-91D6-44D6-9126-9764F597A965}" type="presOf" srcId="{EDD93A17-63C2-497F-BC8A-D7F459797A8F}" destId="{CF7BC205-8C57-44BB-88DA-9069DE74A253}" srcOrd="0" destOrd="2" presId="urn:microsoft.com/office/officeart/2005/8/layout/chevron2"/>
    <dgm:cxn modelId="{DF1835CB-BDCC-43B1-BDC8-B2705B4FFD35}" srcId="{02EB423C-C22F-44AC-A2D1-FEDF3958B97D}" destId="{EDD93A17-63C2-497F-BC8A-D7F459797A8F}" srcOrd="2" destOrd="0" parTransId="{5773C144-86E8-4120-A031-1826C5D4E8DF}" sibTransId="{6B19B19C-15A6-4E41-BDDF-B1D8B53730EF}"/>
    <dgm:cxn modelId="{A446BFD8-3CCB-4E60-95A3-9A563F62A8A4}" srcId="{6F2DCB78-BDC5-45B8-BF28-6A9228F9C4D8}" destId="{BD0FE409-788E-444C-8B9A-E9DC37759C8D}" srcOrd="3" destOrd="0" parTransId="{90D5CDF5-5327-49B3-A7D9-470814783B90}" sibTransId="{A03631A6-AB6F-4E8B-AAF7-C8DB017712B6}"/>
    <dgm:cxn modelId="{B1B56FDB-9CD0-4D94-AA15-08F6145A5A91}" srcId="{681D909E-49E9-4449-B076-A9E9397E4BF7}" destId="{02EB423C-C22F-44AC-A2D1-FEDF3958B97D}" srcOrd="0" destOrd="0" parTransId="{9CBBC890-607B-4745-AE8B-D5FF4E4CD39E}" sibTransId="{805A1938-6DDF-4BB8-BF7D-34EDF9009BD8}"/>
    <dgm:cxn modelId="{42BDD2DB-1198-459D-9D0B-A10451E21026}" srcId="{F5359053-EC08-4BD1-9755-4972A60E7D98}" destId="{148F65A5-DD0C-46ED-B446-DF361AE803AB}" srcOrd="0" destOrd="0" parTransId="{ED3B4426-FCBF-4E57-A679-E32E68574A47}" sibTransId="{A0C02892-AB5F-4D95-A6C8-787DC26AD210}"/>
    <dgm:cxn modelId="{F8AE06DF-8E2E-4316-B89A-07984703A726}" srcId="{6F2DCB78-BDC5-45B8-BF28-6A9228F9C4D8}" destId="{45F4FDF3-9212-49A2-A53A-C58431E53110}" srcOrd="2" destOrd="0" parTransId="{E51B02E0-3C8A-4CA1-9EBF-2A6045A5B7DF}" sibTransId="{DBAAD5DB-DA42-4CCB-BA69-902B8D84DA44}"/>
    <dgm:cxn modelId="{48154DE8-29C2-4784-AFE2-902F7C43A8B8}" srcId="{02EB423C-C22F-44AC-A2D1-FEDF3958B97D}" destId="{9DDBCC29-7896-42D6-B7A9-D9BDCAA398BD}" srcOrd="0" destOrd="0" parTransId="{C41F36C8-80A9-4E48-9457-855D1144F7B3}" sibTransId="{F8EAE4CA-FAA8-46A0-83D5-94B7399206AB}"/>
    <dgm:cxn modelId="{26DA73E8-C43B-48E0-BB55-C604908F7393}" srcId="{F5359053-EC08-4BD1-9755-4972A60E7D98}" destId="{DA7FDCC5-1725-477A-A68C-AB2B8516550B}" srcOrd="1" destOrd="0" parTransId="{67AB5864-F895-4587-92C2-F4D7BEDC2203}" sibTransId="{EDF77B3C-064A-45DD-89D5-D0B92D692663}"/>
    <dgm:cxn modelId="{D6946FF0-62C2-463F-A369-0BB417133D1C}" type="presOf" srcId="{148F65A5-DD0C-46ED-B446-DF361AE803AB}" destId="{426D3CE9-4CDB-458B-A0B9-FBE46925E478}" srcOrd="0" destOrd="0" presId="urn:microsoft.com/office/officeart/2005/8/layout/chevron2"/>
    <dgm:cxn modelId="{93AC323F-78BF-4D15-8307-C0F623213299}" type="presParOf" srcId="{7A312EED-4308-4F0E-BCD7-56662E0F1150}" destId="{E56EF442-A0F6-4BB3-9026-CC996F656255}" srcOrd="0" destOrd="0" presId="urn:microsoft.com/office/officeart/2005/8/layout/chevron2"/>
    <dgm:cxn modelId="{831B0DD5-E0D0-45D3-804B-8818210C8AEB}" type="presParOf" srcId="{E56EF442-A0F6-4BB3-9026-CC996F656255}" destId="{3B0C5D0A-F7E5-4FE7-AF64-00E9AF73B270}" srcOrd="0" destOrd="0" presId="urn:microsoft.com/office/officeart/2005/8/layout/chevron2"/>
    <dgm:cxn modelId="{00A93072-A058-4B1A-AB45-BD6B2244554C}" type="presParOf" srcId="{E56EF442-A0F6-4BB3-9026-CC996F656255}" destId="{CF7BC205-8C57-44BB-88DA-9069DE74A253}" srcOrd="1" destOrd="0" presId="urn:microsoft.com/office/officeart/2005/8/layout/chevron2"/>
    <dgm:cxn modelId="{41746934-E00E-4C20-905F-272AD0BBB51E}" type="presParOf" srcId="{7A312EED-4308-4F0E-BCD7-56662E0F1150}" destId="{B31E7A72-E5B9-44E5-A33F-F90E3E5A18E7}" srcOrd="1" destOrd="0" presId="urn:microsoft.com/office/officeart/2005/8/layout/chevron2"/>
    <dgm:cxn modelId="{C89493D4-07D2-492F-952D-B395BF1B85A4}" type="presParOf" srcId="{7A312EED-4308-4F0E-BCD7-56662E0F1150}" destId="{280E5905-9191-48FE-AC89-126198E54A12}" srcOrd="2" destOrd="0" presId="urn:microsoft.com/office/officeart/2005/8/layout/chevron2"/>
    <dgm:cxn modelId="{DAEB697E-2F5B-4233-8059-D42824039CF1}" type="presParOf" srcId="{280E5905-9191-48FE-AC89-126198E54A12}" destId="{C42E6CAE-A334-4275-AB4B-62A8C04BFC62}" srcOrd="0" destOrd="0" presId="urn:microsoft.com/office/officeart/2005/8/layout/chevron2"/>
    <dgm:cxn modelId="{FD2A2D5C-D2C3-4837-AD1A-64625F63F4CC}" type="presParOf" srcId="{280E5905-9191-48FE-AC89-126198E54A12}" destId="{426D3CE9-4CDB-458B-A0B9-FBE46925E478}" srcOrd="1" destOrd="0" presId="urn:microsoft.com/office/officeart/2005/8/layout/chevron2"/>
    <dgm:cxn modelId="{79AD7E9E-E6D3-4553-956F-EB02F7CEF0B2}" type="presParOf" srcId="{7A312EED-4308-4F0E-BCD7-56662E0F1150}" destId="{841A32CF-D3E5-4715-BCE2-C86FA0A5B921}" srcOrd="3" destOrd="0" presId="urn:microsoft.com/office/officeart/2005/8/layout/chevron2"/>
    <dgm:cxn modelId="{020C20A0-8280-4A41-B416-9A59227C119D}" type="presParOf" srcId="{7A312EED-4308-4F0E-BCD7-56662E0F1150}" destId="{C85DFE1B-443D-4372-BC0C-23FDCC7CF915}" srcOrd="4" destOrd="0" presId="urn:microsoft.com/office/officeart/2005/8/layout/chevron2"/>
    <dgm:cxn modelId="{15191E22-198F-4966-BC4F-44D1F26ADD60}" type="presParOf" srcId="{C85DFE1B-443D-4372-BC0C-23FDCC7CF915}" destId="{F7BC298C-9548-4AA5-8B42-60123AD15561}" srcOrd="0" destOrd="0" presId="urn:microsoft.com/office/officeart/2005/8/layout/chevron2"/>
    <dgm:cxn modelId="{DEC01D02-A6B7-4AEB-B505-5AD4BA373422}" type="presParOf" srcId="{C85DFE1B-443D-4372-BC0C-23FDCC7CF915}" destId="{0EF5C4E0-F97E-443E-B82A-DD87E02CC5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5F8EF2-FCC9-4F64-9FAC-A0243EF834A8}"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B779A90F-6460-4FB4-8ACB-AEE0105C01F2}">
      <dgm:prSet phldrT="[Text]" phldr="1"/>
      <dgm:spPr/>
      <dgm:t>
        <a:bodyPr/>
        <a:lstStyle/>
        <a:p>
          <a:endParaRPr lang="en-US"/>
        </a:p>
      </dgm:t>
    </dgm:pt>
    <dgm:pt modelId="{960348AB-57F9-4AAD-9B8A-C287DD5B6CD1}" type="parTrans" cxnId="{55C67495-0C77-4597-B2ED-D00E51822FDA}">
      <dgm:prSet/>
      <dgm:spPr/>
      <dgm:t>
        <a:bodyPr/>
        <a:lstStyle/>
        <a:p>
          <a:endParaRPr lang="en-US"/>
        </a:p>
      </dgm:t>
    </dgm:pt>
    <dgm:pt modelId="{EB589ED5-4A07-4F80-BCA5-7F2A804260A5}" type="sibTrans" cxnId="{55C67495-0C77-4597-B2ED-D00E51822FDA}">
      <dgm:prSet/>
      <dgm:spPr/>
      <dgm:t>
        <a:bodyPr/>
        <a:lstStyle/>
        <a:p>
          <a:endParaRPr lang="en-US"/>
        </a:p>
      </dgm:t>
    </dgm:pt>
    <dgm:pt modelId="{E928747B-0D51-4CBC-BA6D-F25142E5D208}">
      <dgm:prSet phldrT="[Text]" phldr="1"/>
      <dgm:spPr/>
      <dgm:t>
        <a:bodyPr/>
        <a:lstStyle/>
        <a:p>
          <a:endParaRPr lang="en-US"/>
        </a:p>
      </dgm:t>
    </dgm:pt>
    <dgm:pt modelId="{820CE8EE-B945-4F8A-B928-7D08C61D15AB}" type="parTrans" cxnId="{546230A7-E337-4839-84AE-4E11D2C28DEE}">
      <dgm:prSet/>
      <dgm:spPr/>
      <dgm:t>
        <a:bodyPr/>
        <a:lstStyle/>
        <a:p>
          <a:endParaRPr lang="en-US"/>
        </a:p>
      </dgm:t>
    </dgm:pt>
    <dgm:pt modelId="{4795C80F-FDDF-4AB6-9FB5-8FB8F9B1D1A8}" type="sibTrans" cxnId="{546230A7-E337-4839-84AE-4E11D2C28DEE}">
      <dgm:prSet/>
      <dgm:spPr/>
      <dgm:t>
        <a:bodyPr/>
        <a:lstStyle/>
        <a:p>
          <a:endParaRPr lang="en-US"/>
        </a:p>
      </dgm:t>
    </dgm:pt>
    <dgm:pt modelId="{5F0A2244-03FA-43A5-9FF7-8F11D4FC0F89}">
      <dgm:prSet phldrT="[Text]" phldr="1"/>
      <dgm:spPr/>
      <dgm:t>
        <a:bodyPr/>
        <a:lstStyle/>
        <a:p>
          <a:endParaRPr lang="en-US"/>
        </a:p>
      </dgm:t>
    </dgm:pt>
    <dgm:pt modelId="{96B095A7-080B-44D7-895D-19AAE5D43D2F}" type="parTrans" cxnId="{83A0EA23-105E-4C8A-B3AF-3A16178B3850}">
      <dgm:prSet/>
      <dgm:spPr/>
      <dgm:t>
        <a:bodyPr/>
        <a:lstStyle/>
        <a:p>
          <a:endParaRPr lang="en-US"/>
        </a:p>
      </dgm:t>
    </dgm:pt>
    <dgm:pt modelId="{D32650F8-3B55-44C9-92ED-33ACF65D792E}" type="sibTrans" cxnId="{83A0EA23-105E-4C8A-B3AF-3A16178B3850}">
      <dgm:prSet/>
      <dgm:spPr/>
      <dgm:t>
        <a:bodyPr/>
        <a:lstStyle/>
        <a:p>
          <a:endParaRPr lang="en-US"/>
        </a:p>
      </dgm:t>
    </dgm:pt>
    <dgm:pt modelId="{F2855A95-9587-4683-9901-BEE3207752F7}">
      <dgm:prSet phldrT="[Text]" phldr="1"/>
      <dgm:spPr/>
      <dgm:t>
        <a:bodyPr/>
        <a:lstStyle/>
        <a:p>
          <a:endParaRPr lang="en-US"/>
        </a:p>
      </dgm:t>
    </dgm:pt>
    <dgm:pt modelId="{BC884AC8-7FD7-4AB7-98DA-1CF3445B4168}" type="parTrans" cxnId="{C0F47431-A626-47A1-ADD0-5421B4061E3B}">
      <dgm:prSet/>
      <dgm:spPr/>
      <dgm:t>
        <a:bodyPr/>
        <a:lstStyle/>
        <a:p>
          <a:endParaRPr lang="en-US"/>
        </a:p>
      </dgm:t>
    </dgm:pt>
    <dgm:pt modelId="{7E3E2529-B8B3-4FAF-ADD3-5732074B6C88}" type="sibTrans" cxnId="{C0F47431-A626-47A1-ADD0-5421B4061E3B}">
      <dgm:prSet/>
      <dgm:spPr/>
      <dgm:t>
        <a:bodyPr/>
        <a:lstStyle/>
        <a:p>
          <a:endParaRPr lang="en-US"/>
        </a:p>
      </dgm:t>
    </dgm:pt>
    <dgm:pt modelId="{FC2FA546-89F8-4787-935D-96C3FE362E70}">
      <dgm:prSet phldrT="[Text]" phldr="1"/>
      <dgm:spPr/>
      <dgm:t>
        <a:bodyPr/>
        <a:lstStyle/>
        <a:p>
          <a:endParaRPr lang="en-US"/>
        </a:p>
      </dgm:t>
    </dgm:pt>
    <dgm:pt modelId="{B333E3E8-3CC7-40A8-B879-EACA8556D733}" type="parTrans" cxnId="{71AAD2F5-9FCB-452D-B2AA-83BC36E181BD}">
      <dgm:prSet/>
      <dgm:spPr/>
      <dgm:t>
        <a:bodyPr/>
        <a:lstStyle/>
        <a:p>
          <a:endParaRPr lang="en-US"/>
        </a:p>
      </dgm:t>
    </dgm:pt>
    <dgm:pt modelId="{E900C2F3-0949-4239-B685-4FEDA87B2BA0}" type="sibTrans" cxnId="{71AAD2F5-9FCB-452D-B2AA-83BC36E181BD}">
      <dgm:prSet/>
      <dgm:spPr/>
      <dgm:t>
        <a:bodyPr/>
        <a:lstStyle/>
        <a:p>
          <a:endParaRPr lang="en-US"/>
        </a:p>
      </dgm:t>
    </dgm:pt>
    <dgm:pt modelId="{6B5BFF55-F8AB-430E-BA62-E9A4F40668E1}" type="pres">
      <dgm:prSet presAssocID="{365F8EF2-FCC9-4F64-9FAC-A0243EF834A8}" presName="Name0" presStyleCnt="0">
        <dgm:presLayoutVars>
          <dgm:dir/>
          <dgm:resizeHandles val="exact"/>
        </dgm:presLayoutVars>
      </dgm:prSet>
      <dgm:spPr/>
    </dgm:pt>
    <dgm:pt modelId="{1D2DC8E9-AC9B-4B7D-80E4-6CED60286B6D}" type="pres">
      <dgm:prSet presAssocID="{365F8EF2-FCC9-4F64-9FAC-A0243EF834A8}" presName="cycle" presStyleCnt="0"/>
      <dgm:spPr/>
    </dgm:pt>
    <dgm:pt modelId="{7BF37310-9050-4A66-A5FB-1B9CEE532CB4}" type="pres">
      <dgm:prSet presAssocID="{B779A90F-6460-4FB4-8ACB-AEE0105C01F2}" presName="nodeFirstNode" presStyleLbl="node1" presStyleIdx="0" presStyleCnt="5">
        <dgm:presLayoutVars>
          <dgm:bulletEnabled val="1"/>
        </dgm:presLayoutVars>
      </dgm:prSet>
      <dgm:spPr/>
    </dgm:pt>
    <dgm:pt modelId="{6F4AC9AA-2206-495C-A0B0-D9FB856BE3AA}" type="pres">
      <dgm:prSet presAssocID="{EB589ED5-4A07-4F80-BCA5-7F2A804260A5}" presName="sibTransFirstNode" presStyleLbl="bgShp" presStyleIdx="0" presStyleCnt="1"/>
      <dgm:spPr/>
    </dgm:pt>
    <dgm:pt modelId="{4E66DE72-8DFA-4C56-942C-650B0DE3679A}" type="pres">
      <dgm:prSet presAssocID="{E928747B-0D51-4CBC-BA6D-F25142E5D208}" presName="nodeFollowingNodes" presStyleLbl="node1" presStyleIdx="1" presStyleCnt="5">
        <dgm:presLayoutVars>
          <dgm:bulletEnabled val="1"/>
        </dgm:presLayoutVars>
      </dgm:prSet>
      <dgm:spPr/>
    </dgm:pt>
    <dgm:pt modelId="{C80BABE1-84B1-439E-8F7C-4E633C09877E}" type="pres">
      <dgm:prSet presAssocID="{5F0A2244-03FA-43A5-9FF7-8F11D4FC0F89}" presName="nodeFollowingNodes" presStyleLbl="node1" presStyleIdx="2" presStyleCnt="5">
        <dgm:presLayoutVars>
          <dgm:bulletEnabled val="1"/>
        </dgm:presLayoutVars>
      </dgm:prSet>
      <dgm:spPr/>
    </dgm:pt>
    <dgm:pt modelId="{899858EF-3BA1-48C4-BDFD-EB1E20B91C93}" type="pres">
      <dgm:prSet presAssocID="{F2855A95-9587-4683-9901-BEE3207752F7}" presName="nodeFollowingNodes" presStyleLbl="node1" presStyleIdx="3" presStyleCnt="5">
        <dgm:presLayoutVars>
          <dgm:bulletEnabled val="1"/>
        </dgm:presLayoutVars>
      </dgm:prSet>
      <dgm:spPr/>
    </dgm:pt>
    <dgm:pt modelId="{D9E0407A-44C7-4E82-A7DE-3C0184628D92}" type="pres">
      <dgm:prSet presAssocID="{FC2FA546-89F8-4787-935D-96C3FE362E70}" presName="nodeFollowingNodes" presStyleLbl="node1" presStyleIdx="4" presStyleCnt="5">
        <dgm:presLayoutVars>
          <dgm:bulletEnabled val="1"/>
        </dgm:presLayoutVars>
      </dgm:prSet>
      <dgm:spPr/>
    </dgm:pt>
  </dgm:ptLst>
  <dgm:cxnLst>
    <dgm:cxn modelId="{84A11114-8746-4076-8175-E61D77C82E44}" type="presOf" srcId="{EB589ED5-4A07-4F80-BCA5-7F2A804260A5}" destId="{6F4AC9AA-2206-495C-A0B0-D9FB856BE3AA}" srcOrd="0" destOrd="0" presId="urn:microsoft.com/office/officeart/2005/8/layout/cycle3"/>
    <dgm:cxn modelId="{83A0EA23-105E-4C8A-B3AF-3A16178B3850}" srcId="{365F8EF2-FCC9-4F64-9FAC-A0243EF834A8}" destId="{5F0A2244-03FA-43A5-9FF7-8F11D4FC0F89}" srcOrd="2" destOrd="0" parTransId="{96B095A7-080B-44D7-895D-19AAE5D43D2F}" sibTransId="{D32650F8-3B55-44C9-92ED-33ACF65D792E}"/>
    <dgm:cxn modelId="{F5685A30-3ED9-4920-94AC-DFA082CDA794}" type="presOf" srcId="{365F8EF2-FCC9-4F64-9FAC-A0243EF834A8}" destId="{6B5BFF55-F8AB-430E-BA62-E9A4F40668E1}" srcOrd="0" destOrd="0" presId="urn:microsoft.com/office/officeart/2005/8/layout/cycle3"/>
    <dgm:cxn modelId="{C0F47431-A626-47A1-ADD0-5421B4061E3B}" srcId="{365F8EF2-FCC9-4F64-9FAC-A0243EF834A8}" destId="{F2855A95-9587-4683-9901-BEE3207752F7}" srcOrd="3" destOrd="0" parTransId="{BC884AC8-7FD7-4AB7-98DA-1CF3445B4168}" sibTransId="{7E3E2529-B8B3-4FAF-ADD3-5732074B6C88}"/>
    <dgm:cxn modelId="{2F32DA72-3625-421A-9AFF-AF5E55FE8EDB}" type="presOf" srcId="{5F0A2244-03FA-43A5-9FF7-8F11D4FC0F89}" destId="{C80BABE1-84B1-439E-8F7C-4E633C09877E}" srcOrd="0" destOrd="0" presId="urn:microsoft.com/office/officeart/2005/8/layout/cycle3"/>
    <dgm:cxn modelId="{8E20908F-86CD-4498-8C00-4E3739B73EDB}" type="presOf" srcId="{F2855A95-9587-4683-9901-BEE3207752F7}" destId="{899858EF-3BA1-48C4-BDFD-EB1E20B91C93}" srcOrd="0" destOrd="0" presId="urn:microsoft.com/office/officeart/2005/8/layout/cycle3"/>
    <dgm:cxn modelId="{55C67495-0C77-4597-B2ED-D00E51822FDA}" srcId="{365F8EF2-FCC9-4F64-9FAC-A0243EF834A8}" destId="{B779A90F-6460-4FB4-8ACB-AEE0105C01F2}" srcOrd="0" destOrd="0" parTransId="{960348AB-57F9-4AAD-9B8A-C287DD5B6CD1}" sibTransId="{EB589ED5-4A07-4F80-BCA5-7F2A804260A5}"/>
    <dgm:cxn modelId="{C2D376A0-3511-4EB6-A08A-DCC85FB6C3C3}" type="presOf" srcId="{E928747B-0D51-4CBC-BA6D-F25142E5D208}" destId="{4E66DE72-8DFA-4C56-942C-650B0DE3679A}" srcOrd="0" destOrd="0" presId="urn:microsoft.com/office/officeart/2005/8/layout/cycle3"/>
    <dgm:cxn modelId="{546230A7-E337-4839-84AE-4E11D2C28DEE}" srcId="{365F8EF2-FCC9-4F64-9FAC-A0243EF834A8}" destId="{E928747B-0D51-4CBC-BA6D-F25142E5D208}" srcOrd="1" destOrd="0" parTransId="{820CE8EE-B945-4F8A-B928-7D08C61D15AB}" sibTransId="{4795C80F-FDDF-4AB6-9FB5-8FB8F9B1D1A8}"/>
    <dgm:cxn modelId="{F4EA9AA9-FDA4-4C89-88B8-D2D7683DB3FA}" type="presOf" srcId="{FC2FA546-89F8-4787-935D-96C3FE362E70}" destId="{D9E0407A-44C7-4E82-A7DE-3C0184628D92}" srcOrd="0" destOrd="0" presId="urn:microsoft.com/office/officeart/2005/8/layout/cycle3"/>
    <dgm:cxn modelId="{199BAFAD-FE5C-4CD7-B5B0-9FD01FA5B71E}" type="presOf" srcId="{B779A90F-6460-4FB4-8ACB-AEE0105C01F2}" destId="{7BF37310-9050-4A66-A5FB-1B9CEE532CB4}" srcOrd="0" destOrd="0" presId="urn:microsoft.com/office/officeart/2005/8/layout/cycle3"/>
    <dgm:cxn modelId="{71AAD2F5-9FCB-452D-B2AA-83BC36E181BD}" srcId="{365F8EF2-FCC9-4F64-9FAC-A0243EF834A8}" destId="{FC2FA546-89F8-4787-935D-96C3FE362E70}" srcOrd="4" destOrd="0" parTransId="{B333E3E8-3CC7-40A8-B879-EACA8556D733}" sibTransId="{E900C2F3-0949-4239-B685-4FEDA87B2BA0}"/>
    <dgm:cxn modelId="{7BEED172-370F-4FCB-B236-A1C4C236A802}" type="presParOf" srcId="{6B5BFF55-F8AB-430E-BA62-E9A4F40668E1}" destId="{1D2DC8E9-AC9B-4B7D-80E4-6CED60286B6D}" srcOrd="0" destOrd="0" presId="urn:microsoft.com/office/officeart/2005/8/layout/cycle3"/>
    <dgm:cxn modelId="{C28C6A01-0BEE-4D18-B264-134FC18109AC}" type="presParOf" srcId="{1D2DC8E9-AC9B-4B7D-80E4-6CED60286B6D}" destId="{7BF37310-9050-4A66-A5FB-1B9CEE532CB4}" srcOrd="0" destOrd="0" presId="urn:microsoft.com/office/officeart/2005/8/layout/cycle3"/>
    <dgm:cxn modelId="{CECC5F43-F9D4-4EDB-9F55-CE17E3829B1D}" type="presParOf" srcId="{1D2DC8E9-AC9B-4B7D-80E4-6CED60286B6D}" destId="{6F4AC9AA-2206-495C-A0B0-D9FB856BE3AA}" srcOrd="1" destOrd="0" presId="urn:microsoft.com/office/officeart/2005/8/layout/cycle3"/>
    <dgm:cxn modelId="{E5581380-9410-4F78-9F4C-558A8A0F7C2F}" type="presParOf" srcId="{1D2DC8E9-AC9B-4B7D-80E4-6CED60286B6D}" destId="{4E66DE72-8DFA-4C56-942C-650B0DE3679A}" srcOrd="2" destOrd="0" presId="urn:microsoft.com/office/officeart/2005/8/layout/cycle3"/>
    <dgm:cxn modelId="{05E6C384-ADE2-412C-8669-823A8B0515AF}" type="presParOf" srcId="{1D2DC8E9-AC9B-4B7D-80E4-6CED60286B6D}" destId="{C80BABE1-84B1-439E-8F7C-4E633C09877E}" srcOrd="3" destOrd="0" presId="urn:microsoft.com/office/officeart/2005/8/layout/cycle3"/>
    <dgm:cxn modelId="{17D1CB79-1B84-4445-93F5-E98D6049A780}" type="presParOf" srcId="{1D2DC8E9-AC9B-4B7D-80E4-6CED60286B6D}" destId="{899858EF-3BA1-48C4-BDFD-EB1E20B91C93}" srcOrd="4" destOrd="0" presId="urn:microsoft.com/office/officeart/2005/8/layout/cycle3"/>
    <dgm:cxn modelId="{9C164D13-0B9F-4786-85CE-9DB7B68D8D3B}" type="presParOf" srcId="{1D2DC8E9-AC9B-4B7D-80E4-6CED60286B6D}" destId="{D9E0407A-44C7-4E82-A7DE-3C0184628D9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9499" y="284954"/>
          <a:ext cx="1863329" cy="130433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b="1" i="0" kern="1200" dirty="0"/>
        </a:p>
        <a:p>
          <a:pPr marL="0" lvl="0" indent="0" algn="ctr" defTabSz="711200">
            <a:lnSpc>
              <a:spcPct val="90000"/>
            </a:lnSpc>
            <a:spcBef>
              <a:spcPct val="0"/>
            </a:spcBef>
            <a:spcAft>
              <a:spcPct val="35000"/>
            </a:spcAft>
            <a:buNone/>
          </a:pPr>
          <a:r>
            <a:rPr lang="en-US" sz="1600" b="1" i="0" kern="1200" dirty="0"/>
            <a:t>Problem</a:t>
          </a:r>
        </a:p>
        <a:p>
          <a:pPr marL="0" lvl="0" indent="0" algn="ctr" defTabSz="711200">
            <a:lnSpc>
              <a:spcPct val="90000"/>
            </a:lnSpc>
            <a:spcBef>
              <a:spcPct val="0"/>
            </a:spcBef>
            <a:spcAft>
              <a:spcPct val="35000"/>
            </a:spcAft>
            <a:buNone/>
          </a:pPr>
          <a:r>
            <a:rPr lang="en-US" sz="1600" b="1" i="0" kern="1200" dirty="0"/>
            <a:t>solving</a:t>
          </a:r>
        </a:p>
        <a:p>
          <a:pPr marL="0" lvl="0" indent="0" algn="ctr" defTabSz="711200">
            <a:lnSpc>
              <a:spcPct val="90000"/>
            </a:lnSpc>
            <a:spcBef>
              <a:spcPct val="0"/>
            </a:spcBef>
            <a:spcAft>
              <a:spcPct val="35000"/>
            </a:spcAft>
            <a:buNone/>
          </a:pPr>
          <a:endParaRPr lang="en-US" sz="1600" kern="1200" dirty="0"/>
        </a:p>
      </dsp:txBody>
      <dsp:txXfrm rot="-5400000">
        <a:off x="1" y="657619"/>
        <a:ext cx="1304330" cy="558999"/>
      </dsp:txXfrm>
    </dsp:sp>
    <dsp:sp modelId="{CF7BC205-8C57-44BB-88DA-9069DE74A253}">
      <dsp:nvSpPr>
        <dsp:cNvPr id="0" name=""/>
        <dsp:cNvSpPr/>
      </dsp:nvSpPr>
      <dsp:spPr>
        <a:xfrm rot="5400000">
          <a:off x="4241534" y="-2931748"/>
          <a:ext cx="1211801" cy="70862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At some point in your career, you’re going to face a problem. It could happen on a regular basis, or it could be rare, but it’s inevitable.</a:t>
          </a:r>
          <a:endParaRPr lang="en-US" sz="1000" kern="1200" dirty="0"/>
        </a:p>
        <a:p>
          <a:pPr marL="57150" lvl="1" indent="-57150" algn="l" defTabSz="444500">
            <a:lnSpc>
              <a:spcPct val="90000"/>
            </a:lnSpc>
            <a:spcBef>
              <a:spcPct val="0"/>
            </a:spcBef>
            <a:spcAft>
              <a:spcPct val="15000"/>
            </a:spcAft>
            <a:buChar char="•"/>
          </a:pPr>
          <a:r>
            <a:rPr lang="en-US" sz="1000" b="0" i="0" kern="1200" dirty="0"/>
            <a:t>How you handle problems will have a big impact on both your career and the company you work for.</a:t>
          </a:r>
          <a:endParaRPr lang="en-US" sz="1000" kern="1200" dirty="0"/>
        </a:p>
        <a:p>
          <a:pPr marL="57150" lvl="1" indent="-57150" algn="l" defTabSz="444500">
            <a:lnSpc>
              <a:spcPct val="90000"/>
            </a:lnSpc>
            <a:spcBef>
              <a:spcPct val="0"/>
            </a:spcBef>
            <a:spcAft>
              <a:spcPct val="15000"/>
            </a:spcAft>
            <a:buChar char="•"/>
          </a:pPr>
          <a:r>
            <a:rPr lang="en-US" sz="1000" b="0" i="0" kern="1200" dirty="0"/>
            <a:t>Problem solving is a key skill that employers look for in prospective employees</a:t>
          </a:r>
          <a:endParaRPr lang="en-US" sz="1000" kern="1200" dirty="0"/>
        </a:p>
      </dsp:txBody>
      <dsp:txXfrm rot="-5400000">
        <a:off x="1304331" y="64610"/>
        <a:ext cx="7027054" cy="1093491"/>
      </dsp:txXfrm>
    </dsp:sp>
    <dsp:sp modelId="{C42E6CAE-A334-4275-AB4B-62A8C04BFC62}">
      <dsp:nvSpPr>
        <dsp:cNvPr id="0" name=""/>
        <dsp:cNvSpPr/>
      </dsp:nvSpPr>
      <dsp:spPr>
        <a:xfrm rot="5400000">
          <a:off x="-279499" y="1957008"/>
          <a:ext cx="1863329" cy="130433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Accountability</a:t>
          </a:r>
          <a:endParaRPr lang="en-US" sz="1600" kern="1200" dirty="0"/>
        </a:p>
      </dsp:txBody>
      <dsp:txXfrm rot="-5400000">
        <a:off x="1" y="2329673"/>
        <a:ext cx="1304330" cy="558999"/>
      </dsp:txXfrm>
    </dsp:sp>
    <dsp:sp modelId="{426D3CE9-4CDB-458B-A0B9-FBE46925E478}">
      <dsp:nvSpPr>
        <dsp:cNvPr id="0" name=""/>
        <dsp:cNvSpPr/>
      </dsp:nvSpPr>
      <dsp:spPr>
        <a:xfrm rot="5400000">
          <a:off x="4241853" y="-1260013"/>
          <a:ext cx="1211164" cy="70862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Accountability is all about taking ownership of your mistakes , It can be difficult to admit that a decision you made created an undesirable result, but in the long-term, both you and your employer will be better off.</a:t>
          </a:r>
          <a:endParaRPr lang="en-US" sz="1000" kern="1200" dirty="0"/>
        </a:p>
        <a:p>
          <a:pPr marL="57150" lvl="1" indent="-57150" algn="l" defTabSz="444500">
            <a:lnSpc>
              <a:spcPct val="90000"/>
            </a:lnSpc>
            <a:spcBef>
              <a:spcPct val="0"/>
            </a:spcBef>
            <a:spcAft>
              <a:spcPct val="15000"/>
            </a:spcAft>
            <a:buChar char="•"/>
          </a:pPr>
          <a:r>
            <a:rPr lang="en-US" sz="1000" b="0" i="0" kern="1200" dirty="0"/>
            <a:t>When you hide from your mistakes, there’s every chance that you or one of your colleagues will make the same mistake in the future.</a:t>
          </a:r>
          <a:endParaRPr lang="en-US" sz="1000" kern="1200" dirty="0"/>
        </a:p>
        <a:p>
          <a:pPr marL="57150" lvl="1" indent="-57150" algn="l" defTabSz="444500">
            <a:lnSpc>
              <a:spcPct val="90000"/>
            </a:lnSpc>
            <a:spcBef>
              <a:spcPct val="0"/>
            </a:spcBef>
            <a:spcAft>
              <a:spcPct val="15000"/>
            </a:spcAft>
            <a:buChar char="•"/>
          </a:pPr>
          <a:r>
            <a:rPr lang="en-US" sz="1000" b="0" i="0" kern="1200" dirty="0"/>
            <a:t>Instead of running from what happened, put your hand up and admit responsibility , Use the opportunity to analyze what went wrong, then use this data to fix the problem and teach you and your colleagues how to avoid similar mistakes.</a:t>
          </a: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rot="-5400000">
        <a:off x="1304331" y="1736633"/>
        <a:ext cx="7027085" cy="1092916"/>
      </dsp:txXfrm>
    </dsp:sp>
    <dsp:sp modelId="{F7BC298C-9548-4AA5-8B42-60123AD15561}">
      <dsp:nvSpPr>
        <dsp:cNvPr id="0" name=""/>
        <dsp:cNvSpPr/>
      </dsp:nvSpPr>
      <dsp:spPr>
        <a:xfrm rot="5400000">
          <a:off x="-279499" y="3629061"/>
          <a:ext cx="1863329" cy="130433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Creativity</a:t>
          </a:r>
          <a:endParaRPr lang="en-US" sz="1600" kern="1200" dirty="0"/>
        </a:p>
      </dsp:txBody>
      <dsp:txXfrm rot="-5400000">
        <a:off x="1" y="4001726"/>
        <a:ext cx="1304330" cy="558999"/>
      </dsp:txXfrm>
    </dsp:sp>
    <dsp:sp modelId="{0EF5C4E0-F97E-443E-B82A-DD87E02CC5FF}">
      <dsp:nvSpPr>
        <dsp:cNvPr id="0" name=""/>
        <dsp:cNvSpPr/>
      </dsp:nvSpPr>
      <dsp:spPr>
        <a:xfrm rot="5400000">
          <a:off x="4241853" y="412039"/>
          <a:ext cx="1211164" cy="70862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The best ideas and solutions often come to us when we approach things from a different, less obvious angle. This is what separates the most creative people — from programmers to entrepreneurs to authors — from everyone else.</a:t>
          </a:r>
          <a:endParaRPr lang="en-US" sz="1300" kern="1200" dirty="0"/>
        </a:p>
        <a:p>
          <a:pPr marL="114300" lvl="1" indent="-114300" algn="l" defTabSz="577850">
            <a:lnSpc>
              <a:spcPct val="90000"/>
            </a:lnSpc>
            <a:spcBef>
              <a:spcPct val="0"/>
            </a:spcBef>
            <a:spcAft>
              <a:spcPct val="15000"/>
            </a:spcAft>
            <a:buChar char="•"/>
          </a:pPr>
          <a:r>
            <a:rPr lang="en-US" sz="1300" b="0" i="0" kern="1200" dirty="0"/>
            <a:t>Despite popular opinion, creativity can be learned, but it comes with practice.</a:t>
          </a:r>
          <a:endParaRPr lang="en-US" sz="1300" kern="1200" dirty="0"/>
        </a:p>
        <a:p>
          <a:pPr marL="114300" lvl="1" indent="-114300" algn="l" defTabSz="577850">
            <a:lnSpc>
              <a:spcPct val="90000"/>
            </a:lnSpc>
            <a:spcBef>
              <a:spcPct val="0"/>
            </a:spcBef>
            <a:spcAft>
              <a:spcPct val="15000"/>
            </a:spcAft>
            <a:buChar char="•"/>
          </a:pPr>
          <a:r>
            <a:rPr lang="en-US" sz="1300" b="0" i="0" kern="1200" dirty="0"/>
            <a:t>Reading fiction, writing, art, crafts, even cooking are ways of exploring creativity. The more ways of creativity you explore, the easier it is to find different ways to approach the same problem.</a:t>
          </a:r>
          <a:endParaRPr lang="en-US" sz="1300" kern="1200" dirty="0"/>
        </a:p>
      </dsp:txBody>
      <dsp:txXfrm rot="-5400000">
        <a:off x="1304331" y="3408685"/>
        <a:ext cx="7027085" cy="10929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9499" y="284954"/>
          <a:ext cx="1863329" cy="130433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b="1" i="0" kern="1200" dirty="0"/>
        </a:p>
        <a:p>
          <a:pPr marL="0" lvl="0" indent="0" algn="ctr" defTabSz="711200">
            <a:lnSpc>
              <a:spcPct val="90000"/>
            </a:lnSpc>
            <a:spcBef>
              <a:spcPct val="0"/>
            </a:spcBef>
            <a:spcAft>
              <a:spcPct val="35000"/>
            </a:spcAft>
            <a:buNone/>
          </a:pPr>
          <a:r>
            <a:rPr lang="en-US" sz="1600" b="1" kern="1200" dirty="0"/>
            <a:t>Time Management</a:t>
          </a:r>
          <a:endParaRPr lang="en-US" sz="1600" kern="1200" dirty="0"/>
        </a:p>
      </dsp:txBody>
      <dsp:txXfrm rot="-5400000">
        <a:off x="1" y="657619"/>
        <a:ext cx="1304330" cy="558999"/>
      </dsp:txXfrm>
    </dsp:sp>
    <dsp:sp modelId="{CF7BC205-8C57-44BB-88DA-9069DE74A253}">
      <dsp:nvSpPr>
        <dsp:cNvPr id="0" name=""/>
        <dsp:cNvSpPr/>
      </dsp:nvSpPr>
      <dsp:spPr>
        <a:xfrm rot="5400000">
          <a:off x="4241534" y="-2931748"/>
          <a:ext cx="1211801" cy="70862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US" sz="1100" kern="1200" dirty="0"/>
        </a:p>
        <a:p>
          <a:pPr marL="114300" lvl="1" indent="-114300" algn="l" defTabSz="622300">
            <a:lnSpc>
              <a:spcPct val="90000"/>
            </a:lnSpc>
            <a:spcBef>
              <a:spcPct val="0"/>
            </a:spcBef>
            <a:spcAft>
              <a:spcPct val="15000"/>
            </a:spcAft>
            <a:buChar char="•"/>
          </a:pPr>
          <a:r>
            <a:rPr lang="en-US" sz="1400" b="0" i="0" kern="1200" dirty="0"/>
            <a:t>When you have a lot to do, knowing how to manage your time is crucial.</a:t>
          </a:r>
          <a:endParaRPr lang="en-US" sz="1400" kern="1200" dirty="0"/>
        </a:p>
        <a:p>
          <a:pPr marL="114300" lvl="1" indent="-114300" algn="l" defTabSz="622300">
            <a:lnSpc>
              <a:spcPct val="90000"/>
            </a:lnSpc>
            <a:spcBef>
              <a:spcPct val="0"/>
            </a:spcBef>
            <a:spcAft>
              <a:spcPct val="15000"/>
            </a:spcAft>
            <a:buChar char="•"/>
          </a:pPr>
          <a:r>
            <a:rPr lang="en-US" sz="1400" b="0" i="0" kern="1200" dirty="0"/>
            <a:t>How much time do you spend planning? , Actually coding? Working with your team to come up with new ideas?</a:t>
          </a:r>
          <a:endParaRPr lang="en-US" sz="1400" kern="1200" dirty="0"/>
        </a:p>
        <a:p>
          <a:pPr marL="114300" lvl="1" indent="-114300" algn="l" defTabSz="622300">
            <a:lnSpc>
              <a:spcPct val="90000"/>
            </a:lnSpc>
            <a:spcBef>
              <a:spcPct val="0"/>
            </a:spcBef>
            <a:spcAft>
              <a:spcPct val="15000"/>
            </a:spcAft>
            <a:buChar char="•"/>
          </a:pPr>
          <a:r>
            <a:rPr lang="en-US" sz="1400" b="0" i="0" kern="1200" dirty="0"/>
            <a:t>Managing your time efficiently allows you to focus on what’s most important and get tasks done more efficiently.</a:t>
          </a:r>
          <a:endParaRPr lang="en-US" sz="1400" kern="1200" dirty="0"/>
        </a:p>
      </dsp:txBody>
      <dsp:txXfrm rot="-5400000">
        <a:off x="1304331" y="64610"/>
        <a:ext cx="7027054" cy="1093491"/>
      </dsp:txXfrm>
    </dsp:sp>
    <dsp:sp modelId="{C42E6CAE-A334-4275-AB4B-62A8C04BFC62}">
      <dsp:nvSpPr>
        <dsp:cNvPr id="0" name=""/>
        <dsp:cNvSpPr/>
      </dsp:nvSpPr>
      <dsp:spPr>
        <a:xfrm rot="5400000">
          <a:off x="-279499" y="1957008"/>
          <a:ext cx="1863329" cy="130433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Time Management</a:t>
          </a:r>
          <a:endParaRPr lang="en-US" sz="1800" kern="1200" dirty="0"/>
        </a:p>
      </dsp:txBody>
      <dsp:txXfrm rot="-5400000">
        <a:off x="1" y="2329673"/>
        <a:ext cx="1304330" cy="558999"/>
      </dsp:txXfrm>
    </dsp:sp>
    <dsp:sp modelId="{426D3CE9-4CDB-458B-A0B9-FBE46925E478}">
      <dsp:nvSpPr>
        <dsp:cNvPr id="0" name=""/>
        <dsp:cNvSpPr/>
      </dsp:nvSpPr>
      <dsp:spPr>
        <a:xfrm rot="5400000">
          <a:off x="4241853" y="-1260013"/>
          <a:ext cx="1211164" cy="70862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b="0" i="0" kern="1200" dirty="0"/>
            <a:t>Techniques like the Pomodoro technique, where you work for a set period of time on one task, take a break, then go back to it.</a:t>
          </a:r>
          <a:endParaRPr lang="en-US" sz="1200" kern="1200" dirty="0"/>
        </a:p>
        <a:p>
          <a:pPr marL="114300" lvl="1" indent="-114300" algn="l" defTabSz="533400">
            <a:lnSpc>
              <a:spcPct val="90000"/>
            </a:lnSpc>
            <a:spcBef>
              <a:spcPct val="0"/>
            </a:spcBef>
            <a:spcAft>
              <a:spcPct val="15000"/>
            </a:spcAft>
            <a:buChar char="•"/>
          </a:pPr>
          <a:r>
            <a:rPr lang="en-US" sz="1200" b="0" i="0" kern="1200" dirty="0"/>
            <a:t>Kanban, where you visualize your tasks, are great ways to build a routine or learn how to focus your attention if you’re prone to multitasking.</a:t>
          </a:r>
          <a:endParaRPr lang="en-US" sz="1200" kern="1200" dirty="0"/>
        </a:p>
        <a:p>
          <a:pPr marL="114300" lvl="1" indent="-114300" algn="l" defTabSz="533400">
            <a:lnSpc>
              <a:spcPct val="90000"/>
            </a:lnSpc>
            <a:spcBef>
              <a:spcPct val="0"/>
            </a:spcBef>
            <a:spcAft>
              <a:spcPct val="15000"/>
            </a:spcAft>
            <a:buChar char="•"/>
          </a:pPr>
          <a:r>
            <a:rPr lang="en-US" sz="1200" b="0" i="0" kern="1200" dirty="0"/>
            <a:t>While sometimes the need arises for multitasking, and you may feel like you get loads done when you do it, studies have shown that it’s bad for productivity.</a:t>
          </a:r>
          <a:endParaRPr lang="en-US" sz="1200" kern="1200" dirty="0"/>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rot="-5400000">
        <a:off x="1304331" y="1736633"/>
        <a:ext cx="7027085" cy="1092916"/>
      </dsp:txXfrm>
    </dsp:sp>
    <dsp:sp modelId="{F7BC298C-9548-4AA5-8B42-60123AD15561}">
      <dsp:nvSpPr>
        <dsp:cNvPr id="0" name=""/>
        <dsp:cNvSpPr/>
      </dsp:nvSpPr>
      <dsp:spPr>
        <a:xfrm rot="5400000">
          <a:off x="-279499" y="3629061"/>
          <a:ext cx="1863329" cy="130433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Time Management</a:t>
          </a:r>
          <a:endParaRPr lang="en-US" sz="1800" kern="1200" dirty="0"/>
        </a:p>
      </dsp:txBody>
      <dsp:txXfrm rot="-5400000">
        <a:off x="1" y="4001726"/>
        <a:ext cx="1304330" cy="558999"/>
      </dsp:txXfrm>
    </dsp:sp>
    <dsp:sp modelId="{0EF5C4E0-F97E-443E-B82A-DD87E02CC5FF}">
      <dsp:nvSpPr>
        <dsp:cNvPr id="0" name=""/>
        <dsp:cNvSpPr/>
      </dsp:nvSpPr>
      <dsp:spPr>
        <a:xfrm rot="5400000">
          <a:off x="4241853" y="412039"/>
          <a:ext cx="1211164" cy="70862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622300">
            <a:lnSpc>
              <a:spcPct val="90000"/>
            </a:lnSpc>
            <a:spcBef>
              <a:spcPct val="0"/>
            </a:spcBef>
            <a:spcAft>
              <a:spcPct val="15000"/>
            </a:spcAft>
            <a:buChar char="•"/>
          </a:pPr>
          <a:r>
            <a:rPr lang="en-US" sz="1400" b="0" i="0" kern="1200" dirty="0"/>
            <a:t>Not giving something your full attention means that tasks take longer to complete and you’re more likely to make errors.</a:t>
          </a:r>
          <a:endParaRPr lang="en-US" sz="1400" kern="1200" dirty="0"/>
        </a:p>
        <a:p>
          <a:pPr marL="114300" lvl="1" indent="-114300" algn="l" defTabSz="622300">
            <a:lnSpc>
              <a:spcPct val="90000"/>
            </a:lnSpc>
            <a:spcBef>
              <a:spcPct val="0"/>
            </a:spcBef>
            <a:spcAft>
              <a:spcPct val="15000"/>
            </a:spcAft>
            <a:buChar char="•"/>
          </a:pPr>
          <a:r>
            <a:rPr lang="en-US" sz="1400" b="0" i="0" kern="1200" dirty="0"/>
            <a:t>If you often multitask, prioritize your to-do list then use one of the techniques mentioned above to help you focus. You’ll be surprised how much faster you get things done when they have your full attention!</a:t>
          </a:r>
          <a:endParaRPr lang="en-US" sz="1400" kern="1200" dirty="0"/>
        </a:p>
      </dsp:txBody>
      <dsp:txXfrm rot="-5400000">
        <a:off x="1304331" y="3408685"/>
        <a:ext cx="7027085" cy="10929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D5909-9562-4DE9-8ADC-06121FF345A9}">
      <dsp:nvSpPr>
        <dsp:cNvPr id="0" name=""/>
        <dsp:cNvSpPr/>
      </dsp:nvSpPr>
      <dsp:spPr>
        <a:xfrm>
          <a:off x="1485304" y="496"/>
          <a:ext cx="3125390" cy="18752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Q &amp; A</a:t>
          </a:r>
        </a:p>
      </dsp:txBody>
      <dsp:txXfrm>
        <a:off x="1485304" y="496"/>
        <a:ext cx="3125390" cy="1875234"/>
      </dsp:txXfrm>
    </dsp:sp>
    <dsp:sp modelId="{DB438715-15A3-455A-B719-BD0B5F6928E7}">
      <dsp:nvSpPr>
        <dsp:cNvPr id="0" name=""/>
        <dsp:cNvSpPr/>
      </dsp:nvSpPr>
      <dsp:spPr>
        <a:xfrm>
          <a:off x="1485304" y="2188269"/>
          <a:ext cx="3125390" cy="18752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THANKS</a:t>
          </a:r>
        </a:p>
      </dsp:txBody>
      <dsp:txXfrm>
        <a:off x="1485304" y="2188269"/>
        <a:ext cx="3125390" cy="187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174F-546B-414B-8267-7D599E791595}">
      <dsp:nvSpPr>
        <dsp:cNvPr id="0" name=""/>
        <dsp:cNvSpPr/>
      </dsp:nvSpPr>
      <dsp:spPr>
        <a:xfrm>
          <a:off x="116457" y="2988"/>
          <a:ext cx="1594762" cy="95685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Counselling</a:t>
          </a:r>
        </a:p>
      </dsp:txBody>
      <dsp:txXfrm>
        <a:off x="144482" y="31013"/>
        <a:ext cx="1538712" cy="900807"/>
      </dsp:txXfrm>
    </dsp:sp>
    <dsp:sp modelId="{AD4C2DCE-7088-4B47-AB1C-9AB2BA032D3D}">
      <dsp:nvSpPr>
        <dsp:cNvPr id="0" name=""/>
        <dsp:cNvSpPr/>
      </dsp:nvSpPr>
      <dsp:spPr>
        <a:xfrm>
          <a:off x="1851559" y="283667"/>
          <a:ext cx="338089" cy="39550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51559" y="362767"/>
        <a:ext cx="236662" cy="237301"/>
      </dsp:txXfrm>
    </dsp:sp>
    <dsp:sp modelId="{02C811CA-8A8E-4630-AA40-C6B147471821}">
      <dsp:nvSpPr>
        <dsp:cNvPr id="0" name=""/>
        <dsp:cNvSpPr/>
      </dsp:nvSpPr>
      <dsp:spPr>
        <a:xfrm>
          <a:off x="2349125" y="2988"/>
          <a:ext cx="1594762" cy="956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Onboarding</a:t>
          </a:r>
        </a:p>
      </dsp:txBody>
      <dsp:txXfrm>
        <a:off x="2377150" y="31013"/>
        <a:ext cx="1538712" cy="900807"/>
      </dsp:txXfrm>
    </dsp:sp>
    <dsp:sp modelId="{BC158D30-7494-4B94-A2AB-1E7367ABFDF1}">
      <dsp:nvSpPr>
        <dsp:cNvPr id="0" name=""/>
        <dsp:cNvSpPr/>
      </dsp:nvSpPr>
      <dsp:spPr>
        <a:xfrm>
          <a:off x="4084227" y="283667"/>
          <a:ext cx="338089" cy="39550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84227" y="362767"/>
        <a:ext cx="236662" cy="237301"/>
      </dsp:txXfrm>
    </dsp:sp>
    <dsp:sp modelId="{294BE59B-6143-4134-9413-7BB929630A17}">
      <dsp:nvSpPr>
        <dsp:cNvPr id="0" name=""/>
        <dsp:cNvSpPr/>
      </dsp:nvSpPr>
      <dsp:spPr>
        <a:xfrm>
          <a:off x="4581793" y="2988"/>
          <a:ext cx="1594762" cy="956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Training</a:t>
          </a:r>
        </a:p>
      </dsp:txBody>
      <dsp:txXfrm>
        <a:off x="4609818" y="31013"/>
        <a:ext cx="1538712" cy="900807"/>
      </dsp:txXfrm>
    </dsp:sp>
    <dsp:sp modelId="{6F2A40C8-3B91-40FD-BD79-451D11225A71}">
      <dsp:nvSpPr>
        <dsp:cNvPr id="0" name=""/>
        <dsp:cNvSpPr/>
      </dsp:nvSpPr>
      <dsp:spPr>
        <a:xfrm rot="5400000">
          <a:off x="5210130" y="1071479"/>
          <a:ext cx="338089" cy="39550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5260525" y="1100185"/>
        <a:ext cx="237301" cy="236662"/>
      </dsp:txXfrm>
    </dsp:sp>
    <dsp:sp modelId="{82AC8359-E312-4364-8D8B-ADADFD6705B6}">
      <dsp:nvSpPr>
        <dsp:cNvPr id="0" name=""/>
        <dsp:cNvSpPr/>
      </dsp:nvSpPr>
      <dsp:spPr>
        <a:xfrm>
          <a:off x="4581793" y="1597751"/>
          <a:ext cx="1594762" cy="95685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Testing</a:t>
          </a:r>
        </a:p>
      </dsp:txBody>
      <dsp:txXfrm>
        <a:off x="4609818" y="1625776"/>
        <a:ext cx="1538712" cy="900807"/>
      </dsp:txXfrm>
    </dsp:sp>
    <dsp:sp modelId="{74C92CDE-EC61-484E-9424-58194510ADC1}">
      <dsp:nvSpPr>
        <dsp:cNvPr id="0" name=""/>
        <dsp:cNvSpPr/>
      </dsp:nvSpPr>
      <dsp:spPr>
        <a:xfrm rot="10800000">
          <a:off x="4103364" y="1878429"/>
          <a:ext cx="338089" cy="39550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204791" y="1957529"/>
        <a:ext cx="236662" cy="237301"/>
      </dsp:txXfrm>
    </dsp:sp>
    <dsp:sp modelId="{5FCE4707-F7AF-4A97-93CB-BD7049618CB9}">
      <dsp:nvSpPr>
        <dsp:cNvPr id="0" name=""/>
        <dsp:cNvSpPr/>
      </dsp:nvSpPr>
      <dsp:spPr>
        <a:xfrm>
          <a:off x="2349125" y="1597751"/>
          <a:ext cx="1594762" cy="95685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Deployment</a:t>
          </a:r>
        </a:p>
      </dsp:txBody>
      <dsp:txXfrm>
        <a:off x="2377150" y="1625776"/>
        <a:ext cx="1538712" cy="900807"/>
      </dsp:txXfrm>
    </dsp:sp>
    <dsp:sp modelId="{010458E2-5B34-47B6-B6C4-C568C4F8889F}">
      <dsp:nvSpPr>
        <dsp:cNvPr id="0" name=""/>
        <dsp:cNvSpPr/>
      </dsp:nvSpPr>
      <dsp:spPr>
        <a:xfrm rot="10800000">
          <a:off x="1870696" y="1878429"/>
          <a:ext cx="338089" cy="39550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1972123" y="1957529"/>
        <a:ext cx="236662" cy="237301"/>
      </dsp:txXfrm>
    </dsp:sp>
    <dsp:sp modelId="{32D1DE70-29B7-4FEA-B974-D8CFB58EEB28}">
      <dsp:nvSpPr>
        <dsp:cNvPr id="0" name=""/>
        <dsp:cNvSpPr/>
      </dsp:nvSpPr>
      <dsp:spPr>
        <a:xfrm>
          <a:off x="116457" y="1597751"/>
          <a:ext cx="1594762" cy="95685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Marketing</a:t>
          </a:r>
        </a:p>
      </dsp:txBody>
      <dsp:txXfrm>
        <a:off x="144482" y="1625776"/>
        <a:ext cx="1538712" cy="900807"/>
      </dsp:txXfrm>
    </dsp:sp>
    <dsp:sp modelId="{19E87B09-2414-49F4-901F-249B379E5DB6}">
      <dsp:nvSpPr>
        <dsp:cNvPr id="0" name=""/>
        <dsp:cNvSpPr/>
      </dsp:nvSpPr>
      <dsp:spPr>
        <a:xfrm rot="5400000">
          <a:off x="744794" y="2666242"/>
          <a:ext cx="338089" cy="39550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795189" y="2694948"/>
        <a:ext cx="237301" cy="236662"/>
      </dsp:txXfrm>
    </dsp:sp>
    <dsp:sp modelId="{05E23C6E-A5AE-464E-8749-33F9657B5616}">
      <dsp:nvSpPr>
        <dsp:cNvPr id="0" name=""/>
        <dsp:cNvSpPr/>
      </dsp:nvSpPr>
      <dsp:spPr>
        <a:xfrm>
          <a:off x="116457" y="3192514"/>
          <a:ext cx="1594762" cy="956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Placement</a:t>
          </a:r>
        </a:p>
      </dsp:txBody>
      <dsp:txXfrm>
        <a:off x="144482" y="3220539"/>
        <a:ext cx="1538712" cy="900807"/>
      </dsp:txXfrm>
    </dsp:sp>
    <dsp:sp modelId="{77050E1A-7D70-4868-998F-4BDF1EE40B74}">
      <dsp:nvSpPr>
        <dsp:cNvPr id="0" name=""/>
        <dsp:cNvSpPr/>
      </dsp:nvSpPr>
      <dsp:spPr>
        <a:xfrm>
          <a:off x="1851559" y="3473192"/>
          <a:ext cx="338089" cy="39550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51559" y="3552292"/>
        <a:ext cx="236662" cy="237301"/>
      </dsp:txXfrm>
    </dsp:sp>
    <dsp:sp modelId="{8561E703-0335-436D-9AFE-41CDA4875EFA}">
      <dsp:nvSpPr>
        <dsp:cNvPr id="0" name=""/>
        <dsp:cNvSpPr/>
      </dsp:nvSpPr>
      <dsp:spPr>
        <a:xfrm>
          <a:off x="2349125" y="3192514"/>
          <a:ext cx="1594762" cy="956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End</a:t>
          </a:r>
        </a:p>
      </dsp:txBody>
      <dsp:txXfrm>
        <a:off x="2377150" y="3220539"/>
        <a:ext cx="1538712" cy="9008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0932" y="273438"/>
          <a:ext cx="1806215" cy="126435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Empathy</a:t>
          </a:r>
        </a:p>
      </dsp:txBody>
      <dsp:txXfrm rot="-5400000">
        <a:off x="1" y="634682"/>
        <a:ext cx="1264351" cy="541864"/>
      </dsp:txXfrm>
    </dsp:sp>
    <dsp:sp modelId="{CF7BC205-8C57-44BB-88DA-9069DE74A253}">
      <dsp:nvSpPr>
        <dsp:cNvPr id="0" name=""/>
        <dsp:cNvSpPr/>
      </dsp:nvSpPr>
      <dsp:spPr>
        <a:xfrm rot="5400000">
          <a:off x="4159955" y="-2893097"/>
          <a:ext cx="1174040" cy="696524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Being able to empathize with your team allows you to fully understand the problems that they face and find a way to make your project work for everyone.</a:t>
          </a:r>
          <a:endParaRPr lang="en-US" sz="1500" kern="1200" dirty="0"/>
        </a:p>
        <a:p>
          <a:pPr marL="114300" lvl="1" indent="-114300" algn="l" defTabSz="666750">
            <a:lnSpc>
              <a:spcPct val="90000"/>
            </a:lnSpc>
            <a:spcBef>
              <a:spcPct val="0"/>
            </a:spcBef>
            <a:spcAft>
              <a:spcPct val="15000"/>
            </a:spcAft>
            <a:buChar char="•"/>
          </a:pPr>
          <a:r>
            <a:rPr lang="en-US" sz="1500" b="0" i="0" kern="1200" dirty="0"/>
            <a:t>Empathy allows us to predict how others are likely to react to what we say, meaning that we can tailor how we speak to our audience.</a:t>
          </a:r>
          <a:endParaRPr lang="en-US" sz="1500" kern="1200" dirty="0"/>
        </a:p>
      </dsp:txBody>
      <dsp:txXfrm rot="-5400000">
        <a:off x="1264351" y="59819"/>
        <a:ext cx="6907936" cy="1059416"/>
      </dsp:txXfrm>
    </dsp:sp>
    <dsp:sp modelId="{C42E6CAE-A334-4275-AB4B-62A8C04BFC62}">
      <dsp:nvSpPr>
        <dsp:cNvPr id="0" name=""/>
        <dsp:cNvSpPr/>
      </dsp:nvSpPr>
      <dsp:spPr>
        <a:xfrm rot="5400000">
          <a:off x="-270932" y="1887667"/>
          <a:ext cx="1806215" cy="126435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t>Communication</a:t>
          </a:r>
          <a:endParaRPr lang="en-US" sz="1400" kern="1200" dirty="0"/>
        </a:p>
      </dsp:txBody>
      <dsp:txXfrm rot="-5400000">
        <a:off x="1" y="2248911"/>
        <a:ext cx="1264351" cy="541864"/>
      </dsp:txXfrm>
    </dsp:sp>
    <dsp:sp modelId="{426D3CE9-4CDB-458B-A0B9-FBE46925E478}">
      <dsp:nvSpPr>
        <dsp:cNvPr id="0" name=""/>
        <dsp:cNvSpPr/>
      </dsp:nvSpPr>
      <dsp:spPr>
        <a:xfrm rot="5400000">
          <a:off x="4159955" y="-1278868"/>
          <a:ext cx="1174040" cy="696524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1" i="0" kern="1200" dirty="0"/>
            <a:t>Listen: </a:t>
          </a:r>
          <a:r>
            <a:rPr lang="en-US" sz="1500" b="0" i="0" kern="1200" dirty="0"/>
            <a:t> The best communicators spend as much time listening as they do talking.</a:t>
          </a:r>
          <a:endParaRPr lang="en-US" sz="1500" kern="1200" dirty="0"/>
        </a:p>
        <a:p>
          <a:pPr marL="114300" lvl="1" indent="-114300" algn="l" defTabSz="666750">
            <a:lnSpc>
              <a:spcPct val="90000"/>
            </a:lnSpc>
            <a:spcBef>
              <a:spcPct val="0"/>
            </a:spcBef>
            <a:spcAft>
              <a:spcPct val="15000"/>
            </a:spcAft>
            <a:buChar char="•"/>
          </a:pPr>
          <a:r>
            <a:rPr lang="en-US" sz="1500" b="1" i="0" kern="1200" dirty="0"/>
            <a:t>Speak clearly and with conviction</a:t>
          </a:r>
          <a:endParaRPr lang="en-US" sz="1500" kern="1200" dirty="0"/>
        </a:p>
        <a:p>
          <a:pPr marL="114300" lvl="1" indent="-114300" algn="l" defTabSz="666750">
            <a:lnSpc>
              <a:spcPct val="90000"/>
            </a:lnSpc>
            <a:spcBef>
              <a:spcPct val="0"/>
            </a:spcBef>
            <a:spcAft>
              <a:spcPct val="15000"/>
            </a:spcAft>
            <a:buChar char="•"/>
          </a:pPr>
          <a:r>
            <a:rPr lang="en-US" sz="1500" b="1" i="0" kern="1200" dirty="0"/>
            <a:t>Don’t interrupt</a:t>
          </a:r>
          <a:r>
            <a:rPr lang="en-US" sz="1500" b="0" i="0" kern="1200" dirty="0"/>
            <a:t> the person speaking. Let them say what they want to say, then chime in with your thoughts.</a:t>
          </a:r>
          <a:endParaRPr lang="en-US" sz="1500" kern="1200" dirty="0"/>
        </a:p>
      </dsp:txBody>
      <dsp:txXfrm rot="-5400000">
        <a:off x="1264351" y="1674048"/>
        <a:ext cx="6907936" cy="1059416"/>
      </dsp:txXfrm>
    </dsp:sp>
    <dsp:sp modelId="{F7BC298C-9548-4AA5-8B42-60123AD15561}">
      <dsp:nvSpPr>
        <dsp:cNvPr id="0" name=""/>
        <dsp:cNvSpPr/>
      </dsp:nvSpPr>
      <dsp:spPr>
        <a:xfrm rot="5400000">
          <a:off x="-270932" y="3501896"/>
          <a:ext cx="1806215" cy="126435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t>Teamwork</a:t>
          </a:r>
          <a:endParaRPr lang="en-US" sz="1400" kern="1200" dirty="0"/>
        </a:p>
      </dsp:txBody>
      <dsp:txXfrm rot="-5400000">
        <a:off x="1" y="3863140"/>
        <a:ext cx="1264351" cy="541864"/>
      </dsp:txXfrm>
    </dsp:sp>
    <dsp:sp modelId="{0EF5C4E0-F97E-443E-B82A-DD87E02CC5FF}">
      <dsp:nvSpPr>
        <dsp:cNvPr id="0" name=""/>
        <dsp:cNvSpPr/>
      </dsp:nvSpPr>
      <dsp:spPr>
        <a:xfrm rot="5400000">
          <a:off x="4159955" y="335360"/>
          <a:ext cx="1174040" cy="696524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No matter what you do, there will be time when you have to work as part of a team.</a:t>
          </a:r>
          <a:endParaRPr lang="en-US" sz="1300" kern="1200" dirty="0"/>
        </a:p>
        <a:p>
          <a:pPr marL="114300" lvl="1" indent="-114300" algn="l" defTabSz="577850">
            <a:lnSpc>
              <a:spcPct val="90000"/>
            </a:lnSpc>
            <a:spcBef>
              <a:spcPct val="0"/>
            </a:spcBef>
            <a:spcAft>
              <a:spcPct val="15000"/>
            </a:spcAft>
            <a:buChar char="•"/>
          </a:pPr>
          <a:r>
            <a:rPr lang="en-US" sz="1300" b="0" i="0" kern="1200" dirty="0"/>
            <a:t>Whether it’s a team of developers, designers, or a project team, developers need to work well with others to be successful.</a:t>
          </a:r>
          <a:endParaRPr lang="en-US" sz="1300" kern="1200" dirty="0"/>
        </a:p>
        <a:p>
          <a:pPr marL="114300" lvl="1" indent="-114300" algn="l" defTabSz="577850">
            <a:lnSpc>
              <a:spcPct val="90000"/>
            </a:lnSpc>
            <a:spcBef>
              <a:spcPct val="0"/>
            </a:spcBef>
            <a:spcAft>
              <a:spcPct val="15000"/>
            </a:spcAft>
            <a:buChar char="•"/>
          </a:pPr>
          <a:r>
            <a:rPr lang="en-US" sz="1300" b="0" i="0" kern="1200"/>
            <a:t>You may not always agree with the people in your team, but having different points of view helps to build </a:t>
          </a:r>
          <a:r>
            <a:rPr lang="en-US" sz="1300" b="0" i="0" u="none" kern="1200">
              <a:latin typeface="Calibr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more successful companies</a:t>
          </a:r>
          <a:r>
            <a:rPr lang="en-US" sz="1300" b="0" i="0" u="none" kern="1200">
              <a:latin typeface="Calibri"/>
              <a:ea typeface="+mn-ea"/>
              <a:cs typeface="+mn-cs"/>
            </a:rPr>
            <a:t>.</a:t>
          </a:r>
          <a:endParaRPr lang="en-US" sz="1300" b="0" i="0" u="none" kern="1200" dirty="0">
            <a:latin typeface="Calibri"/>
            <a:ea typeface="+mn-ea"/>
            <a:cs typeface="+mn-cs"/>
          </a:endParaRPr>
        </a:p>
      </dsp:txBody>
      <dsp:txXfrm rot="-5400000">
        <a:off x="1264351" y="3288276"/>
        <a:ext cx="6907936" cy="1059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C5D0A-F7E5-4FE7-AF64-00E9AF73B270}">
      <dsp:nvSpPr>
        <dsp:cNvPr id="0" name=""/>
        <dsp:cNvSpPr/>
      </dsp:nvSpPr>
      <dsp:spPr>
        <a:xfrm rot="5400000">
          <a:off x="-270667" y="275632"/>
          <a:ext cx="1804452" cy="12631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t>Approachability and Helpfulness</a:t>
          </a:r>
          <a:endParaRPr lang="en-US" sz="1600" kern="1200" dirty="0"/>
        </a:p>
      </dsp:txBody>
      <dsp:txXfrm rot="-5400000">
        <a:off x="1" y="636522"/>
        <a:ext cx="1263116" cy="541336"/>
      </dsp:txXfrm>
    </dsp:sp>
    <dsp:sp modelId="{CF7BC205-8C57-44BB-88DA-9069DE74A253}">
      <dsp:nvSpPr>
        <dsp:cNvPr id="0" name=""/>
        <dsp:cNvSpPr/>
      </dsp:nvSpPr>
      <dsp:spPr>
        <a:xfrm rot="5400000">
          <a:off x="4159602" y="-2891521"/>
          <a:ext cx="1173510" cy="696648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At some point, someone’s going to want to ask you something. It could be about your tasks for the day, about an issue or a bug, or just about your plans for the weekend. Being approachable is key.</a:t>
          </a:r>
          <a:endParaRPr lang="en-US" sz="1200" kern="1200" dirty="0"/>
        </a:p>
        <a:p>
          <a:pPr marL="114300" lvl="1" indent="-114300" algn="l" defTabSz="533400">
            <a:lnSpc>
              <a:spcPct val="90000"/>
            </a:lnSpc>
            <a:spcBef>
              <a:spcPct val="0"/>
            </a:spcBef>
            <a:spcAft>
              <a:spcPct val="15000"/>
            </a:spcAft>
            <a:buChar char="•"/>
          </a:pPr>
          <a:r>
            <a:rPr lang="en-US" sz="1200" b="0" i="0" kern="1200" dirty="0"/>
            <a:t>Not being approachable or helpful also means that others are less likely to help you should you need it.</a:t>
          </a:r>
          <a:endParaRPr lang="en-US" sz="1200" kern="1200" dirty="0"/>
        </a:p>
        <a:p>
          <a:pPr marL="114300" lvl="1" indent="-114300" algn="l" defTabSz="533400">
            <a:lnSpc>
              <a:spcPct val="90000"/>
            </a:lnSpc>
            <a:spcBef>
              <a:spcPct val="0"/>
            </a:spcBef>
            <a:spcAft>
              <a:spcPct val="15000"/>
            </a:spcAft>
            <a:buChar char="•"/>
          </a:pPr>
          <a:r>
            <a:rPr lang="en-US" sz="1200" b="0" i="0" kern="1200" dirty="0"/>
            <a:t>If you can establish a rapport with people, they’re more likely to work with you and not against you.</a:t>
          </a:r>
          <a:endParaRPr lang="en-US" sz="1200" kern="1200" dirty="0"/>
        </a:p>
      </dsp:txBody>
      <dsp:txXfrm rot="-5400000">
        <a:off x="1263116" y="62251"/>
        <a:ext cx="6909197" cy="1058938"/>
      </dsp:txXfrm>
    </dsp:sp>
    <dsp:sp modelId="{C42E6CAE-A334-4275-AB4B-62A8C04BFC62}">
      <dsp:nvSpPr>
        <dsp:cNvPr id="0" name=""/>
        <dsp:cNvSpPr/>
      </dsp:nvSpPr>
      <dsp:spPr>
        <a:xfrm rot="5400000">
          <a:off x="-270667" y="1888285"/>
          <a:ext cx="1804452" cy="126311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Patience</a:t>
          </a:r>
          <a:endParaRPr lang="en-US" sz="1800" kern="1200" dirty="0"/>
        </a:p>
      </dsp:txBody>
      <dsp:txXfrm rot="-5400000">
        <a:off x="1" y="2249175"/>
        <a:ext cx="1263116" cy="541336"/>
      </dsp:txXfrm>
    </dsp:sp>
    <dsp:sp modelId="{426D3CE9-4CDB-458B-A0B9-FBE46925E478}">
      <dsp:nvSpPr>
        <dsp:cNvPr id="0" name=""/>
        <dsp:cNvSpPr/>
      </dsp:nvSpPr>
      <dsp:spPr>
        <a:xfrm rot="5400000">
          <a:off x="4159911" y="-1279177"/>
          <a:ext cx="1172893" cy="696648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Not everyone understands how difficult programming is, or how long code takes to write. They may ask you to do something without realizing the scope of what they’re asking. This can lead to frustration. Take your time to explain why it’s not as simple as they think, and to answer any questions that they have. </a:t>
          </a:r>
          <a:endParaRPr lang="en-US" sz="1200" kern="1200" dirty="0"/>
        </a:p>
        <a:p>
          <a:pPr marL="114300" lvl="1" indent="-114300" algn="l" defTabSz="533400">
            <a:lnSpc>
              <a:spcPct val="90000"/>
            </a:lnSpc>
            <a:spcBef>
              <a:spcPct val="0"/>
            </a:spcBef>
            <a:spcAft>
              <a:spcPct val="15000"/>
            </a:spcAft>
            <a:buChar char="•"/>
          </a:pPr>
          <a:r>
            <a:rPr lang="en-US" sz="1200" b="0" i="0" kern="1200" dirty="0"/>
            <a:t>Some people will get everything straight away, while others will need more time. Being patient with people at moments like this is crucial for teams to work well together</a:t>
          </a:r>
          <a:endParaRPr lang="en-US" sz="1200" kern="1200" dirty="0"/>
        </a:p>
      </dsp:txBody>
      <dsp:txXfrm rot="-5400000">
        <a:off x="1263116" y="1674874"/>
        <a:ext cx="6909227" cy="1058381"/>
      </dsp:txXfrm>
    </dsp:sp>
    <dsp:sp modelId="{F7BC298C-9548-4AA5-8B42-60123AD15561}">
      <dsp:nvSpPr>
        <dsp:cNvPr id="0" name=""/>
        <dsp:cNvSpPr/>
      </dsp:nvSpPr>
      <dsp:spPr>
        <a:xfrm rot="5400000">
          <a:off x="-270667" y="3500937"/>
          <a:ext cx="1804452" cy="126311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Open-mindedness</a:t>
          </a:r>
          <a:endParaRPr lang="en-US" sz="1800" kern="1200" dirty="0"/>
        </a:p>
      </dsp:txBody>
      <dsp:txXfrm rot="-5400000">
        <a:off x="1" y="3861827"/>
        <a:ext cx="1263116" cy="541336"/>
      </dsp:txXfrm>
    </dsp:sp>
    <dsp:sp modelId="{0EF5C4E0-F97E-443E-B82A-DD87E02CC5FF}">
      <dsp:nvSpPr>
        <dsp:cNvPr id="0" name=""/>
        <dsp:cNvSpPr/>
      </dsp:nvSpPr>
      <dsp:spPr>
        <a:xfrm rot="5400000">
          <a:off x="4159911" y="333475"/>
          <a:ext cx="1172893" cy="696648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When your mind is open, you’re more willing to accept new ideas.</a:t>
          </a:r>
          <a:endParaRPr lang="en-US" sz="1300" kern="1200" dirty="0"/>
        </a:p>
        <a:p>
          <a:pPr marL="114300" lvl="1" indent="-114300" algn="l" defTabSz="577850">
            <a:lnSpc>
              <a:spcPct val="90000"/>
            </a:lnSpc>
            <a:spcBef>
              <a:spcPct val="0"/>
            </a:spcBef>
            <a:spcAft>
              <a:spcPct val="15000"/>
            </a:spcAft>
            <a:buChar char="•"/>
          </a:pPr>
          <a:r>
            <a:rPr lang="en-US" sz="1300" b="0" i="0" kern="1200" dirty="0"/>
            <a:t>The more ideas you have, the more projects you have the potential to work on.</a:t>
          </a:r>
          <a:endParaRPr lang="en-US" sz="1300" kern="1200" dirty="0"/>
        </a:p>
        <a:p>
          <a:pPr marL="114300" lvl="1" indent="-114300" algn="l" defTabSz="577850">
            <a:lnSpc>
              <a:spcPct val="90000"/>
            </a:lnSpc>
            <a:spcBef>
              <a:spcPct val="0"/>
            </a:spcBef>
            <a:spcAft>
              <a:spcPct val="15000"/>
            </a:spcAft>
            <a:buChar char="•"/>
          </a:pPr>
          <a:r>
            <a:rPr lang="en-US" sz="1300" b="0" i="0" kern="1200" dirty="0"/>
            <a:t>While not every idea you have will turn into something, you don’t know what will until you’ve thought about it in-depth.</a:t>
          </a:r>
          <a:endParaRPr lang="en-US" sz="1300" b="0" i="0" u="none" kern="1200" dirty="0">
            <a:latin typeface="Calibri"/>
            <a:ea typeface="+mn-ea"/>
            <a:cs typeface="+mn-cs"/>
          </a:endParaRPr>
        </a:p>
        <a:p>
          <a:pPr marL="114300" lvl="1" indent="-114300" algn="l" defTabSz="577850">
            <a:lnSpc>
              <a:spcPct val="90000"/>
            </a:lnSpc>
            <a:spcBef>
              <a:spcPct val="0"/>
            </a:spcBef>
            <a:spcAft>
              <a:spcPct val="15000"/>
            </a:spcAft>
            <a:buChar char="•"/>
          </a:pPr>
          <a:r>
            <a:rPr lang="en-US" sz="1300" b="0" i="0" kern="1200" dirty="0"/>
            <a:t>Keep your mind open to new ideas not just from your team, but from the rest of the company and even clients.</a:t>
          </a:r>
          <a:endParaRPr lang="en-US" sz="1300" b="0" i="0" u="none" kern="1200" dirty="0">
            <a:latin typeface="Calibri"/>
            <a:ea typeface="+mn-ea"/>
            <a:cs typeface="+mn-cs"/>
          </a:endParaRPr>
        </a:p>
      </dsp:txBody>
      <dsp:txXfrm rot="-5400000">
        <a:off x="1263116" y="3287526"/>
        <a:ext cx="6909227" cy="10583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AC9AA-2206-495C-A0B0-D9FB856BE3AA}">
      <dsp:nvSpPr>
        <dsp:cNvPr id="0" name=""/>
        <dsp:cNvSpPr/>
      </dsp:nvSpPr>
      <dsp:spPr>
        <a:xfrm>
          <a:off x="1844697" y="-26476"/>
          <a:ext cx="4251279" cy="4251279"/>
        </a:xfrm>
        <a:prstGeom prst="circularArrow">
          <a:avLst>
            <a:gd name="adj1" fmla="val 5544"/>
            <a:gd name="adj2" fmla="val 330680"/>
            <a:gd name="adj3" fmla="val 13773356"/>
            <a:gd name="adj4" fmla="val 1738752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37310-9050-4A66-A5FB-1B9CEE532CB4}">
      <dsp:nvSpPr>
        <dsp:cNvPr id="0" name=""/>
        <dsp:cNvSpPr/>
      </dsp:nvSpPr>
      <dsp:spPr>
        <a:xfrm>
          <a:off x="2973875" y="33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3022518" y="48979"/>
        <a:ext cx="1895637" cy="899175"/>
      </dsp:txXfrm>
    </dsp:sp>
    <dsp:sp modelId="{4E66DE72-8DFA-4C56-942C-650B0DE3679A}">
      <dsp:nvSpPr>
        <dsp:cNvPr id="0" name=""/>
        <dsp:cNvSpPr/>
      </dsp:nvSpPr>
      <dsp:spPr>
        <a:xfrm>
          <a:off x="4698058"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746701" y="1301671"/>
        <a:ext cx="1895637" cy="899175"/>
      </dsp:txXfrm>
    </dsp:sp>
    <dsp:sp modelId="{C80BABE1-84B1-439E-8F7C-4E633C09877E}">
      <dsp:nvSpPr>
        <dsp:cNvPr id="0" name=""/>
        <dsp:cNvSpPr/>
      </dsp:nvSpPr>
      <dsp:spPr>
        <a:xfrm>
          <a:off x="4039479"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4088122" y="3328569"/>
        <a:ext cx="1895637" cy="899175"/>
      </dsp:txXfrm>
    </dsp:sp>
    <dsp:sp modelId="{899858EF-3BA1-48C4-BDFD-EB1E20B91C93}">
      <dsp:nvSpPr>
        <dsp:cNvPr id="0" name=""/>
        <dsp:cNvSpPr/>
      </dsp:nvSpPr>
      <dsp:spPr>
        <a:xfrm>
          <a:off x="1908272" y="3279926"/>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956915" y="3328569"/>
        <a:ext cx="1895637" cy="899175"/>
      </dsp:txXfrm>
    </dsp:sp>
    <dsp:sp modelId="{D9E0407A-44C7-4E82-A7DE-3C0184628D92}">
      <dsp:nvSpPr>
        <dsp:cNvPr id="0" name=""/>
        <dsp:cNvSpPr/>
      </dsp:nvSpPr>
      <dsp:spPr>
        <a:xfrm>
          <a:off x="1249693" y="1253028"/>
          <a:ext cx="1992923" cy="996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1298336" y="1301671"/>
        <a:ext cx="1895637" cy="89917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96066-3E7D-4FFE-9F44-7548CBB3E64D}" type="datetimeFigureOut">
              <a:rPr lang="en-US" smtClean="0"/>
              <a:t>2/21/2020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9F1BA-F116-42D2-9191-22E7EB3E196A}" type="slidenum">
              <a:rPr lang="en-US" smtClean="0"/>
              <a:t>‹#›</a:t>
            </a:fld>
            <a:endParaRPr lang="en-US"/>
          </a:p>
        </p:txBody>
      </p:sp>
    </p:spTree>
    <p:extLst>
      <p:ext uri="{BB962C8B-B14F-4D97-AF65-F5344CB8AC3E}">
        <p14:creationId xmlns:p14="http://schemas.microsoft.com/office/powerpoint/2010/main" val="17677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4497935"/>
            <a:ext cx="8246070" cy="1527050"/>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31819"/>
            <a:ext cx="8246070" cy="1221640"/>
          </a:xfrm>
        </p:spPr>
        <p:txBody>
          <a:bodyPr>
            <a:normAutofit/>
          </a:bodyPr>
          <a:lstStyle>
            <a:lvl1pPr marL="0" indent="0" algn="l">
              <a:buNone/>
              <a:defRPr sz="2800">
                <a:solidFill>
                  <a:srgbClr val="FF750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35BC5D34-EED0-4CD6-A43B-DACE5FE740C5}" type="datetime1">
              <a:rPr lang="en-US" smtClean="0"/>
              <a:t>2/21/2020</a:t>
            </a:fld>
            <a:endParaRPr lang="en-US"/>
          </a:p>
        </p:txBody>
      </p:sp>
      <p:sp>
        <p:nvSpPr>
          <p:cNvPr id="5" name="Footer Placeholder 4"/>
          <p:cNvSpPr>
            <a:spLocks noGrp="1"/>
          </p:cNvSpPr>
          <p:nvPr>
            <p:ph type="ftr" sz="quarter" idx="11"/>
          </p:nvPr>
        </p:nvSpPr>
        <p:spPr/>
        <p:txBody>
          <a:bodyPr/>
          <a:lstStyle/>
          <a:p>
            <a:r>
              <a:rPr lang="en-US" dirty="0"/>
              <a:t>http://www.cognitivemind.co.in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9" name="Picture 8">
            <a:extLst>
              <a:ext uri="{FF2B5EF4-FFF2-40B4-BE49-F238E27FC236}">
                <a16:creationId xmlns:a16="http://schemas.microsoft.com/office/drawing/2014/main" id="{77FA4B32-A0F7-4C42-A7AC-FE1A186656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1687" y="199931"/>
            <a:ext cx="1891496" cy="480379"/>
          </a:xfrm>
          <a:prstGeom prst="rect">
            <a:avLst/>
          </a:prstGeom>
        </p:spPr>
      </p:pic>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D9DE1-C343-4691-8D8F-5EAC90F9A32F}" type="datetime1">
              <a:rPr lang="en-US" smtClean="0"/>
              <a:t>2/21/2020</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4EE5D-90C7-460D-BFB3-ABEC7FEF1E2C}" type="datetime1">
              <a:rPr lang="en-US" smtClean="0"/>
              <a:t>2/21/2020</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6FF33-9624-4470-BA9B-6447BFB9C54F}" type="datetime1">
              <a:rPr lang="en-US" smtClean="0"/>
              <a:t>2/21/2020</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348523"/>
            <a:ext cx="7940660" cy="610820"/>
          </a:xfrm>
        </p:spPr>
        <p:txBody>
          <a:bodyPr>
            <a:normAutofit/>
          </a:bodyPr>
          <a:lstStyle>
            <a:lvl1pPr algn="l">
              <a:defRPr sz="3600">
                <a:solidFill>
                  <a:srgbClr val="FF750D"/>
                </a:solidFill>
                <a:effectLst/>
              </a:defRPr>
            </a:lvl1pPr>
          </a:lstStyle>
          <a:p>
            <a:r>
              <a:rPr lang="en-US" dirty="0"/>
              <a:t>Click to edit Master title style</a:t>
            </a:r>
          </a:p>
        </p:txBody>
      </p:sp>
      <p:sp>
        <p:nvSpPr>
          <p:cNvPr id="3" name="Content Placeholder 2"/>
          <p:cNvSpPr>
            <a:spLocks noGrp="1"/>
          </p:cNvSpPr>
          <p:nvPr>
            <p:ph idx="1"/>
          </p:nvPr>
        </p:nvSpPr>
        <p:spPr>
          <a:xfrm>
            <a:off x="601671" y="1291130"/>
            <a:ext cx="7940660" cy="427573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p:cNvSpPr>
            <a:spLocks noGrp="1"/>
          </p:cNvSpPr>
          <p:nvPr>
            <p:ph type="ftr" sz="quarter" idx="11"/>
          </p:nvPr>
        </p:nvSpPr>
        <p:spPr/>
        <p:txBody>
          <a:bodyPr/>
          <a:lstStyle/>
          <a:p>
            <a:r>
              <a:rPr lang="en-US" dirty="0"/>
              <a:t>http://www.cognitivemind.co.in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a:extLst>
              <a:ext uri="{FF2B5EF4-FFF2-40B4-BE49-F238E27FC236}">
                <a16:creationId xmlns:a16="http://schemas.microsoft.com/office/drawing/2014/main" id="{180F3CF0-21D6-4642-8C66-DC1DB971FF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9870" y="6326914"/>
            <a:ext cx="1437683" cy="365125"/>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6871725"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443835"/>
            <a:ext cx="6871725"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A20B06-4436-4C3F-B359-194031B33526}" type="datetime1">
              <a:rPr lang="en-US" smtClean="0"/>
              <a:t>2/21/2020</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A1911-FCD1-4A2F-8BC9-BD8DED46D533}" type="datetime1">
              <a:rPr lang="en-US" smtClean="0"/>
              <a:t>2/21/2020</a:t>
            </a:fld>
            <a:endParaRPr lang="en-US"/>
          </a:p>
        </p:txBody>
      </p:sp>
      <p:sp>
        <p:nvSpPr>
          <p:cNvPr id="5" name="Footer Placeholder 4"/>
          <p:cNvSpPr>
            <a:spLocks noGrp="1"/>
          </p:cNvSpPr>
          <p:nvPr>
            <p:ph type="ftr" sz="quarter" idx="11"/>
          </p:nvPr>
        </p:nvSpPr>
        <p:spPr/>
        <p:txBody>
          <a:bodyPr/>
          <a:lstStyle/>
          <a:p>
            <a:r>
              <a:rPr lang="en-US"/>
              <a:t>http://www.technotips.in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9E8326-BB43-43A1-AC01-29B4D880F734}" type="datetime1">
              <a:rPr lang="en-US" smtClean="0"/>
              <a:t>2/21/2020</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532180"/>
          </a:xfrm>
        </p:spPr>
        <p:txBody>
          <a:bodyPr>
            <a:normAutofit/>
          </a:bodyPr>
          <a:lstStyle>
            <a:lvl1pPr algn="l">
              <a:defRPr sz="3600">
                <a:solidFill>
                  <a:srgbClr val="FF750D"/>
                </a:solidFill>
                <a:effectLst/>
              </a:defRPr>
            </a:lvl1pPr>
          </a:lstStyle>
          <a:p>
            <a:r>
              <a:rPr lang="en-US" dirty="0"/>
              <a:t>Click to edit Master title style</a:t>
            </a:r>
          </a:p>
        </p:txBody>
      </p:sp>
      <p:sp>
        <p:nvSpPr>
          <p:cNvPr id="3" name="Text Placeholder 2"/>
          <p:cNvSpPr>
            <a:spLocks noGrp="1"/>
          </p:cNvSpPr>
          <p:nvPr>
            <p:ph type="body" idx="1"/>
          </p:nvPr>
        </p:nvSpPr>
        <p:spPr>
          <a:xfrm>
            <a:off x="448965" y="1272087"/>
            <a:ext cx="4040188" cy="639762"/>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1901949"/>
            <a:ext cx="4040188"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272088"/>
            <a:ext cx="4041775" cy="639762"/>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1901950"/>
            <a:ext cx="404177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521E26-625D-419A-9882-E5ADC7622B93}" type="datetime1">
              <a:rPr lang="en-US" smtClean="0"/>
              <a:t>2/21/2020</a:t>
            </a:fld>
            <a:endParaRPr lang="en-US"/>
          </a:p>
        </p:txBody>
      </p:sp>
      <p:sp>
        <p:nvSpPr>
          <p:cNvPr id="8" name="Footer Placeholder 7"/>
          <p:cNvSpPr>
            <a:spLocks noGrp="1"/>
          </p:cNvSpPr>
          <p:nvPr>
            <p:ph type="ftr" sz="quarter" idx="11"/>
          </p:nvPr>
        </p:nvSpPr>
        <p:spPr/>
        <p:txBody>
          <a:bodyPr/>
          <a:lstStyle/>
          <a:p>
            <a:r>
              <a:rPr lang="en-US"/>
              <a:t>http://www.technotips.in</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458BC5-6C39-4317-9B3F-19595073D898}" type="datetime1">
              <a:rPr lang="en-US" smtClean="0"/>
              <a:t>2/21/2020</a:t>
            </a:fld>
            <a:endParaRPr lang="en-US"/>
          </a:p>
        </p:txBody>
      </p:sp>
      <p:sp>
        <p:nvSpPr>
          <p:cNvPr id="4" name="Footer Placeholder 3"/>
          <p:cNvSpPr>
            <a:spLocks noGrp="1"/>
          </p:cNvSpPr>
          <p:nvPr>
            <p:ph type="ftr" sz="quarter" idx="11"/>
          </p:nvPr>
        </p:nvSpPr>
        <p:spPr/>
        <p:txBody>
          <a:bodyPr/>
          <a:lstStyle/>
          <a:p>
            <a:r>
              <a:rPr lang="en-US"/>
              <a:t>http://www.technotips.in</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A909-58BA-4BE4-BCC0-059DC6EDE0FF}" type="datetime1">
              <a:rPr lang="en-US" smtClean="0"/>
              <a:t>2/21/2020</a:t>
            </a:fld>
            <a:endParaRPr lang="en-US"/>
          </a:p>
        </p:txBody>
      </p:sp>
      <p:sp>
        <p:nvSpPr>
          <p:cNvPr id="3" name="Footer Placeholder 2"/>
          <p:cNvSpPr>
            <a:spLocks noGrp="1"/>
          </p:cNvSpPr>
          <p:nvPr>
            <p:ph type="ftr" sz="quarter" idx="11"/>
          </p:nvPr>
        </p:nvSpPr>
        <p:spPr/>
        <p:txBody>
          <a:bodyPr/>
          <a:lstStyle/>
          <a:p>
            <a:r>
              <a:rPr lang="en-US"/>
              <a:t>http://www.technotips.in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85AB3-6E82-400A-83FA-5CB351CEE9BA}" type="datetime1">
              <a:rPr lang="en-US" smtClean="0"/>
              <a:t>2/21/2020</a:t>
            </a:fld>
            <a:endParaRPr lang="en-US"/>
          </a:p>
        </p:txBody>
      </p:sp>
      <p:sp>
        <p:nvSpPr>
          <p:cNvPr id="6" name="Footer Placeholder 5"/>
          <p:cNvSpPr>
            <a:spLocks noGrp="1"/>
          </p:cNvSpPr>
          <p:nvPr>
            <p:ph type="ftr" sz="quarter" idx="11"/>
          </p:nvPr>
        </p:nvSpPr>
        <p:spPr/>
        <p:txBody>
          <a:bodyPr/>
          <a:lstStyle/>
          <a:p>
            <a:r>
              <a:rPr lang="en-US"/>
              <a:t>http://www.technotips.in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E67AA-50C4-4ED4-B415-E92ADFDC4108}" type="datetime1">
              <a:rPr lang="en-US" smtClean="0"/>
              <a:t>2/21/2020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http://www.technotips.in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283941" y="6492875"/>
            <a:ext cx="2828787" cy="365125"/>
          </a:xfrm>
        </p:spPr>
        <p:txBody>
          <a:bodyPr/>
          <a:lstStyle/>
          <a:p>
            <a:r>
              <a:rPr lang="en-US" sz="1400" b="1" dirty="0"/>
              <a:t>http://www.cognitivemind.co.in</a:t>
            </a:r>
          </a:p>
        </p:txBody>
      </p:sp>
      <p:sp>
        <p:nvSpPr>
          <p:cNvPr id="6" name="Date Placeholder 5"/>
          <p:cNvSpPr>
            <a:spLocks noGrp="1"/>
          </p:cNvSpPr>
          <p:nvPr>
            <p:ph type="dt" sz="half" idx="10"/>
          </p:nvPr>
        </p:nvSpPr>
        <p:spPr/>
        <p:txBody>
          <a:bodyPr/>
          <a:lstStyle/>
          <a:p>
            <a:fld id="{6C75D687-A48C-4E6C-9A16-AC1E446AF2C9}" type="datetime1">
              <a:rPr lang="en-US" smtClean="0"/>
              <a:t>2/21/2020</a:t>
            </a:fld>
            <a:endParaRPr lang="en-US"/>
          </a:p>
        </p:txBody>
      </p:sp>
      <p:sp>
        <p:nvSpPr>
          <p:cNvPr id="7" name="Slide Number Placeholder 6"/>
          <p:cNvSpPr>
            <a:spLocks noGrp="1"/>
          </p:cNvSpPr>
          <p:nvPr>
            <p:ph type="sldNum" sz="quarter" idx="12"/>
          </p:nvPr>
        </p:nvSpPr>
        <p:spPr>
          <a:xfrm>
            <a:off x="6283941" y="6356350"/>
            <a:ext cx="2402859" cy="365125"/>
          </a:xfrm>
        </p:spPr>
        <p:txBody>
          <a:bodyPr/>
          <a:lstStyle/>
          <a:p>
            <a:fld id="{B82CCC60-E8CD-4174-8B1A-7DF615B22EEF}" type="slidenum">
              <a:rPr lang="en-US" smtClean="0"/>
              <a:pPr/>
              <a:t>1</a:t>
            </a:fld>
            <a:endParaRPr lang="en-US" dirty="0"/>
          </a:p>
        </p:txBody>
      </p:sp>
      <p:sp>
        <p:nvSpPr>
          <p:cNvPr id="8" name="Footer Placeholder 4"/>
          <p:cNvSpPr txBox="1">
            <a:spLocks/>
          </p:cNvSpPr>
          <p:nvPr/>
        </p:nvSpPr>
        <p:spPr>
          <a:xfrm>
            <a:off x="51481" y="69490"/>
            <a:ext cx="240285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p>
        </p:txBody>
      </p:sp>
      <p:sp>
        <p:nvSpPr>
          <p:cNvPr id="4" name="Title 3"/>
          <p:cNvSpPr>
            <a:spLocks noGrp="1"/>
          </p:cNvSpPr>
          <p:nvPr>
            <p:ph type="ctrTitle"/>
          </p:nvPr>
        </p:nvSpPr>
        <p:spPr/>
        <p:txBody>
          <a:bodyPr>
            <a:normAutofit fontScale="90000"/>
          </a:bodyPr>
          <a:lstStyle/>
          <a:p>
            <a:r>
              <a:rPr lang="en-US" dirty="0"/>
              <a:t>Bipin B.</a:t>
            </a:r>
            <a:br>
              <a:rPr lang="en-US" dirty="0"/>
            </a:br>
            <a:r>
              <a:rPr lang="en-US" dirty="0"/>
              <a:t>CEO </a:t>
            </a:r>
            <a:br>
              <a:rPr lang="en-US" dirty="0"/>
            </a:br>
            <a:r>
              <a:rPr lang="en-US" dirty="0" err="1"/>
              <a:t>Cognitivemind</a:t>
            </a:r>
            <a:r>
              <a:rPr lang="en-US" dirty="0"/>
              <a:t> Pvt Ltd.</a:t>
            </a:r>
          </a:p>
        </p:txBody>
      </p:sp>
      <p:pic>
        <p:nvPicPr>
          <p:cNvPr id="10" name="Picture 9">
            <a:extLst>
              <a:ext uri="{FF2B5EF4-FFF2-40B4-BE49-F238E27FC236}">
                <a16:creationId xmlns:a16="http://schemas.microsoft.com/office/drawing/2014/main" id="{460A4191-AB9A-4A33-AD4A-39DCFDCDD9F1}"/>
              </a:ext>
            </a:extLst>
          </p:cNvPr>
          <p:cNvPicPr>
            <a:picLocks noChangeAspect="1"/>
          </p:cNvPicPr>
          <p:nvPr/>
        </p:nvPicPr>
        <p:blipFill>
          <a:blip r:embed="rId2"/>
          <a:stretch>
            <a:fillRect/>
          </a:stretch>
        </p:blipFill>
        <p:spPr>
          <a:xfrm>
            <a:off x="457200" y="765980"/>
            <a:ext cx="2827265" cy="281964"/>
          </a:xfrm>
          <a:prstGeom prst="rect">
            <a:avLst/>
          </a:prstGeom>
        </p:spPr>
      </p:pic>
      <p:sp>
        <p:nvSpPr>
          <p:cNvPr id="12" name="Subtitle 11">
            <a:extLst>
              <a:ext uri="{FF2B5EF4-FFF2-40B4-BE49-F238E27FC236}">
                <a16:creationId xmlns:a16="http://schemas.microsoft.com/office/drawing/2014/main" id="{67F7833A-1E8E-47DA-B2F4-94044C8E745C}"/>
              </a:ext>
            </a:extLst>
          </p:cNvPr>
          <p:cNvSpPr>
            <a:spLocks noGrp="1"/>
          </p:cNvSpPr>
          <p:nvPr>
            <p:ph type="subTitle" idx="1"/>
          </p:nvPr>
        </p:nvSpPr>
        <p:spPr>
          <a:xfrm>
            <a:off x="296260" y="1049547"/>
            <a:ext cx="4886560" cy="546993"/>
          </a:xfrm>
        </p:spPr>
        <p:txBody>
          <a:bodyPr>
            <a:normAutofit/>
          </a:bodyPr>
          <a:lstStyle/>
          <a:p>
            <a:r>
              <a:rPr lang="en-US" b="1" dirty="0">
                <a:solidFill>
                  <a:srgbClr val="7030A0"/>
                </a:solidFill>
                <a:latin typeface="Chiller" panose="04020404031007020602" pitchFamily="82" charset="0"/>
              </a:rPr>
              <a:t>A</a:t>
            </a:r>
            <a:r>
              <a:rPr lang="en-US" b="1" dirty="0">
                <a:latin typeface="Chiller" panose="04020404031007020602" pitchFamily="82" charset="0"/>
              </a:rPr>
              <a:t> </a:t>
            </a:r>
            <a:r>
              <a:rPr lang="en-US" b="1" dirty="0">
                <a:solidFill>
                  <a:srgbClr val="E600AA"/>
                </a:solidFill>
                <a:latin typeface="Chiller" panose="04020404031007020602" pitchFamily="82" charset="0"/>
              </a:rPr>
              <a:t>Mentor</a:t>
            </a:r>
            <a:r>
              <a:rPr lang="en-US" b="1" dirty="0">
                <a:latin typeface="Chiller" panose="04020404031007020602" pitchFamily="82" charset="0"/>
              </a:rPr>
              <a:t> </a:t>
            </a:r>
            <a:r>
              <a:rPr lang="en-US" b="1" dirty="0">
                <a:solidFill>
                  <a:srgbClr val="00B050"/>
                </a:solidFill>
                <a:latin typeface="Chiller" panose="04020404031007020602" pitchFamily="82" charset="0"/>
              </a:rPr>
              <a:t>Based</a:t>
            </a:r>
            <a:r>
              <a:rPr lang="en-US" b="1" dirty="0">
                <a:latin typeface="Chiller" panose="04020404031007020602" pitchFamily="82" charset="0"/>
              </a:rPr>
              <a:t> </a:t>
            </a:r>
            <a:r>
              <a:rPr lang="en-US" b="1" dirty="0">
                <a:solidFill>
                  <a:srgbClr val="C00000"/>
                </a:solidFill>
                <a:latin typeface="Chiller" panose="04020404031007020602" pitchFamily="82" charset="0"/>
              </a:rPr>
              <a:t>Learning</a:t>
            </a:r>
            <a:r>
              <a:rPr lang="en-US" b="1" dirty="0">
                <a:latin typeface="Chiller" panose="04020404031007020602" pitchFamily="82" charset="0"/>
              </a:rPr>
              <a:t> </a:t>
            </a:r>
            <a:r>
              <a:rPr lang="en-US" b="1" dirty="0">
                <a:solidFill>
                  <a:srgbClr val="92D050"/>
                </a:solidFill>
                <a:latin typeface="Chiller" panose="04020404031007020602" pitchFamily="82" charset="0"/>
              </a:rPr>
              <a:t>Program</a:t>
            </a:r>
          </a:p>
        </p:txBody>
      </p:sp>
      <p:sp>
        <p:nvSpPr>
          <p:cNvPr id="14" name="TextBox 13">
            <a:extLst>
              <a:ext uri="{FF2B5EF4-FFF2-40B4-BE49-F238E27FC236}">
                <a16:creationId xmlns:a16="http://schemas.microsoft.com/office/drawing/2014/main" id="{B615EEDF-C469-4720-A93B-9DBFC168DE2E}"/>
              </a:ext>
            </a:extLst>
          </p:cNvPr>
          <p:cNvSpPr txBox="1"/>
          <p:nvPr/>
        </p:nvSpPr>
        <p:spPr>
          <a:xfrm>
            <a:off x="73302" y="3497212"/>
            <a:ext cx="2901395" cy="369332"/>
          </a:xfrm>
          <a:prstGeom prst="rect">
            <a:avLst/>
          </a:prstGeom>
          <a:noFill/>
        </p:spPr>
        <p:txBody>
          <a:bodyPr wrap="square" rtlCol="0">
            <a:spAutoFit/>
          </a:bodyPr>
          <a:lstStyle/>
          <a:p>
            <a:r>
              <a:rPr lang="en-US"/>
              <a:t>Python 101deewe</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Why Python?</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10</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Content Placeholder 2">
            <a:extLst>
              <a:ext uri="{FF2B5EF4-FFF2-40B4-BE49-F238E27FC236}">
                <a16:creationId xmlns:a16="http://schemas.microsoft.com/office/drawing/2014/main" id="{A237210B-5975-438E-8E3F-44D796A351FE}"/>
              </a:ext>
            </a:extLst>
          </p:cNvPr>
          <p:cNvSpPr txBox="1">
            <a:spLocks/>
          </p:cNvSpPr>
          <p:nvPr/>
        </p:nvSpPr>
        <p:spPr>
          <a:xfrm>
            <a:off x="457200" y="1062073"/>
            <a:ext cx="8085129" cy="47338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70C0"/>
                </a:solidFill>
              </a:rPr>
              <a:t>Python is very popular language in 21</a:t>
            </a:r>
            <a:r>
              <a:rPr lang="en-US" sz="2400" baseline="30000" dirty="0">
                <a:solidFill>
                  <a:srgbClr val="0070C0"/>
                </a:solidFill>
              </a:rPr>
              <a:t>st</a:t>
            </a:r>
            <a:r>
              <a:rPr lang="en-US" sz="2400" dirty="0">
                <a:solidFill>
                  <a:srgbClr val="0070C0"/>
                </a:solidFill>
              </a:rPr>
              <a:t> century</a:t>
            </a:r>
          </a:p>
          <a:p>
            <a:r>
              <a:rPr lang="en-US" sz="2400" dirty="0">
                <a:solidFill>
                  <a:srgbClr val="0070C0"/>
                </a:solidFill>
              </a:rPr>
              <a:t>Python is extensively used in Data Science application development.</a:t>
            </a:r>
          </a:p>
          <a:p>
            <a:r>
              <a:rPr lang="en-US" sz="2400" dirty="0">
                <a:solidFill>
                  <a:srgbClr val="0070C0"/>
                </a:solidFill>
              </a:rPr>
              <a:t>Python is used in automation </a:t>
            </a:r>
          </a:p>
          <a:p>
            <a:r>
              <a:rPr lang="en-US" sz="2400" dirty="0">
                <a:solidFill>
                  <a:srgbClr val="0070C0"/>
                </a:solidFill>
              </a:rPr>
              <a:t>Python is used in Data Engineering with Big Data Hadoop</a:t>
            </a:r>
          </a:p>
          <a:p>
            <a:r>
              <a:rPr lang="en-US" sz="2400" dirty="0">
                <a:solidFill>
                  <a:srgbClr val="0070C0"/>
                </a:solidFill>
              </a:rPr>
              <a:t>Python Supports Automation Testing of Applications</a:t>
            </a:r>
          </a:p>
          <a:p>
            <a:r>
              <a:rPr lang="en-US" sz="2400" dirty="0">
                <a:solidFill>
                  <a:srgbClr val="0070C0"/>
                </a:solidFill>
              </a:rPr>
              <a:t>Python is used in Computer Graphics</a:t>
            </a:r>
          </a:p>
          <a:p>
            <a:r>
              <a:rPr lang="en-US" sz="2400" dirty="0">
                <a:solidFill>
                  <a:srgbClr val="0070C0"/>
                </a:solidFill>
              </a:rPr>
              <a:t>Python used in Artificial Intelligence Application Development</a:t>
            </a:r>
          </a:p>
          <a:p>
            <a:r>
              <a:rPr lang="en-US" sz="2400" dirty="0">
                <a:solidFill>
                  <a:srgbClr val="0070C0"/>
                </a:solidFill>
              </a:rPr>
              <a:t>Python Django is best web development framework.</a:t>
            </a:r>
          </a:p>
          <a:p>
            <a:r>
              <a:rPr lang="en-US" sz="2400" dirty="0">
                <a:solidFill>
                  <a:srgbClr val="0070C0"/>
                </a:solidFill>
              </a:rPr>
              <a:t>Python is portable and extensible</a:t>
            </a:r>
          </a:p>
          <a:p>
            <a:r>
              <a:rPr lang="en-US" sz="2400" dirty="0">
                <a:solidFill>
                  <a:srgbClr val="0070C0"/>
                </a:solidFill>
              </a:rPr>
              <a:t>Python is very easy to learn.</a:t>
            </a:r>
          </a:p>
        </p:txBody>
      </p:sp>
    </p:spTree>
    <p:extLst>
      <p:ext uri="{BB962C8B-B14F-4D97-AF65-F5344CB8AC3E}">
        <p14:creationId xmlns:p14="http://schemas.microsoft.com/office/powerpoint/2010/main" val="180700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Q &amp; A and Thanks</a:t>
            </a:r>
          </a:p>
        </p:txBody>
      </p:sp>
      <p:sp>
        <p:nvSpPr>
          <p:cNvPr id="13" name="Content Placeholder 12">
            <a:extLst>
              <a:ext uri="{FF2B5EF4-FFF2-40B4-BE49-F238E27FC236}">
                <a16:creationId xmlns:a16="http://schemas.microsoft.com/office/drawing/2014/main" id="{7ED55932-6B9B-44F3-B5D8-52E772536B5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pPr/>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11</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1003262"/>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dirty="0"/>
              <a:t> 																																																																																																																																																																																																																																																																																																																																																																																																																																																																																																																																																																																																																																																																																																																																																																																			</a:t>
            </a:r>
          </a:p>
          <a:p>
            <a:pPr algn="ctr"/>
            <a:endParaRPr lang="en-US" dirty="0"/>
          </a:p>
        </p:txBody>
      </p:sp>
      <p:graphicFrame>
        <p:nvGraphicFramePr>
          <p:cNvPr id="9" name="Diagram 8">
            <a:extLst>
              <a:ext uri="{FF2B5EF4-FFF2-40B4-BE49-F238E27FC236}">
                <a16:creationId xmlns:a16="http://schemas.microsoft.com/office/drawing/2014/main" id="{C19AB87D-3F94-400D-BD7E-15087038173C}"/>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78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Course Structure:</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extLst>
              <p:ext uri="{D42A27DB-BD31-4B8C-83A1-F6EECF244321}">
                <p14:modId xmlns:p14="http://schemas.microsoft.com/office/powerpoint/2010/main" val="291926020"/>
              </p:ext>
            </p:extLst>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2</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0A911D2-DFC1-4680-A703-A04C362985FA}"/>
              </a:ext>
            </a:extLst>
          </p:cNvPr>
          <p:cNvSpPr txBox="1"/>
          <p:nvPr/>
        </p:nvSpPr>
        <p:spPr>
          <a:xfrm>
            <a:off x="754375" y="1181048"/>
            <a:ext cx="778795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This Course  “Python 101”  has 19 sections which covers 90 % of python and each section is touching core concepts of Python Programming Language , that a developer should learn before to code business function.</a:t>
            </a:r>
          </a:p>
          <a:p>
            <a:pPr marL="285750" indent="-285750">
              <a:buFont typeface="Arial" panose="020B0604020202020204" pitchFamily="34" charset="0"/>
              <a:buChar char="•"/>
            </a:pPr>
            <a:r>
              <a:rPr lang="en-US" dirty="0"/>
              <a:t>In each section we  cover three core parts of learning</a:t>
            </a:r>
          </a:p>
          <a:p>
            <a:pPr marL="800100" lvl="1" indent="-342900">
              <a:buFont typeface="Wingdings" panose="05000000000000000000" pitchFamily="2" charset="2"/>
              <a:buChar char="q"/>
            </a:pPr>
            <a:r>
              <a:rPr lang="en-US" dirty="0"/>
              <a:t>Language Fundamental</a:t>
            </a:r>
          </a:p>
          <a:p>
            <a:pPr marL="800100" lvl="1" indent="-342900">
              <a:buFont typeface="Wingdings" panose="05000000000000000000" pitchFamily="2" charset="2"/>
              <a:buChar char="q"/>
            </a:pPr>
            <a:r>
              <a:rPr lang="en-US" dirty="0"/>
              <a:t>Programs to describe with real life examples</a:t>
            </a:r>
          </a:p>
          <a:p>
            <a:pPr marL="800100" lvl="1" indent="-342900">
              <a:buFont typeface="Wingdings" panose="05000000000000000000" pitchFamily="2" charset="2"/>
              <a:buChar char="q"/>
            </a:pPr>
            <a:r>
              <a:rPr lang="en-US" dirty="0"/>
              <a:t>Application to solve business problems</a:t>
            </a:r>
          </a:p>
          <a:p>
            <a:pPr marL="285750" lvl="1" indent="-285750">
              <a:buFont typeface="Arial" panose="020B0604020202020204" pitchFamily="34" charset="0"/>
              <a:buChar char="•"/>
            </a:pPr>
            <a:r>
              <a:rPr lang="en-US" dirty="0"/>
              <a:t> At the end of each section we have a complete homework list which will be provided to students to try out the hands on exercise to make their hands dirty with coding and brain storming ,  because our goal is not just to teach and to ensure students are building developer ethos  so that at end of the course every student should feel empower as a python developer and confident to develop python based applications. </a:t>
            </a:r>
          </a:p>
          <a:p>
            <a:pPr marL="285750" lvl="1" indent="-285750">
              <a:buFont typeface="Arial" panose="020B0604020202020204" pitchFamily="34" charset="0"/>
              <a:buChar char="•"/>
            </a:pPr>
            <a:r>
              <a:rPr lang="en-US" dirty="0"/>
              <a:t>In each section we will be coding min 30 + programs and in total we will be coding 500 + programs. </a:t>
            </a:r>
          </a:p>
          <a:p>
            <a:pPr marL="285750" lvl="1" indent="-285750">
              <a:buFont typeface="Arial" panose="020B0604020202020204" pitchFamily="34" charset="0"/>
              <a:buChar char="•"/>
            </a:pPr>
            <a:r>
              <a:rPr lang="en-US" dirty="0"/>
              <a:t>At the end of the section we have a complete list of Python Interview Q &amp; A</a:t>
            </a:r>
          </a:p>
          <a:p>
            <a:pPr marL="0" lvl="1"/>
            <a:r>
              <a:rPr lang="en-US" dirty="0"/>
              <a:t>      which covers industry asked interview question and how a developer solved</a:t>
            </a:r>
          </a:p>
          <a:p>
            <a:pPr marL="0" lvl="1"/>
            <a:r>
              <a:rPr lang="en-US" dirty="0"/>
              <a:t>     all these intellectually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1366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Why Python with us?</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3</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17CE9CA-4A39-4949-A35F-317E40540C0A}"/>
              </a:ext>
            </a:extLst>
          </p:cNvPr>
          <p:cNvSpPr txBox="1"/>
          <p:nvPr/>
        </p:nvSpPr>
        <p:spPr>
          <a:xfrm>
            <a:off x="457200" y="1290638"/>
            <a:ext cx="808513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are not like a tradition teacher who teaches student and go, We are Mentors of 21</a:t>
            </a:r>
            <a:r>
              <a:rPr lang="en-US" baseline="30000" dirty="0"/>
              <a:t>st</a:t>
            </a:r>
            <a:r>
              <a:rPr lang="en-US" dirty="0"/>
              <a:t> century, We are group of talented ,  technology experts and having min 10 + years of industry experience people who have motive to solve education problems.</a:t>
            </a:r>
          </a:p>
          <a:p>
            <a:pPr marL="285750" indent="-285750">
              <a:buFont typeface="Arial" panose="020B0604020202020204" pitchFamily="34" charset="0"/>
              <a:buChar char="•"/>
            </a:pPr>
            <a:r>
              <a:rPr lang="en-US" dirty="0"/>
              <a:t>Currently we understand the education system is broken and  especially IT education became a fish market, every here and there we have an IT trainer who has  incomplete knowledge of the technology and giving knowledge to students.</a:t>
            </a:r>
          </a:p>
          <a:p>
            <a:r>
              <a:rPr lang="en-US" dirty="0"/>
              <a:t>     As a result of this we are producing unskilled , semiskilled , unprofessional human    </a:t>
            </a:r>
          </a:p>
          <a:p>
            <a:r>
              <a:rPr lang="en-US" dirty="0"/>
              <a:t>     resource to the job market and they are not getting right fit to the demands of the</a:t>
            </a:r>
          </a:p>
          <a:p>
            <a:r>
              <a:rPr lang="en-US" dirty="0"/>
              <a:t>    jobs in IT and ITES skills.  </a:t>
            </a:r>
          </a:p>
          <a:p>
            <a:pPr marL="285750" indent="-285750">
              <a:buFont typeface="Arial" panose="020B0604020202020204" pitchFamily="34" charset="0"/>
              <a:buChar char="•"/>
            </a:pPr>
            <a:r>
              <a:rPr lang="en-US" dirty="0"/>
              <a:t>In “The Excellency” we do complete assessment of student potential and area of interest  in IT and ITES skill sets.</a:t>
            </a:r>
          </a:p>
          <a:p>
            <a:pPr marL="285750" indent="-285750">
              <a:buFont typeface="Arial" panose="020B0604020202020204" pitchFamily="34" charset="0"/>
              <a:buChar char="•"/>
            </a:pPr>
            <a:r>
              <a:rPr lang="en-US" dirty="0"/>
              <a:t>In the assessment we put set of questionnaire to student to explore his/her Potentials , Creativity , Critical Thinking , Problem Solving Ability , Innovative Idea , EQ , Empathy , Teamwork , Out of the box thinking , Ambition , Enterprising  ability , leadership and vision.</a:t>
            </a:r>
          </a:p>
          <a:p>
            <a:pPr marL="285750" indent="-285750">
              <a:buFont typeface="Arial" panose="020B0604020202020204" pitchFamily="34" charset="0"/>
              <a:buChar char="•"/>
            </a:pPr>
            <a:r>
              <a:rPr lang="en-US" dirty="0"/>
              <a:t>After the assessment we use to suggest right set of skills to student to learn so that his/her time and money would be get waste and he would onboard to right skill and excel on that.</a:t>
            </a:r>
          </a:p>
        </p:txBody>
      </p:sp>
    </p:spTree>
    <p:extLst>
      <p:ext uri="{BB962C8B-B14F-4D97-AF65-F5344CB8AC3E}">
        <p14:creationId xmlns:p14="http://schemas.microsoft.com/office/powerpoint/2010/main" val="419462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We don’t teach We mentor Student</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17CE9CA-4A39-4949-A35F-317E40540C0A}"/>
              </a:ext>
            </a:extLst>
          </p:cNvPr>
          <p:cNvSpPr txBox="1"/>
          <p:nvPr/>
        </p:nvSpPr>
        <p:spPr>
          <a:xfrm>
            <a:off x="457200" y="1290638"/>
            <a:ext cx="80851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work in extensively 8 steps process to mentor student to learn a new skill to place him/her into an IT work force. </a:t>
            </a:r>
          </a:p>
        </p:txBody>
      </p:sp>
      <p:graphicFrame>
        <p:nvGraphicFramePr>
          <p:cNvPr id="9" name="Diagram 8">
            <a:extLst>
              <a:ext uri="{FF2B5EF4-FFF2-40B4-BE49-F238E27FC236}">
                <a16:creationId xmlns:a16="http://schemas.microsoft.com/office/drawing/2014/main" id="{27297113-AF57-43F3-A64D-FA16A844908B}"/>
              </a:ext>
            </a:extLst>
          </p:cNvPr>
          <p:cNvGraphicFramePr/>
          <p:nvPr>
            <p:extLst>
              <p:ext uri="{D42A27DB-BD31-4B8C-83A1-F6EECF244321}">
                <p14:modId xmlns:p14="http://schemas.microsoft.com/office/powerpoint/2010/main" val="3835606591"/>
              </p:ext>
            </p:extLst>
          </p:nvPr>
        </p:nvGraphicFramePr>
        <p:xfrm>
          <a:off x="1485791" y="2025328"/>
          <a:ext cx="6293014" cy="41523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66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5</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291797675"/>
              </p:ext>
            </p:extLst>
          </p:nvPr>
        </p:nvGraphicFramePr>
        <p:xfrm>
          <a:off x="457200" y="1138003"/>
          <a:ext cx="8229600" cy="5039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9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3159782767"/>
              </p:ext>
            </p:extLst>
          </p:nvPr>
        </p:nvGraphicFramePr>
        <p:xfrm>
          <a:off x="457200" y="1138003"/>
          <a:ext cx="8229600" cy="5039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6791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1217814797"/>
              </p:ext>
            </p:extLst>
          </p:nvPr>
        </p:nvGraphicFramePr>
        <p:xfrm>
          <a:off x="457200" y="1138003"/>
          <a:ext cx="8390540" cy="5218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8642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Developer softskill</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E3F82AAE-2446-4D68-9ADA-51093B33A6DC}"/>
              </a:ext>
            </a:extLst>
          </p:cNvPr>
          <p:cNvGraphicFramePr/>
          <p:nvPr>
            <p:extLst>
              <p:ext uri="{D42A27DB-BD31-4B8C-83A1-F6EECF244321}">
                <p14:modId xmlns:p14="http://schemas.microsoft.com/office/powerpoint/2010/main" val="1881425335"/>
              </p:ext>
            </p:extLst>
          </p:nvPr>
        </p:nvGraphicFramePr>
        <p:xfrm>
          <a:off x="457200" y="1138003"/>
          <a:ext cx="8390540" cy="5218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2649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7F7-DA7F-494D-B1FE-9D62B43B2557}"/>
              </a:ext>
            </a:extLst>
          </p:cNvPr>
          <p:cNvSpPr>
            <a:spLocks noGrp="1"/>
          </p:cNvSpPr>
          <p:nvPr>
            <p:ph type="title"/>
          </p:nvPr>
        </p:nvSpPr>
        <p:spPr>
          <a:xfrm>
            <a:off x="601670" y="348523"/>
            <a:ext cx="3664920" cy="610820"/>
          </a:xfrm>
        </p:spPr>
        <p:txBody>
          <a:bodyPr>
            <a:normAutofit fontScale="90000"/>
          </a:bodyPr>
          <a:lstStyle/>
          <a:p>
            <a:r>
              <a:rPr lang="en-US" dirty="0"/>
              <a:t>Why Python?</a:t>
            </a:r>
          </a:p>
        </p:txBody>
      </p:sp>
      <p:graphicFrame>
        <p:nvGraphicFramePr>
          <p:cNvPr id="8" name="Content Placeholder 7">
            <a:extLst>
              <a:ext uri="{FF2B5EF4-FFF2-40B4-BE49-F238E27FC236}">
                <a16:creationId xmlns:a16="http://schemas.microsoft.com/office/drawing/2014/main" id="{DD5DC373-0739-408C-9A48-EFA40D069DA3}"/>
              </a:ext>
            </a:extLst>
          </p:cNvPr>
          <p:cNvGraphicFramePr>
            <a:graphicFrameLocks noGrp="1"/>
          </p:cNvGraphicFramePr>
          <p:nvPr>
            <p:ph idx="1"/>
          </p:nvPr>
        </p:nvGraphicFramePr>
        <p:xfrm>
          <a:off x="601663" y="1290638"/>
          <a:ext cx="7940675" cy="427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1E1E51-F879-40D6-B868-B89357137C20}"/>
              </a:ext>
            </a:extLst>
          </p:cNvPr>
          <p:cNvSpPr>
            <a:spLocks noGrp="1"/>
          </p:cNvSpPr>
          <p:nvPr>
            <p:ph type="dt" sz="half" idx="10"/>
          </p:nvPr>
        </p:nvSpPr>
        <p:spPr/>
        <p:txBody>
          <a:bodyPr/>
          <a:lstStyle/>
          <a:p>
            <a:fld id="{DFA22E70-0B41-4597-B78B-97B82E0558E9}" type="datetime1">
              <a:rPr lang="en-US" smtClean="0"/>
              <a:t>2/21/2020</a:t>
            </a:fld>
            <a:endParaRPr lang="en-US"/>
          </a:p>
        </p:txBody>
      </p:sp>
      <p:sp>
        <p:nvSpPr>
          <p:cNvPr id="5" name="Footer Placeholder 4">
            <a:extLst>
              <a:ext uri="{FF2B5EF4-FFF2-40B4-BE49-F238E27FC236}">
                <a16:creationId xmlns:a16="http://schemas.microsoft.com/office/drawing/2014/main" id="{CEFF4F8D-7A35-44FF-8B5B-459678E425CC}"/>
              </a:ext>
            </a:extLst>
          </p:cNvPr>
          <p:cNvSpPr>
            <a:spLocks noGrp="1"/>
          </p:cNvSpPr>
          <p:nvPr>
            <p:ph type="ftr" sz="quarter" idx="11"/>
          </p:nvPr>
        </p:nvSpPr>
        <p:spPr/>
        <p:txBody>
          <a:bodyPr/>
          <a:lstStyle/>
          <a:p>
            <a:r>
              <a:rPr lang="en-US"/>
              <a:t>http://www.cognitivemind.co.in</a:t>
            </a:r>
            <a:endParaRPr lang="en-US" dirty="0"/>
          </a:p>
        </p:txBody>
      </p:sp>
      <p:sp>
        <p:nvSpPr>
          <p:cNvPr id="6" name="Slide Number Placeholder 5">
            <a:extLst>
              <a:ext uri="{FF2B5EF4-FFF2-40B4-BE49-F238E27FC236}">
                <a16:creationId xmlns:a16="http://schemas.microsoft.com/office/drawing/2014/main" id="{610A2DD6-23F8-46FB-B20D-888E4F421F77}"/>
              </a:ext>
            </a:extLst>
          </p:cNvPr>
          <p:cNvSpPr>
            <a:spLocks noGrp="1"/>
          </p:cNvSpPr>
          <p:nvPr>
            <p:ph type="sldNum" sz="quarter" idx="12"/>
          </p:nvPr>
        </p:nvSpPr>
        <p:spPr/>
        <p:txBody>
          <a:bodyPr/>
          <a:lstStyle/>
          <a:p>
            <a:fld id="{B82CCC60-E8CD-4174-8B1A-7DF615B22EEF}" type="slidenum">
              <a:rPr lang="en-US" smtClean="0"/>
              <a:pPr/>
              <a:t>9</a:t>
            </a:fld>
            <a:endParaRPr lang="en-US"/>
          </a:p>
        </p:txBody>
      </p:sp>
      <p:sp>
        <p:nvSpPr>
          <p:cNvPr id="7" name="Rectangle 6">
            <a:extLst>
              <a:ext uri="{FF2B5EF4-FFF2-40B4-BE49-F238E27FC236}">
                <a16:creationId xmlns:a16="http://schemas.microsoft.com/office/drawing/2014/main" id="{10707D42-D3BA-4736-B903-F25B216F94BC}"/>
              </a:ext>
            </a:extLst>
          </p:cNvPr>
          <p:cNvSpPr/>
          <p:nvPr/>
        </p:nvSpPr>
        <p:spPr>
          <a:xfrm>
            <a:off x="0" y="985720"/>
            <a:ext cx="9144000" cy="519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CAB1ED0-B113-4B18-BE17-9F800BA1EC75}"/>
              </a:ext>
            </a:extLst>
          </p:cNvPr>
          <p:cNvSpPr txBox="1"/>
          <p:nvPr/>
        </p:nvSpPr>
        <p:spPr>
          <a:xfrm>
            <a:off x="1059785" y="1443835"/>
            <a:ext cx="6719020" cy="369332"/>
          </a:xfrm>
          <a:prstGeom prst="rect">
            <a:avLst/>
          </a:prstGeom>
          <a:noFill/>
        </p:spPr>
        <p:txBody>
          <a:bodyPr wrap="square" rtlCol="0">
            <a:spAutoFit/>
          </a:bodyPr>
          <a:lstStyle/>
          <a:p>
            <a:endParaRPr lang="en-US" dirty="0"/>
          </a:p>
        </p:txBody>
      </p:sp>
      <p:sp>
        <p:nvSpPr>
          <p:cNvPr id="12" name="Content Placeholder 2">
            <a:extLst>
              <a:ext uri="{FF2B5EF4-FFF2-40B4-BE49-F238E27FC236}">
                <a16:creationId xmlns:a16="http://schemas.microsoft.com/office/drawing/2014/main" id="{A237210B-5975-438E-8E3F-44D796A351FE}"/>
              </a:ext>
            </a:extLst>
          </p:cNvPr>
          <p:cNvSpPr txBox="1">
            <a:spLocks/>
          </p:cNvSpPr>
          <p:nvPr/>
        </p:nvSpPr>
        <p:spPr>
          <a:xfrm>
            <a:off x="457200" y="1062073"/>
            <a:ext cx="8085129" cy="47338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70C0"/>
                </a:solidFill>
              </a:rPr>
              <a:t>Python is very popular language in 21</a:t>
            </a:r>
            <a:r>
              <a:rPr lang="en-US" sz="2400" baseline="30000" dirty="0">
                <a:solidFill>
                  <a:srgbClr val="0070C0"/>
                </a:solidFill>
              </a:rPr>
              <a:t>st</a:t>
            </a:r>
            <a:r>
              <a:rPr lang="en-US" sz="2400" dirty="0">
                <a:solidFill>
                  <a:srgbClr val="0070C0"/>
                </a:solidFill>
              </a:rPr>
              <a:t> century</a:t>
            </a:r>
          </a:p>
          <a:p>
            <a:r>
              <a:rPr lang="en-US" sz="2400" dirty="0">
                <a:solidFill>
                  <a:srgbClr val="0070C0"/>
                </a:solidFill>
              </a:rPr>
              <a:t>Python is extensively used in Data Science application development.</a:t>
            </a:r>
          </a:p>
          <a:p>
            <a:r>
              <a:rPr lang="en-US" sz="2400" dirty="0">
                <a:solidFill>
                  <a:srgbClr val="0070C0"/>
                </a:solidFill>
              </a:rPr>
              <a:t>Python is used in automation </a:t>
            </a:r>
          </a:p>
          <a:p>
            <a:r>
              <a:rPr lang="en-US" sz="2400" dirty="0">
                <a:solidFill>
                  <a:srgbClr val="0070C0"/>
                </a:solidFill>
              </a:rPr>
              <a:t>Python is used in Data Engineering with Big Data Hadoop</a:t>
            </a:r>
          </a:p>
          <a:p>
            <a:r>
              <a:rPr lang="en-US" sz="2400" dirty="0">
                <a:solidFill>
                  <a:srgbClr val="0070C0"/>
                </a:solidFill>
              </a:rPr>
              <a:t>Python Supports Automation Testing of Applications</a:t>
            </a:r>
          </a:p>
          <a:p>
            <a:r>
              <a:rPr lang="en-US" sz="2400" dirty="0">
                <a:solidFill>
                  <a:srgbClr val="0070C0"/>
                </a:solidFill>
              </a:rPr>
              <a:t>Python is used in Computer Graphics</a:t>
            </a:r>
          </a:p>
          <a:p>
            <a:r>
              <a:rPr lang="en-US" sz="2400" dirty="0">
                <a:solidFill>
                  <a:srgbClr val="0070C0"/>
                </a:solidFill>
              </a:rPr>
              <a:t>Python used in Artificial Intelligence Application Development</a:t>
            </a:r>
          </a:p>
          <a:p>
            <a:r>
              <a:rPr lang="en-US" sz="2400" dirty="0">
                <a:solidFill>
                  <a:srgbClr val="0070C0"/>
                </a:solidFill>
              </a:rPr>
              <a:t>Python Django is best web development framework.</a:t>
            </a:r>
          </a:p>
          <a:p>
            <a:r>
              <a:rPr lang="en-US" sz="2400" dirty="0">
                <a:solidFill>
                  <a:srgbClr val="0070C0"/>
                </a:solidFill>
              </a:rPr>
              <a:t>Python is portable and extensible</a:t>
            </a:r>
          </a:p>
          <a:p>
            <a:r>
              <a:rPr lang="en-US" sz="2400" dirty="0">
                <a:solidFill>
                  <a:srgbClr val="0070C0"/>
                </a:solidFill>
              </a:rPr>
              <a:t>Python is very easy to learn.</a:t>
            </a:r>
          </a:p>
        </p:txBody>
      </p:sp>
    </p:spTree>
    <p:extLst>
      <p:ext uri="{BB962C8B-B14F-4D97-AF65-F5344CB8AC3E}">
        <p14:creationId xmlns:p14="http://schemas.microsoft.com/office/powerpoint/2010/main" val="172988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2508</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Wingdings</vt:lpstr>
      <vt:lpstr>Chiller</vt:lpstr>
      <vt:lpstr>Arial</vt:lpstr>
      <vt:lpstr>Office Theme</vt:lpstr>
      <vt:lpstr>Bipin B. CEO  Cognitivemind Pvt Ltd.</vt:lpstr>
      <vt:lpstr>Course Structure:</vt:lpstr>
      <vt:lpstr>Why Python with us?</vt:lpstr>
      <vt:lpstr>We don’t teach We mentor Student</vt:lpstr>
      <vt:lpstr>Developer softskill</vt:lpstr>
      <vt:lpstr>Developer softskill</vt:lpstr>
      <vt:lpstr>Developer softskill</vt:lpstr>
      <vt:lpstr>Developer softskill</vt:lpstr>
      <vt:lpstr>Why Python?</vt:lpstr>
      <vt:lpstr>Why Python?</vt:lpstr>
      <vt:lpstr>Q &amp; A and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2014-02-19T05:46:38Z</dcterms:created>
  <dcterms:modified xsi:type="dcterms:W3CDTF">2020-02-21T06:38:23Z</dcterms:modified>
</cp:coreProperties>
</file>