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1"/>
  </p:sldMasterIdLst>
  <p:notesMasterIdLst>
    <p:notesMasterId r:id="rId13"/>
  </p:notesMasterIdLst>
  <p:sldIdLst>
    <p:sldId id="256" r:id="rId2"/>
    <p:sldId id="449" r:id="rId3"/>
    <p:sldId id="450" r:id="rId4"/>
    <p:sldId id="451" r:id="rId5"/>
    <p:sldId id="452" r:id="rId6"/>
    <p:sldId id="453" r:id="rId7"/>
    <p:sldId id="454" r:id="rId8"/>
    <p:sldId id="455" r:id="rId9"/>
    <p:sldId id="456" r:id="rId10"/>
    <p:sldId id="457" r:id="rId11"/>
    <p:sldId id="448" r:id="rId12"/>
  </p:sldIdLst>
  <p:sldSz cx="9144000" cy="6858000" type="screen4x3"/>
  <p:notesSz cx="6858000" cy="9144000"/>
  <p:embeddedFontLst>
    <p:embeddedFont>
      <p:font typeface="Calibri" panose="020F0502020204030204" pitchFamily="34" charset="0"/>
      <p:regular r:id="rId14"/>
      <p:bold r:id="rId15"/>
      <p:italic r:id="rId16"/>
      <p:boldItalic r:id="rId17"/>
    </p:embeddedFont>
    <p:embeddedFont>
      <p:font typeface="Chiller" panose="04020404031007020602" pitchFamily="82"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E600AA"/>
    <a:srgbClr val="2597FF"/>
    <a:srgbClr val="FF9E1D"/>
    <a:srgbClr val="FF750D"/>
    <a:srgbClr val="A8007C"/>
    <a:srgbClr val="41ED41"/>
    <a:srgbClr val="D68B1C"/>
    <a:srgbClr val="253600"/>
    <a:srgbClr val="600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847" autoAdjust="0"/>
  </p:normalViewPr>
  <p:slideViewPr>
    <p:cSldViewPr>
      <p:cViewPr varScale="1">
        <p:scale>
          <a:sx n="83" d="100"/>
          <a:sy n="83" d="100"/>
        </p:scale>
        <p:origin x="1406" y="58"/>
      </p:cViewPr>
      <p:guideLst>
        <p:guide orient="horz" pos="2160"/>
        <p:guide pos="2880"/>
      </p:guideLst>
    </p:cSldViewPr>
  </p:slideViewPr>
  <p:notesTextViewPr>
    <p:cViewPr>
      <p:scale>
        <a:sx n="3" d="2"/>
        <a:sy n="3" d="2"/>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diagrams/_rels/data6.xml.rels><?xml version="1.0" encoding="UTF-8" standalone="yes"?>
<Relationships xmlns="http://schemas.openxmlformats.org/package/2006/relationships"><Relationship Id="rId1" Type="http://schemas.openxmlformats.org/officeDocument/2006/relationships/hyperlink" Target="http://www.inc.com/adam-vaccaro/diversity-and-performance.html" TargetMode="External"/></Relationships>
</file>

<file path=ppt/diagrams/_rels/drawing6.xml.rels><?xml version="1.0" encoding="UTF-8" standalone="yes"?>
<Relationships xmlns="http://schemas.openxmlformats.org/package/2006/relationships"><Relationship Id="rId1" Type="http://schemas.openxmlformats.org/officeDocument/2006/relationships/hyperlink" Target="http://www.inc.com/adam-vaccaro/diversity-and-performance.html"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5F8EF2-FCC9-4F64-9FAC-A0243EF834A8}" type="doc">
      <dgm:prSet loTypeId="urn:microsoft.com/office/officeart/2005/8/layout/cycle3" loCatId="cycle" qsTypeId="urn:microsoft.com/office/officeart/2005/8/quickstyle/simple1" qsCatId="simple" csTypeId="urn:microsoft.com/office/officeart/2005/8/colors/accent1_2" csCatId="accent1" phldr="0"/>
      <dgm:spPr/>
      <dgm:t>
        <a:bodyPr/>
        <a:lstStyle/>
        <a:p>
          <a:endParaRPr lang="en-US"/>
        </a:p>
      </dgm:t>
    </dgm:pt>
    <dgm:pt modelId="{B779A90F-6460-4FB4-8ACB-AEE0105C01F2}">
      <dgm:prSet phldrT="[Text]" phldr="1"/>
      <dgm:spPr/>
      <dgm:t>
        <a:bodyPr/>
        <a:lstStyle/>
        <a:p>
          <a:endParaRPr lang="en-US"/>
        </a:p>
      </dgm:t>
    </dgm:pt>
    <dgm:pt modelId="{960348AB-57F9-4AAD-9B8A-C287DD5B6CD1}" type="parTrans" cxnId="{55C67495-0C77-4597-B2ED-D00E51822FDA}">
      <dgm:prSet/>
      <dgm:spPr/>
      <dgm:t>
        <a:bodyPr/>
        <a:lstStyle/>
        <a:p>
          <a:endParaRPr lang="en-US"/>
        </a:p>
      </dgm:t>
    </dgm:pt>
    <dgm:pt modelId="{EB589ED5-4A07-4F80-BCA5-7F2A804260A5}" type="sibTrans" cxnId="{55C67495-0C77-4597-B2ED-D00E51822FDA}">
      <dgm:prSet/>
      <dgm:spPr/>
      <dgm:t>
        <a:bodyPr/>
        <a:lstStyle/>
        <a:p>
          <a:endParaRPr lang="en-US"/>
        </a:p>
      </dgm:t>
    </dgm:pt>
    <dgm:pt modelId="{E928747B-0D51-4CBC-BA6D-F25142E5D208}">
      <dgm:prSet phldrT="[Text]" phldr="1"/>
      <dgm:spPr/>
      <dgm:t>
        <a:bodyPr/>
        <a:lstStyle/>
        <a:p>
          <a:endParaRPr lang="en-US"/>
        </a:p>
      </dgm:t>
    </dgm:pt>
    <dgm:pt modelId="{820CE8EE-B945-4F8A-B928-7D08C61D15AB}" type="parTrans" cxnId="{546230A7-E337-4839-84AE-4E11D2C28DEE}">
      <dgm:prSet/>
      <dgm:spPr/>
      <dgm:t>
        <a:bodyPr/>
        <a:lstStyle/>
        <a:p>
          <a:endParaRPr lang="en-US"/>
        </a:p>
      </dgm:t>
    </dgm:pt>
    <dgm:pt modelId="{4795C80F-FDDF-4AB6-9FB5-8FB8F9B1D1A8}" type="sibTrans" cxnId="{546230A7-E337-4839-84AE-4E11D2C28DEE}">
      <dgm:prSet/>
      <dgm:spPr/>
      <dgm:t>
        <a:bodyPr/>
        <a:lstStyle/>
        <a:p>
          <a:endParaRPr lang="en-US"/>
        </a:p>
      </dgm:t>
    </dgm:pt>
    <dgm:pt modelId="{5F0A2244-03FA-43A5-9FF7-8F11D4FC0F89}">
      <dgm:prSet phldrT="[Text]" phldr="1"/>
      <dgm:spPr/>
      <dgm:t>
        <a:bodyPr/>
        <a:lstStyle/>
        <a:p>
          <a:endParaRPr lang="en-US"/>
        </a:p>
      </dgm:t>
    </dgm:pt>
    <dgm:pt modelId="{96B095A7-080B-44D7-895D-19AAE5D43D2F}" type="parTrans" cxnId="{83A0EA23-105E-4C8A-B3AF-3A16178B3850}">
      <dgm:prSet/>
      <dgm:spPr/>
      <dgm:t>
        <a:bodyPr/>
        <a:lstStyle/>
        <a:p>
          <a:endParaRPr lang="en-US"/>
        </a:p>
      </dgm:t>
    </dgm:pt>
    <dgm:pt modelId="{D32650F8-3B55-44C9-92ED-33ACF65D792E}" type="sibTrans" cxnId="{83A0EA23-105E-4C8A-B3AF-3A16178B3850}">
      <dgm:prSet/>
      <dgm:spPr/>
      <dgm:t>
        <a:bodyPr/>
        <a:lstStyle/>
        <a:p>
          <a:endParaRPr lang="en-US"/>
        </a:p>
      </dgm:t>
    </dgm:pt>
    <dgm:pt modelId="{F2855A95-9587-4683-9901-BEE3207752F7}">
      <dgm:prSet phldrT="[Text]" phldr="1"/>
      <dgm:spPr/>
      <dgm:t>
        <a:bodyPr/>
        <a:lstStyle/>
        <a:p>
          <a:endParaRPr lang="en-US"/>
        </a:p>
      </dgm:t>
    </dgm:pt>
    <dgm:pt modelId="{BC884AC8-7FD7-4AB7-98DA-1CF3445B4168}" type="parTrans" cxnId="{C0F47431-A626-47A1-ADD0-5421B4061E3B}">
      <dgm:prSet/>
      <dgm:spPr/>
      <dgm:t>
        <a:bodyPr/>
        <a:lstStyle/>
        <a:p>
          <a:endParaRPr lang="en-US"/>
        </a:p>
      </dgm:t>
    </dgm:pt>
    <dgm:pt modelId="{7E3E2529-B8B3-4FAF-ADD3-5732074B6C88}" type="sibTrans" cxnId="{C0F47431-A626-47A1-ADD0-5421B4061E3B}">
      <dgm:prSet/>
      <dgm:spPr/>
      <dgm:t>
        <a:bodyPr/>
        <a:lstStyle/>
        <a:p>
          <a:endParaRPr lang="en-US"/>
        </a:p>
      </dgm:t>
    </dgm:pt>
    <dgm:pt modelId="{FC2FA546-89F8-4787-935D-96C3FE362E70}">
      <dgm:prSet phldrT="[Text]" phldr="1"/>
      <dgm:spPr/>
      <dgm:t>
        <a:bodyPr/>
        <a:lstStyle/>
        <a:p>
          <a:endParaRPr lang="en-US"/>
        </a:p>
      </dgm:t>
    </dgm:pt>
    <dgm:pt modelId="{B333E3E8-3CC7-40A8-B879-EACA8556D733}" type="parTrans" cxnId="{71AAD2F5-9FCB-452D-B2AA-83BC36E181BD}">
      <dgm:prSet/>
      <dgm:spPr/>
      <dgm:t>
        <a:bodyPr/>
        <a:lstStyle/>
        <a:p>
          <a:endParaRPr lang="en-US"/>
        </a:p>
      </dgm:t>
    </dgm:pt>
    <dgm:pt modelId="{E900C2F3-0949-4239-B685-4FEDA87B2BA0}" type="sibTrans" cxnId="{71AAD2F5-9FCB-452D-B2AA-83BC36E181BD}">
      <dgm:prSet/>
      <dgm:spPr/>
      <dgm:t>
        <a:bodyPr/>
        <a:lstStyle/>
        <a:p>
          <a:endParaRPr lang="en-US"/>
        </a:p>
      </dgm:t>
    </dgm:pt>
    <dgm:pt modelId="{6B5BFF55-F8AB-430E-BA62-E9A4F40668E1}" type="pres">
      <dgm:prSet presAssocID="{365F8EF2-FCC9-4F64-9FAC-A0243EF834A8}" presName="Name0" presStyleCnt="0">
        <dgm:presLayoutVars>
          <dgm:dir/>
          <dgm:resizeHandles val="exact"/>
        </dgm:presLayoutVars>
      </dgm:prSet>
      <dgm:spPr/>
    </dgm:pt>
    <dgm:pt modelId="{1D2DC8E9-AC9B-4B7D-80E4-6CED60286B6D}" type="pres">
      <dgm:prSet presAssocID="{365F8EF2-FCC9-4F64-9FAC-A0243EF834A8}" presName="cycle" presStyleCnt="0"/>
      <dgm:spPr/>
    </dgm:pt>
    <dgm:pt modelId="{7BF37310-9050-4A66-A5FB-1B9CEE532CB4}" type="pres">
      <dgm:prSet presAssocID="{B779A90F-6460-4FB4-8ACB-AEE0105C01F2}" presName="nodeFirstNode" presStyleLbl="node1" presStyleIdx="0" presStyleCnt="5">
        <dgm:presLayoutVars>
          <dgm:bulletEnabled val="1"/>
        </dgm:presLayoutVars>
      </dgm:prSet>
      <dgm:spPr/>
    </dgm:pt>
    <dgm:pt modelId="{6F4AC9AA-2206-495C-A0B0-D9FB856BE3AA}" type="pres">
      <dgm:prSet presAssocID="{EB589ED5-4A07-4F80-BCA5-7F2A804260A5}" presName="sibTransFirstNode" presStyleLbl="bgShp" presStyleIdx="0" presStyleCnt="1"/>
      <dgm:spPr/>
    </dgm:pt>
    <dgm:pt modelId="{4E66DE72-8DFA-4C56-942C-650B0DE3679A}" type="pres">
      <dgm:prSet presAssocID="{E928747B-0D51-4CBC-BA6D-F25142E5D208}" presName="nodeFollowingNodes" presStyleLbl="node1" presStyleIdx="1" presStyleCnt="5">
        <dgm:presLayoutVars>
          <dgm:bulletEnabled val="1"/>
        </dgm:presLayoutVars>
      </dgm:prSet>
      <dgm:spPr/>
    </dgm:pt>
    <dgm:pt modelId="{C80BABE1-84B1-439E-8F7C-4E633C09877E}" type="pres">
      <dgm:prSet presAssocID="{5F0A2244-03FA-43A5-9FF7-8F11D4FC0F89}" presName="nodeFollowingNodes" presStyleLbl="node1" presStyleIdx="2" presStyleCnt="5">
        <dgm:presLayoutVars>
          <dgm:bulletEnabled val="1"/>
        </dgm:presLayoutVars>
      </dgm:prSet>
      <dgm:spPr/>
    </dgm:pt>
    <dgm:pt modelId="{899858EF-3BA1-48C4-BDFD-EB1E20B91C93}" type="pres">
      <dgm:prSet presAssocID="{F2855A95-9587-4683-9901-BEE3207752F7}" presName="nodeFollowingNodes" presStyleLbl="node1" presStyleIdx="3" presStyleCnt="5">
        <dgm:presLayoutVars>
          <dgm:bulletEnabled val="1"/>
        </dgm:presLayoutVars>
      </dgm:prSet>
      <dgm:spPr/>
    </dgm:pt>
    <dgm:pt modelId="{D9E0407A-44C7-4E82-A7DE-3C0184628D92}" type="pres">
      <dgm:prSet presAssocID="{FC2FA546-89F8-4787-935D-96C3FE362E70}" presName="nodeFollowingNodes" presStyleLbl="node1" presStyleIdx="4" presStyleCnt="5">
        <dgm:presLayoutVars>
          <dgm:bulletEnabled val="1"/>
        </dgm:presLayoutVars>
      </dgm:prSet>
      <dgm:spPr/>
    </dgm:pt>
  </dgm:ptLst>
  <dgm:cxnLst>
    <dgm:cxn modelId="{84A11114-8746-4076-8175-E61D77C82E44}" type="presOf" srcId="{EB589ED5-4A07-4F80-BCA5-7F2A804260A5}" destId="{6F4AC9AA-2206-495C-A0B0-D9FB856BE3AA}" srcOrd="0" destOrd="0" presId="urn:microsoft.com/office/officeart/2005/8/layout/cycle3"/>
    <dgm:cxn modelId="{83A0EA23-105E-4C8A-B3AF-3A16178B3850}" srcId="{365F8EF2-FCC9-4F64-9FAC-A0243EF834A8}" destId="{5F0A2244-03FA-43A5-9FF7-8F11D4FC0F89}" srcOrd="2" destOrd="0" parTransId="{96B095A7-080B-44D7-895D-19AAE5D43D2F}" sibTransId="{D32650F8-3B55-44C9-92ED-33ACF65D792E}"/>
    <dgm:cxn modelId="{F5685A30-3ED9-4920-94AC-DFA082CDA794}" type="presOf" srcId="{365F8EF2-FCC9-4F64-9FAC-A0243EF834A8}" destId="{6B5BFF55-F8AB-430E-BA62-E9A4F40668E1}" srcOrd="0" destOrd="0" presId="urn:microsoft.com/office/officeart/2005/8/layout/cycle3"/>
    <dgm:cxn modelId="{C0F47431-A626-47A1-ADD0-5421B4061E3B}" srcId="{365F8EF2-FCC9-4F64-9FAC-A0243EF834A8}" destId="{F2855A95-9587-4683-9901-BEE3207752F7}" srcOrd="3" destOrd="0" parTransId="{BC884AC8-7FD7-4AB7-98DA-1CF3445B4168}" sibTransId="{7E3E2529-B8B3-4FAF-ADD3-5732074B6C88}"/>
    <dgm:cxn modelId="{2F32DA72-3625-421A-9AFF-AF5E55FE8EDB}" type="presOf" srcId="{5F0A2244-03FA-43A5-9FF7-8F11D4FC0F89}" destId="{C80BABE1-84B1-439E-8F7C-4E633C09877E}" srcOrd="0" destOrd="0" presId="urn:microsoft.com/office/officeart/2005/8/layout/cycle3"/>
    <dgm:cxn modelId="{8E20908F-86CD-4498-8C00-4E3739B73EDB}" type="presOf" srcId="{F2855A95-9587-4683-9901-BEE3207752F7}" destId="{899858EF-3BA1-48C4-BDFD-EB1E20B91C93}" srcOrd="0" destOrd="0" presId="urn:microsoft.com/office/officeart/2005/8/layout/cycle3"/>
    <dgm:cxn modelId="{55C67495-0C77-4597-B2ED-D00E51822FDA}" srcId="{365F8EF2-FCC9-4F64-9FAC-A0243EF834A8}" destId="{B779A90F-6460-4FB4-8ACB-AEE0105C01F2}" srcOrd="0" destOrd="0" parTransId="{960348AB-57F9-4AAD-9B8A-C287DD5B6CD1}" sibTransId="{EB589ED5-4A07-4F80-BCA5-7F2A804260A5}"/>
    <dgm:cxn modelId="{C2D376A0-3511-4EB6-A08A-DCC85FB6C3C3}" type="presOf" srcId="{E928747B-0D51-4CBC-BA6D-F25142E5D208}" destId="{4E66DE72-8DFA-4C56-942C-650B0DE3679A}" srcOrd="0" destOrd="0" presId="urn:microsoft.com/office/officeart/2005/8/layout/cycle3"/>
    <dgm:cxn modelId="{546230A7-E337-4839-84AE-4E11D2C28DEE}" srcId="{365F8EF2-FCC9-4F64-9FAC-A0243EF834A8}" destId="{E928747B-0D51-4CBC-BA6D-F25142E5D208}" srcOrd="1" destOrd="0" parTransId="{820CE8EE-B945-4F8A-B928-7D08C61D15AB}" sibTransId="{4795C80F-FDDF-4AB6-9FB5-8FB8F9B1D1A8}"/>
    <dgm:cxn modelId="{F4EA9AA9-FDA4-4C89-88B8-D2D7683DB3FA}" type="presOf" srcId="{FC2FA546-89F8-4787-935D-96C3FE362E70}" destId="{D9E0407A-44C7-4E82-A7DE-3C0184628D92}" srcOrd="0" destOrd="0" presId="urn:microsoft.com/office/officeart/2005/8/layout/cycle3"/>
    <dgm:cxn modelId="{199BAFAD-FE5C-4CD7-B5B0-9FD01FA5B71E}" type="presOf" srcId="{B779A90F-6460-4FB4-8ACB-AEE0105C01F2}" destId="{7BF37310-9050-4A66-A5FB-1B9CEE532CB4}" srcOrd="0" destOrd="0" presId="urn:microsoft.com/office/officeart/2005/8/layout/cycle3"/>
    <dgm:cxn modelId="{71AAD2F5-9FCB-452D-B2AA-83BC36E181BD}" srcId="{365F8EF2-FCC9-4F64-9FAC-A0243EF834A8}" destId="{FC2FA546-89F8-4787-935D-96C3FE362E70}" srcOrd="4" destOrd="0" parTransId="{B333E3E8-3CC7-40A8-B879-EACA8556D733}" sibTransId="{E900C2F3-0949-4239-B685-4FEDA87B2BA0}"/>
    <dgm:cxn modelId="{7BEED172-370F-4FCB-B236-A1C4C236A802}" type="presParOf" srcId="{6B5BFF55-F8AB-430E-BA62-E9A4F40668E1}" destId="{1D2DC8E9-AC9B-4B7D-80E4-6CED60286B6D}" srcOrd="0" destOrd="0" presId="urn:microsoft.com/office/officeart/2005/8/layout/cycle3"/>
    <dgm:cxn modelId="{C28C6A01-0BEE-4D18-B264-134FC18109AC}" type="presParOf" srcId="{1D2DC8E9-AC9B-4B7D-80E4-6CED60286B6D}" destId="{7BF37310-9050-4A66-A5FB-1B9CEE532CB4}" srcOrd="0" destOrd="0" presId="urn:microsoft.com/office/officeart/2005/8/layout/cycle3"/>
    <dgm:cxn modelId="{CECC5F43-F9D4-4EDB-9F55-CE17E3829B1D}" type="presParOf" srcId="{1D2DC8E9-AC9B-4B7D-80E4-6CED60286B6D}" destId="{6F4AC9AA-2206-495C-A0B0-D9FB856BE3AA}" srcOrd="1" destOrd="0" presId="urn:microsoft.com/office/officeart/2005/8/layout/cycle3"/>
    <dgm:cxn modelId="{E5581380-9410-4F78-9F4C-558A8A0F7C2F}" type="presParOf" srcId="{1D2DC8E9-AC9B-4B7D-80E4-6CED60286B6D}" destId="{4E66DE72-8DFA-4C56-942C-650B0DE3679A}" srcOrd="2" destOrd="0" presId="urn:microsoft.com/office/officeart/2005/8/layout/cycle3"/>
    <dgm:cxn modelId="{05E6C384-ADE2-412C-8669-823A8B0515AF}" type="presParOf" srcId="{1D2DC8E9-AC9B-4B7D-80E4-6CED60286B6D}" destId="{C80BABE1-84B1-439E-8F7C-4E633C09877E}" srcOrd="3" destOrd="0" presId="urn:microsoft.com/office/officeart/2005/8/layout/cycle3"/>
    <dgm:cxn modelId="{17D1CB79-1B84-4445-93F5-E98D6049A780}" type="presParOf" srcId="{1D2DC8E9-AC9B-4B7D-80E4-6CED60286B6D}" destId="{899858EF-3BA1-48C4-BDFD-EB1E20B91C93}" srcOrd="4" destOrd="0" presId="urn:microsoft.com/office/officeart/2005/8/layout/cycle3"/>
    <dgm:cxn modelId="{9C164D13-0B9F-4786-85CE-9DB7B68D8D3B}" type="presParOf" srcId="{1D2DC8E9-AC9B-4B7D-80E4-6CED60286B6D}" destId="{D9E0407A-44C7-4E82-A7DE-3C0184628D92}"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81D909E-49E9-4449-B076-A9E9397E4BF7}" type="doc">
      <dgm:prSet loTypeId="urn:microsoft.com/office/officeart/2005/8/layout/chevron2" loCatId="list" qsTypeId="urn:microsoft.com/office/officeart/2005/8/quickstyle/simple1" qsCatId="simple" csTypeId="urn:microsoft.com/office/officeart/2005/8/colors/colorful1" csCatId="colorful" phldr="1"/>
      <dgm:spPr/>
      <dgm:t>
        <a:bodyPr/>
        <a:lstStyle/>
        <a:p>
          <a:endParaRPr lang="en-US"/>
        </a:p>
      </dgm:t>
    </dgm:pt>
    <dgm:pt modelId="{02EB423C-C22F-44AC-A2D1-FEDF3958B97D}">
      <dgm:prSet phldrT="[Text]" custT="1"/>
      <dgm:spPr/>
      <dgm:t>
        <a:bodyPr/>
        <a:lstStyle/>
        <a:p>
          <a:endParaRPr lang="en-US" sz="1600" b="1" i="0" dirty="0"/>
        </a:p>
        <a:p>
          <a:r>
            <a:rPr lang="en-US" sz="1600" b="1" i="0" dirty="0"/>
            <a:t>Problem</a:t>
          </a:r>
        </a:p>
        <a:p>
          <a:r>
            <a:rPr lang="en-US" sz="1600" b="1" i="0" dirty="0"/>
            <a:t>solving</a:t>
          </a:r>
        </a:p>
        <a:p>
          <a:endParaRPr lang="en-US" sz="1600" dirty="0"/>
        </a:p>
      </dgm:t>
    </dgm:pt>
    <dgm:pt modelId="{9CBBC890-607B-4745-AE8B-D5FF4E4CD39E}" type="parTrans" cxnId="{B1B56FDB-9CD0-4D94-AA15-08F6145A5A91}">
      <dgm:prSet/>
      <dgm:spPr/>
      <dgm:t>
        <a:bodyPr/>
        <a:lstStyle/>
        <a:p>
          <a:endParaRPr lang="en-US"/>
        </a:p>
      </dgm:t>
    </dgm:pt>
    <dgm:pt modelId="{805A1938-6DDF-4BB8-BF7D-34EDF9009BD8}" type="sibTrans" cxnId="{B1B56FDB-9CD0-4D94-AA15-08F6145A5A91}">
      <dgm:prSet/>
      <dgm:spPr/>
      <dgm:t>
        <a:bodyPr/>
        <a:lstStyle/>
        <a:p>
          <a:endParaRPr lang="en-US"/>
        </a:p>
      </dgm:t>
    </dgm:pt>
    <dgm:pt modelId="{9DDBCC29-7896-42D6-B7A9-D9BDCAA398BD}">
      <dgm:prSet phldrT="[Text]"/>
      <dgm:spPr/>
      <dgm:t>
        <a:bodyPr/>
        <a:lstStyle/>
        <a:p>
          <a:r>
            <a:rPr lang="en-US" b="0" i="0" dirty="0"/>
            <a:t>At some point in your career, you’re going to face a problem. It could happen on a regular basis, or it could be rare, but it’s inevitable.</a:t>
          </a:r>
          <a:endParaRPr lang="en-US" dirty="0"/>
        </a:p>
      </dgm:t>
    </dgm:pt>
    <dgm:pt modelId="{C41F36C8-80A9-4E48-9457-855D1144F7B3}" type="parTrans" cxnId="{48154DE8-29C2-4784-AFE2-902F7C43A8B8}">
      <dgm:prSet/>
      <dgm:spPr/>
      <dgm:t>
        <a:bodyPr/>
        <a:lstStyle/>
        <a:p>
          <a:endParaRPr lang="en-US"/>
        </a:p>
      </dgm:t>
    </dgm:pt>
    <dgm:pt modelId="{F8EAE4CA-FAA8-46A0-83D5-94B7399206AB}" type="sibTrans" cxnId="{48154DE8-29C2-4784-AFE2-902F7C43A8B8}">
      <dgm:prSet/>
      <dgm:spPr/>
      <dgm:t>
        <a:bodyPr/>
        <a:lstStyle/>
        <a:p>
          <a:endParaRPr lang="en-US"/>
        </a:p>
      </dgm:t>
    </dgm:pt>
    <dgm:pt modelId="{F5359053-EC08-4BD1-9755-4972A60E7D98}">
      <dgm:prSet phldrT="[Text]"/>
      <dgm:spPr/>
      <dgm:t>
        <a:bodyPr/>
        <a:lstStyle/>
        <a:p>
          <a:r>
            <a:rPr lang="en-US" b="1" i="0" dirty="0"/>
            <a:t>Accountability</a:t>
          </a:r>
          <a:endParaRPr lang="en-US" dirty="0"/>
        </a:p>
      </dgm:t>
    </dgm:pt>
    <dgm:pt modelId="{20467FAF-CAD9-4A25-99C0-066A15099136}" type="parTrans" cxnId="{5917C26E-D0C3-4C2B-B4B6-EEDB95BF4720}">
      <dgm:prSet/>
      <dgm:spPr/>
      <dgm:t>
        <a:bodyPr/>
        <a:lstStyle/>
        <a:p>
          <a:endParaRPr lang="en-US"/>
        </a:p>
      </dgm:t>
    </dgm:pt>
    <dgm:pt modelId="{DD52CA50-57D7-4011-A692-D0002C15CDE5}" type="sibTrans" cxnId="{5917C26E-D0C3-4C2B-B4B6-EEDB95BF4720}">
      <dgm:prSet/>
      <dgm:spPr/>
      <dgm:t>
        <a:bodyPr/>
        <a:lstStyle/>
        <a:p>
          <a:endParaRPr lang="en-US"/>
        </a:p>
      </dgm:t>
    </dgm:pt>
    <dgm:pt modelId="{148F65A5-DD0C-46ED-B446-DF361AE803AB}">
      <dgm:prSet phldrT="[Text]"/>
      <dgm:spPr/>
      <dgm:t>
        <a:bodyPr/>
        <a:lstStyle/>
        <a:p>
          <a:r>
            <a:rPr lang="en-US" b="0" i="0" dirty="0"/>
            <a:t>Accountability is all about taking ownership of your mistakes , It can be difficult to admit that a decision you made created an undesirable result, but in the long-term, both you and your employer will be better off.</a:t>
          </a:r>
          <a:endParaRPr lang="en-US" dirty="0"/>
        </a:p>
      </dgm:t>
    </dgm:pt>
    <dgm:pt modelId="{ED3B4426-FCBF-4E57-A679-E32E68574A47}" type="parTrans" cxnId="{42BDD2DB-1198-459D-9D0B-A10451E21026}">
      <dgm:prSet/>
      <dgm:spPr/>
      <dgm:t>
        <a:bodyPr/>
        <a:lstStyle/>
        <a:p>
          <a:endParaRPr lang="en-US"/>
        </a:p>
      </dgm:t>
    </dgm:pt>
    <dgm:pt modelId="{A0C02892-AB5F-4D95-A6C8-787DC26AD210}" type="sibTrans" cxnId="{42BDD2DB-1198-459D-9D0B-A10451E21026}">
      <dgm:prSet/>
      <dgm:spPr/>
      <dgm:t>
        <a:bodyPr/>
        <a:lstStyle/>
        <a:p>
          <a:endParaRPr lang="en-US"/>
        </a:p>
      </dgm:t>
    </dgm:pt>
    <dgm:pt modelId="{6F2DCB78-BDC5-45B8-BF28-6A9228F9C4D8}">
      <dgm:prSet phldrT="[Text]"/>
      <dgm:spPr/>
      <dgm:t>
        <a:bodyPr/>
        <a:lstStyle/>
        <a:p>
          <a:r>
            <a:rPr lang="en-US" b="1" i="0" dirty="0"/>
            <a:t>Creativity</a:t>
          </a:r>
          <a:endParaRPr lang="en-US" dirty="0"/>
        </a:p>
      </dgm:t>
    </dgm:pt>
    <dgm:pt modelId="{C0F7CBBE-F57B-4763-9456-5EDAEEBD4C42}" type="parTrans" cxnId="{911EF390-743D-4A4E-AAF5-532C9BD55106}">
      <dgm:prSet/>
      <dgm:spPr/>
      <dgm:t>
        <a:bodyPr/>
        <a:lstStyle/>
        <a:p>
          <a:endParaRPr lang="en-US"/>
        </a:p>
      </dgm:t>
    </dgm:pt>
    <dgm:pt modelId="{9F7FD1E5-1CE8-4E1D-BED9-2113B68A6EA5}" type="sibTrans" cxnId="{911EF390-743D-4A4E-AAF5-532C9BD55106}">
      <dgm:prSet/>
      <dgm:spPr/>
      <dgm:t>
        <a:bodyPr/>
        <a:lstStyle/>
        <a:p>
          <a:endParaRPr lang="en-US"/>
        </a:p>
      </dgm:t>
    </dgm:pt>
    <dgm:pt modelId="{008DCCC0-8140-4A91-B981-6DBA49EDE817}">
      <dgm:prSet phldrT="[Text]" custT="1"/>
      <dgm:spPr/>
      <dgm:t>
        <a:bodyPr/>
        <a:lstStyle/>
        <a:p>
          <a:r>
            <a:rPr lang="en-US" sz="1300" b="0" i="0" kern="1200" dirty="0"/>
            <a:t>The best ideas and solutions often come to us when we approach things from a different, less obvious angle. This is what separates the most creative people — from programmers to entrepreneurs to authors — from everyone else.</a:t>
          </a:r>
          <a:endParaRPr lang="en-US" sz="1300" kern="1200" dirty="0"/>
        </a:p>
      </dgm:t>
    </dgm:pt>
    <dgm:pt modelId="{0F49928B-5831-4F13-A627-04EC23B3ECD3}" type="parTrans" cxnId="{EABA8B73-AE5A-484D-87C2-EF2B899DF4C3}">
      <dgm:prSet/>
      <dgm:spPr/>
      <dgm:t>
        <a:bodyPr/>
        <a:lstStyle/>
        <a:p>
          <a:endParaRPr lang="en-US"/>
        </a:p>
      </dgm:t>
    </dgm:pt>
    <dgm:pt modelId="{11D0E6D1-C65F-4D00-A5CA-E67FE90636C1}" type="sibTrans" cxnId="{EABA8B73-AE5A-484D-87C2-EF2B899DF4C3}">
      <dgm:prSet/>
      <dgm:spPr/>
      <dgm:t>
        <a:bodyPr/>
        <a:lstStyle/>
        <a:p>
          <a:endParaRPr lang="en-US"/>
        </a:p>
      </dgm:t>
    </dgm:pt>
    <dgm:pt modelId="{EDF16B52-241D-43E0-827B-1AEA98FFE9BC}">
      <dgm:prSet phldrT="[Text]"/>
      <dgm:spPr/>
      <dgm:t>
        <a:bodyPr/>
        <a:lstStyle/>
        <a:p>
          <a:r>
            <a:rPr lang="en-US" b="0" i="0" dirty="0"/>
            <a:t>How you handle problems will have a big impact on both your career and the company you work for.</a:t>
          </a:r>
          <a:endParaRPr lang="en-US" dirty="0"/>
        </a:p>
      </dgm:t>
    </dgm:pt>
    <dgm:pt modelId="{F3DD4DD0-DF12-410D-8E1A-D31A0FCEA868}" type="parTrans" cxnId="{125C575D-FCB8-4FF8-8933-6F16CB9237F4}">
      <dgm:prSet/>
      <dgm:spPr/>
      <dgm:t>
        <a:bodyPr/>
        <a:lstStyle/>
        <a:p>
          <a:endParaRPr lang="en-US"/>
        </a:p>
      </dgm:t>
    </dgm:pt>
    <dgm:pt modelId="{0F59D251-5AD4-46D3-82EE-2F9A414C78D6}" type="sibTrans" cxnId="{125C575D-FCB8-4FF8-8933-6F16CB9237F4}">
      <dgm:prSet/>
      <dgm:spPr/>
      <dgm:t>
        <a:bodyPr/>
        <a:lstStyle/>
        <a:p>
          <a:endParaRPr lang="en-US"/>
        </a:p>
      </dgm:t>
    </dgm:pt>
    <dgm:pt modelId="{88E96D8F-CC09-4A05-BBA6-B63CE1F270BF}">
      <dgm:prSet phldrT="[Text]"/>
      <dgm:spPr/>
      <dgm:t>
        <a:bodyPr/>
        <a:lstStyle/>
        <a:p>
          <a:r>
            <a:rPr lang="en-US" b="0" i="0" dirty="0"/>
            <a:t>Problem solving is a key skill that employers look for in prospective employees</a:t>
          </a:r>
          <a:endParaRPr lang="en-US" dirty="0"/>
        </a:p>
      </dgm:t>
    </dgm:pt>
    <dgm:pt modelId="{E86DE7C8-C386-4FEA-8522-411F043B098D}" type="parTrans" cxnId="{BAC38A30-2BA5-4834-AB5B-9858354FFD97}">
      <dgm:prSet/>
      <dgm:spPr/>
      <dgm:t>
        <a:bodyPr/>
        <a:lstStyle/>
        <a:p>
          <a:endParaRPr lang="en-US"/>
        </a:p>
      </dgm:t>
    </dgm:pt>
    <dgm:pt modelId="{4466657F-60C0-48A8-8772-E206A7D41549}" type="sibTrans" cxnId="{BAC38A30-2BA5-4834-AB5B-9858354FFD97}">
      <dgm:prSet/>
      <dgm:spPr/>
      <dgm:t>
        <a:bodyPr/>
        <a:lstStyle/>
        <a:p>
          <a:endParaRPr lang="en-US"/>
        </a:p>
      </dgm:t>
    </dgm:pt>
    <dgm:pt modelId="{3253DF90-9E3A-466E-9D93-F00A8A85DE61}">
      <dgm:prSet phldrT="[Text]"/>
      <dgm:spPr/>
      <dgm:t>
        <a:bodyPr/>
        <a:lstStyle/>
        <a:p>
          <a:endParaRPr lang="en-US" dirty="0"/>
        </a:p>
      </dgm:t>
    </dgm:pt>
    <dgm:pt modelId="{9094D7FE-7AEA-444B-BE8C-FF7F6816FACC}" type="parTrans" cxnId="{06780C90-4638-47CD-B5D2-96B692485540}">
      <dgm:prSet/>
      <dgm:spPr/>
      <dgm:t>
        <a:bodyPr/>
        <a:lstStyle/>
        <a:p>
          <a:endParaRPr lang="en-US"/>
        </a:p>
      </dgm:t>
    </dgm:pt>
    <dgm:pt modelId="{A0116B70-01E1-44E8-A02C-221BCA6360D4}" type="sibTrans" cxnId="{06780C90-4638-47CD-B5D2-96B692485540}">
      <dgm:prSet/>
      <dgm:spPr/>
      <dgm:t>
        <a:bodyPr/>
        <a:lstStyle/>
        <a:p>
          <a:endParaRPr lang="en-US"/>
        </a:p>
      </dgm:t>
    </dgm:pt>
    <dgm:pt modelId="{CAA8BC78-1E60-4414-837F-BAC3D86F59B6}">
      <dgm:prSet phldrT="[Text]"/>
      <dgm:spPr/>
      <dgm:t>
        <a:bodyPr/>
        <a:lstStyle/>
        <a:p>
          <a:r>
            <a:rPr lang="en-US" b="0" i="0" dirty="0"/>
            <a:t>When you hide from your mistakes, there’s every chance that you or one of your colleagues will make the same mistake in the future.</a:t>
          </a:r>
          <a:endParaRPr lang="en-US" dirty="0"/>
        </a:p>
      </dgm:t>
    </dgm:pt>
    <dgm:pt modelId="{47F9C2D9-7196-4454-BF1B-91CAAF711BB4}" type="parTrans" cxnId="{D8813993-659A-4B4B-80A1-4D63F8401766}">
      <dgm:prSet/>
      <dgm:spPr/>
      <dgm:t>
        <a:bodyPr/>
        <a:lstStyle/>
        <a:p>
          <a:endParaRPr lang="en-US"/>
        </a:p>
      </dgm:t>
    </dgm:pt>
    <dgm:pt modelId="{7B3CA807-860C-4379-961C-A5BC3A804B90}" type="sibTrans" cxnId="{D8813993-659A-4B4B-80A1-4D63F8401766}">
      <dgm:prSet/>
      <dgm:spPr/>
      <dgm:t>
        <a:bodyPr/>
        <a:lstStyle/>
        <a:p>
          <a:endParaRPr lang="en-US"/>
        </a:p>
      </dgm:t>
    </dgm:pt>
    <dgm:pt modelId="{80299799-DE5A-4D3F-A0D0-F0ED906E975C}">
      <dgm:prSet phldrT="[Text]"/>
      <dgm:spPr/>
      <dgm:t>
        <a:bodyPr/>
        <a:lstStyle/>
        <a:p>
          <a:r>
            <a:rPr lang="en-US" b="0" i="0" dirty="0"/>
            <a:t>Instead of running from what happened, put your hand up and admit responsibility , Use the opportunity to analyze what went wrong, then use this data to fix the problem and teach you and your colleagues how to avoid similar mistakes.</a:t>
          </a:r>
          <a:endParaRPr lang="en-US" dirty="0"/>
        </a:p>
      </dgm:t>
    </dgm:pt>
    <dgm:pt modelId="{55EEA82C-62FB-4A95-84EC-B72289B5C24A}" type="parTrans" cxnId="{6064B38F-2198-4244-B636-60978FDDCFA6}">
      <dgm:prSet/>
      <dgm:spPr/>
      <dgm:t>
        <a:bodyPr/>
        <a:lstStyle/>
        <a:p>
          <a:endParaRPr lang="en-US"/>
        </a:p>
      </dgm:t>
    </dgm:pt>
    <dgm:pt modelId="{9F98A063-3445-43BD-BA79-6C4A720915F0}" type="sibTrans" cxnId="{6064B38F-2198-4244-B636-60978FDDCFA6}">
      <dgm:prSet/>
      <dgm:spPr/>
      <dgm:t>
        <a:bodyPr/>
        <a:lstStyle/>
        <a:p>
          <a:endParaRPr lang="en-US"/>
        </a:p>
      </dgm:t>
    </dgm:pt>
    <dgm:pt modelId="{1922A844-0DDC-441F-B9CD-4090CACAD46E}">
      <dgm:prSet phldrT="[Text]" custT="1"/>
      <dgm:spPr/>
      <dgm:t>
        <a:bodyPr/>
        <a:lstStyle/>
        <a:p>
          <a:r>
            <a:rPr lang="en-US" sz="1300" b="0" i="0" kern="1200" dirty="0"/>
            <a:t>Despite popular opinion, creativity can be learned, but it comes with practice.</a:t>
          </a:r>
          <a:endParaRPr lang="en-US" sz="1300" kern="1200" dirty="0"/>
        </a:p>
      </dgm:t>
    </dgm:pt>
    <dgm:pt modelId="{02A53513-87BC-4A73-BB4D-7D7EDBD4055D}" type="parTrans" cxnId="{9C5EE24E-A208-4D18-9AB9-CFD85DD2F6FD}">
      <dgm:prSet/>
      <dgm:spPr/>
      <dgm:t>
        <a:bodyPr/>
        <a:lstStyle/>
        <a:p>
          <a:endParaRPr lang="en-US"/>
        </a:p>
      </dgm:t>
    </dgm:pt>
    <dgm:pt modelId="{D3770F59-1D4A-4D25-9592-8F83050EAABA}" type="sibTrans" cxnId="{9C5EE24E-A208-4D18-9AB9-CFD85DD2F6FD}">
      <dgm:prSet/>
      <dgm:spPr/>
      <dgm:t>
        <a:bodyPr/>
        <a:lstStyle/>
        <a:p>
          <a:endParaRPr lang="en-US"/>
        </a:p>
      </dgm:t>
    </dgm:pt>
    <dgm:pt modelId="{B7EED408-3607-4ADE-9BE4-49A6FA4514E8}">
      <dgm:prSet phldrT="[Text]" custT="1"/>
      <dgm:spPr/>
      <dgm:t>
        <a:bodyPr/>
        <a:lstStyle/>
        <a:p>
          <a:r>
            <a:rPr lang="en-US" sz="1300" b="0" i="0" kern="1200" dirty="0"/>
            <a:t>Reading fiction, writing, art, crafts, even cooking are ways of exploring creativity. The more ways of creativity you explore, the easier it is to find different ways to approach the same problem.</a:t>
          </a:r>
          <a:endParaRPr lang="en-US" sz="1300" kern="1200" dirty="0"/>
        </a:p>
      </dgm:t>
    </dgm:pt>
    <dgm:pt modelId="{B4209F5D-CB83-4497-9D92-AA0197A62656}" type="parTrans" cxnId="{CC0400E1-CE63-47F1-9B56-33661424832A}">
      <dgm:prSet/>
      <dgm:spPr/>
      <dgm:t>
        <a:bodyPr/>
        <a:lstStyle/>
        <a:p>
          <a:endParaRPr lang="en-US"/>
        </a:p>
      </dgm:t>
    </dgm:pt>
    <dgm:pt modelId="{418429D3-55F0-478F-9C3B-6A54BF43793F}" type="sibTrans" cxnId="{CC0400E1-CE63-47F1-9B56-33661424832A}">
      <dgm:prSet/>
      <dgm:spPr/>
      <dgm:t>
        <a:bodyPr/>
        <a:lstStyle/>
        <a:p>
          <a:endParaRPr lang="en-US"/>
        </a:p>
      </dgm:t>
    </dgm:pt>
    <dgm:pt modelId="{7A312EED-4308-4F0E-BCD7-56662E0F1150}" type="pres">
      <dgm:prSet presAssocID="{681D909E-49E9-4449-B076-A9E9397E4BF7}" presName="linearFlow" presStyleCnt="0">
        <dgm:presLayoutVars>
          <dgm:dir/>
          <dgm:animLvl val="lvl"/>
          <dgm:resizeHandles val="exact"/>
        </dgm:presLayoutVars>
      </dgm:prSet>
      <dgm:spPr/>
    </dgm:pt>
    <dgm:pt modelId="{E56EF442-A0F6-4BB3-9026-CC996F656255}" type="pres">
      <dgm:prSet presAssocID="{02EB423C-C22F-44AC-A2D1-FEDF3958B97D}" presName="composite" presStyleCnt="0"/>
      <dgm:spPr/>
    </dgm:pt>
    <dgm:pt modelId="{3B0C5D0A-F7E5-4FE7-AF64-00E9AF73B270}" type="pres">
      <dgm:prSet presAssocID="{02EB423C-C22F-44AC-A2D1-FEDF3958B97D}" presName="parentText" presStyleLbl="alignNode1" presStyleIdx="0" presStyleCnt="3">
        <dgm:presLayoutVars>
          <dgm:chMax val="1"/>
          <dgm:bulletEnabled val="1"/>
        </dgm:presLayoutVars>
      </dgm:prSet>
      <dgm:spPr/>
    </dgm:pt>
    <dgm:pt modelId="{CF7BC205-8C57-44BB-88DA-9069DE74A253}" type="pres">
      <dgm:prSet presAssocID="{02EB423C-C22F-44AC-A2D1-FEDF3958B97D}" presName="descendantText" presStyleLbl="alignAcc1" presStyleIdx="0" presStyleCnt="3">
        <dgm:presLayoutVars>
          <dgm:bulletEnabled val="1"/>
        </dgm:presLayoutVars>
      </dgm:prSet>
      <dgm:spPr/>
    </dgm:pt>
    <dgm:pt modelId="{B31E7A72-E5B9-44E5-A33F-F90E3E5A18E7}" type="pres">
      <dgm:prSet presAssocID="{805A1938-6DDF-4BB8-BF7D-34EDF9009BD8}" presName="sp" presStyleCnt="0"/>
      <dgm:spPr/>
    </dgm:pt>
    <dgm:pt modelId="{280E5905-9191-48FE-AC89-126198E54A12}" type="pres">
      <dgm:prSet presAssocID="{F5359053-EC08-4BD1-9755-4972A60E7D98}" presName="composite" presStyleCnt="0"/>
      <dgm:spPr/>
    </dgm:pt>
    <dgm:pt modelId="{C42E6CAE-A334-4275-AB4B-62A8C04BFC62}" type="pres">
      <dgm:prSet presAssocID="{F5359053-EC08-4BD1-9755-4972A60E7D98}" presName="parentText" presStyleLbl="alignNode1" presStyleIdx="1" presStyleCnt="3">
        <dgm:presLayoutVars>
          <dgm:chMax val="1"/>
          <dgm:bulletEnabled val="1"/>
        </dgm:presLayoutVars>
      </dgm:prSet>
      <dgm:spPr/>
    </dgm:pt>
    <dgm:pt modelId="{426D3CE9-4CDB-458B-A0B9-FBE46925E478}" type="pres">
      <dgm:prSet presAssocID="{F5359053-EC08-4BD1-9755-4972A60E7D98}" presName="descendantText" presStyleLbl="alignAcc1" presStyleIdx="1" presStyleCnt="3">
        <dgm:presLayoutVars>
          <dgm:bulletEnabled val="1"/>
        </dgm:presLayoutVars>
      </dgm:prSet>
      <dgm:spPr/>
    </dgm:pt>
    <dgm:pt modelId="{841A32CF-D3E5-4715-BCE2-C86FA0A5B921}" type="pres">
      <dgm:prSet presAssocID="{DD52CA50-57D7-4011-A692-D0002C15CDE5}" presName="sp" presStyleCnt="0"/>
      <dgm:spPr/>
    </dgm:pt>
    <dgm:pt modelId="{C85DFE1B-443D-4372-BC0C-23FDCC7CF915}" type="pres">
      <dgm:prSet presAssocID="{6F2DCB78-BDC5-45B8-BF28-6A9228F9C4D8}" presName="composite" presStyleCnt="0"/>
      <dgm:spPr/>
    </dgm:pt>
    <dgm:pt modelId="{F7BC298C-9548-4AA5-8B42-60123AD15561}" type="pres">
      <dgm:prSet presAssocID="{6F2DCB78-BDC5-45B8-BF28-6A9228F9C4D8}" presName="parentText" presStyleLbl="alignNode1" presStyleIdx="2" presStyleCnt="3">
        <dgm:presLayoutVars>
          <dgm:chMax val="1"/>
          <dgm:bulletEnabled val="1"/>
        </dgm:presLayoutVars>
      </dgm:prSet>
      <dgm:spPr/>
    </dgm:pt>
    <dgm:pt modelId="{0EF5C4E0-F97E-443E-B82A-DD87E02CC5FF}" type="pres">
      <dgm:prSet presAssocID="{6F2DCB78-BDC5-45B8-BF28-6A9228F9C4D8}" presName="descendantText" presStyleLbl="alignAcc1" presStyleIdx="2" presStyleCnt="3">
        <dgm:presLayoutVars>
          <dgm:bulletEnabled val="1"/>
        </dgm:presLayoutVars>
      </dgm:prSet>
      <dgm:spPr/>
    </dgm:pt>
  </dgm:ptLst>
  <dgm:cxnLst>
    <dgm:cxn modelId="{29D89E00-CE9A-41D4-A44D-5037DE2E9213}" type="presOf" srcId="{681D909E-49E9-4449-B076-A9E9397E4BF7}" destId="{7A312EED-4308-4F0E-BCD7-56662E0F1150}" srcOrd="0" destOrd="0" presId="urn:microsoft.com/office/officeart/2005/8/layout/chevron2"/>
    <dgm:cxn modelId="{D5AA8918-A00C-4783-A368-E7710D664BA0}" type="presOf" srcId="{02EB423C-C22F-44AC-A2D1-FEDF3958B97D}" destId="{3B0C5D0A-F7E5-4FE7-AF64-00E9AF73B270}" srcOrd="0" destOrd="0" presId="urn:microsoft.com/office/officeart/2005/8/layout/chevron2"/>
    <dgm:cxn modelId="{D649521B-13CF-4360-BF0E-A418A9E22FCB}" type="presOf" srcId="{9DDBCC29-7896-42D6-B7A9-D9BDCAA398BD}" destId="{CF7BC205-8C57-44BB-88DA-9069DE74A253}" srcOrd="0" destOrd="0" presId="urn:microsoft.com/office/officeart/2005/8/layout/chevron2"/>
    <dgm:cxn modelId="{8094EB29-C44C-4BB1-8AC2-6D347B059414}" type="presOf" srcId="{1922A844-0DDC-441F-B9CD-4090CACAD46E}" destId="{0EF5C4E0-F97E-443E-B82A-DD87E02CC5FF}" srcOrd="0" destOrd="1" presId="urn:microsoft.com/office/officeart/2005/8/layout/chevron2"/>
    <dgm:cxn modelId="{F60DD12C-1C14-4955-B9A2-83AEDA54B595}" type="presOf" srcId="{88E96D8F-CC09-4A05-BBA6-B63CE1F270BF}" destId="{CF7BC205-8C57-44BB-88DA-9069DE74A253}" srcOrd="0" destOrd="2" presId="urn:microsoft.com/office/officeart/2005/8/layout/chevron2"/>
    <dgm:cxn modelId="{BAC38A30-2BA5-4834-AB5B-9858354FFD97}" srcId="{02EB423C-C22F-44AC-A2D1-FEDF3958B97D}" destId="{88E96D8F-CC09-4A05-BBA6-B63CE1F270BF}" srcOrd="2" destOrd="0" parTransId="{E86DE7C8-C386-4FEA-8522-411F043B098D}" sibTransId="{4466657F-60C0-48A8-8772-E206A7D41549}"/>
    <dgm:cxn modelId="{DF675837-6CF0-46B8-8E34-7421F9D2892D}" type="presOf" srcId="{80299799-DE5A-4D3F-A0D0-F0ED906E975C}" destId="{426D3CE9-4CDB-458B-A0B9-FBE46925E478}" srcOrd="0" destOrd="2" presId="urn:microsoft.com/office/officeart/2005/8/layout/chevron2"/>
    <dgm:cxn modelId="{125C575D-FCB8-4FF8-8933-6F16CB9237F4}" srcId="{02EB423C-C22F-44AC-A2D1-FEDF3958B97D}" destId="{EDF16B52-241D-43E0-827B-1AEA98FFE9BC}" srcOrd="1" destOrd="0" parTransId="{F3DD4DD0-DF12-410D-8E1A-D31A0FCEA868}" sibTransId="{0F59D251-5AD4-46D3-82EE-2F9A414C78D6}"/>
    <dgm:cxn modelId="{5917C26E-D0C3-4C2B-B4B6-EEDB95BF4720}" srcId="{681D909E-49E9-4449-B076-A9E9397E4BF7}" destId="{F5359053-EC08-4BD1-9755-4972A60E7D98}" srcOrd="1" destOrd="0" parTransId="{20467FAF-CAD9-4A25-99C0-066A15099136}" sibTransId="{DD52CA50-57D7-4011-A692-D0002C15CDE5}"/>
    <dgm:cxn modelId="{9C5EE24E-A208-4D18-9AB9-CFD85DD2F6FD}" srcId="{6F2DCB78-BDC5-45B8-BF28-6A9228F9C4D8}" destId="{1922A844-0DDC-441F-B9CD-4090CACAD46E}" srcOrd="1" destOrd="0" parTransId="{02A53513-87BC-4A73-BB4D-7D7EDBD4055D}" sibTransId="{D3770F59-1D4A-4D25-9592-8F83050EAABA}"/>
    <dgm:cxn modelId="{7D7FF950-AD9F-4BB8-8753-6244470B2160}" type="presOf" srcId="{008DCCC0-8140-4A91-B981-6DBA49EDE817}" destId="{0EF5C4E0-F97E-443E-B82A-DD87E02CC5FF}" srcOrd="0" destOrd="0" presId="urn:microsoft.com/office/officeart/2005/8/layout/chevron2"/>
    <dgm:cxn modelId="{EABA8B73-AE5A-484D-87C2-EF2B899DF4C3}" srcId="{6F2DCB78-BDC5-45B8-BF28-6A9228F9C4D8}" destId="{008DCCC0-8140-4A91-B981-6DBA49EDE817}" srcOrd="0" destOrd="0" parTransId="{0F49928B-5831-4F13-A627-04EC23B3ECD3}" sibTransId="{11D0E6D1-C65F-4D00-A5CA-E67FE90636C1}"/>
    <dgm:cxn modelId="{6A283488-9A67-4420-BE19-877BF2DBAB4D}" type="presOf" srcId="{6F2DCB78-BDC5-45B8-BF28-6A9228F9C4D8}" destId="{F7BC298C-9548-4AA5-8B42-60123AD15561}" srcOrd="0" destOrd="0" presId="urn:microsoft.com/office/officeart/2005/8/layout/chevron2"/>
    <dgm:cxn modelId="{6064B38F-2198-4244-B636-60978FDDCFA6}" srcId="{F5359053-EC08-4BD1-9755-4972A60E7D98}" destId="{80299799-DE5A-4D3F-A0D0-F0ED906E975C}" srcOrd="2" destOrd="0" parTransId="{55EEA82C-62FB-4A95-84EC-B72289B5C24A}" sibTransId="{9F98A063-3445-43BD-BA79-6C4A720915F0}"/>
    <dgm:cxn modelId="{06780C90-4638-47CD-B5D2-96B692485540}" srcId="{F5359053-EC08-4BD1-9755-4972A60E7D98}" destId="{3253DF90-9E3A-466E-9D93-F00A8A85DE61}" srcOrd="3" destOrd="0" parTransId="{9094D7FE-7AEA-444B-BE8C-FF7F6816FACC}" sibTransId="{A0116B70-01E1-44E8-A02C-221BCA6360D4}"/>
    <dgm:cxn modelId="{911EF390-743D-4A4E-AAF5-532C9BD55106}" srcId="{681D909E-49E9-4449-B076-A9E9397E4BF7}" destId="{6F2DCB78-BDC5-45B8-BF28-6A9228F9C4D8}" srcOrd="2" destOrd="0" parTransId="{C0F7CBBE-F57B-4763-9456-5EDAEEBD4C42}" sibTransId="{9F7FD1E5-1CE8-4E1D-BED9-2113B68A6EA5}"/>
    <dgm:cxn modelId="{D8813993-659A-4B4B-80A1-4D63F8401766}" srcId="{F5359053-EC08-4BD1-9755-4972A60E7D98}" destId="{CAA8BC78-1E60-4414-837F-BAC3D86F59B6}" srcOrd="1" destOrd="0" parTransId="{47F9C2D9-7196-4454-BF1B-91CAAF711BB4}" sibTransId="{7B3CA807-860C-4379-961C-A5BC3A804B90}"/>
    <dgm:cxn modelId="{29A2B8A5-E19F-4D2F-BBD3-B9139927ADB2}" type="presOf" srcId="{F5359053-EC08-4BD1-9755-4972A60E7D98}" destId="{C42E6CAE-A334-4275-AB4B-62A8C04BFC62}" srcOrd="0" destOrd="0" presId="urn:microsoft.com/office/officeart/2005/8/layout/chevron2"/>
    <dgm:cxn modelId="{7C4E04BA-DD2D-4E14-9109-39BA805BF15E}" type="presOf" srcId="{B7EED408-3607-4ADE-9BE4-49A6FA4514E8}" destId="{0EF5C4E0-F97E-443E-B82A-DD87E02CC5FF}" srcOrd="0" destOrd="2" presId="urn:microsoft.com/office/officeart/2005/8/layout/chevron2"/>
    <dgm:cxn modelId="{411EB6C5-D6CE-4DC6-BAFF-4D961C594EEA}" type="presOf" srcId="{CAA8BC78-1E60-4414-837F-BAC3D86F59B6}" destId="{426D3CE9-4CDB-458B-A0B9-FBE46925E478}" srcOrd="0" destOrd="1" presId="urn:microsoft.com/office/officeart/2005/8/layout/chevron2"/>
    <dgm:cxn modelId="{BE2265D0-D06D-4946-9381-A70AEFB0BAE5}" type="presOf" srcId="{3253DF90-9E3A-466E-9D93-F00A8A85DE61}" destId="{426D3CE9-4CDB-458B-A0B9-FBE46925E478}" srcOrd="0" destOrd="3" presId="urn:microsoft.com/office/officeart/2005/8/layout/chevron2"/>
    <dgm:cxn modelId="{8C7D21DA-28D9-4C4D-8229-3922480D7FF1}" type="presOf" srcId="{EDF16B52-241D-43E0-827B-1AEA98FFE9BC}" destId="{CF7BC205-8C57-44BB-88DA-9069DE74A253}" srcOrd="0" destOrd="1" presId="urn:microsoft.com/office/officeart/2005/8/layout/chevron2"/>
    <dgm:cxn modelId="{B1B56FDB-9CD0-4D94-AA15-08F6145A5A91}" srcId="{681D909E-49E9-4449-B076-A9E9397E4BF7}" destId="{02EB423C-C22F-44AC-A2D1-FEDF3958B97D}" srcOrd="0" destOrd="0" parTransId="{9CBBC890-607B-4745-AE8B-D5FF4E4CD39E}" sibTransId="{805A1938-6DDF-4BB8-BF7D-34EDF9009BD8}"/>
    <dgm:cxn modelId="{42BDD2DB-1198-459D-9D0B-A10451E21026}" srcId="{F5359053-EC08-4BD1-9755-4972A60E7D98}" destId="{148F65A5-DD0C-46ED-B446-DF361AE803AB}" srcOrd="0" destOrd="0" parTransId="{ED3B4426-FCBF-4E57-A679-E32E68574A47}" sibTransId="{A0C02892-AB5F-4D95-A6C8-787DC26AD210}"/>
    <dgm:cxn modelId="{CC0400E1-CE63-47F1-9B56-33661424832A}" srcId="{6F2DCB78-BDC5-45B8-BF28-6A9228F9C4D8}" destId="{B7EED408-3607-4ADE-9BE4-49A6FA4514E8}" srcOrd="2" destOrd="0" parTransId="{B4209F5D-CB83-4497-9D92-AA0197A62656}" sibTransId="{418429D3-55F0-478F-9C3B-6A54BF43793F}"/>
    <dgm:cxn modelId="{48154DE8-29C2-4784-AFE2-902F7C43A8B8}" srcId="{02EB423C-C22F-44AC-A2D1-FEDF3958B97D}" destId="{9DDBCC29-7896-42D6-B7A9-D9BDCAA398BD}" srcOrd="0" destOrd="0" parTransId="{C41F36C8-80A9-4E48-9457-855D1144F7B3}" sibTransId="{F8EAE4CA-FAA8-46A0-83D5-94B7399206AB}"/>
    <dgm:cxn modelId="{D6946FF0-62C2-463F-A369-0BB417133D1C}" type="presOf" srcId="{148F65A5-DD0C-46ED-B446-DF361AE803AB}" destId="{426D3CE9-4CDB-458B-A0B9-FBE46925E478}" srcOrd="0" destOrd="0" presId="urn:microsoft.com/office/officeart/2005/8/layout/chevron2"/>
    <dgm:cxn modelId="{93AC323F-78BF-4D15-8307-C0F623213299}" type="presParOf" srcId="{7A312EED-4308-4F0E-BCD7-56662E0F1150}" destId="{E56EF442-A0F6-4BB3-9026-CC996F656255}" srcOrd="0" destOrd="0" presId="urn:microsoft.com/office/officeart/2005/8/layout/chevron2"/>
    <dgm:cxn modelId="{831B0DD5-E0D0-45D3-804B-8818210C8AEB}" type="presParOf" srcId="{E56EF442-A0F6-4BB3-9026-CC996F656255}" destId="{3B0C5D0A-F7E5-4FE7-AF64-00E9AF73B270}" srcOrd="0" destOrd="0" presId="urn:microsoft.com/office/officeart/2005/8/layout/chevron2"/>
    <dgm:cxn modelId="{00A93072-A058-4B1A-AB45-BD6B2244554C}" type="presParOf" srcId="{E56EF442-A0F6-4BB3-9026-CC996F656255}" destId="{CF7BC205-8C57-44BB-88DA-9069DE74A253}" srcOrd="1" destOrd="0" presId="urn:microsoft.com/office/officeart/2005/8/layout/chevron2"/>
    <dgm:cxn modelId="{41746934-E00E-4C20-905F-272AD0BBB51E}" type="presParOf" srcId="{7A312EED-4308-4F0E-BCD7-56662E0F1150}" destId="{B31E7A72-E5B9-44E5-A33F-F90E3E5A18E7}" srcOrd="1" destOrd="0" presId="urn:microsoft.com/office/officeart/2005/8/layout/chevron2"/>
    <dgm:cxn modelId="{C89493D4-07D2-492F-952D-B395BF1B85A4}" type="presParOf" srcId="{7A312EED-4308-4F0E-BCD7-56662E0F1150}" destId="{280E5905-9191-48FE-AC89-126198E54A12}" srcOrd="2" destOrd="0" presId="urn:microsoft.com/office/officeart/2005/8/layout/chevron2"/>
    <dgm:cxn modelId="{DAEB697E-2F5B-4233-8059-D42824039CF1}" type="presParOf" srcId="{280E5905-9191-48FE-AC89-126198E54A12}" destId="{C42E6CAE-A334-4275-AB4B-62A8C04BFC62}" srcOrd="0" destOrd="0" presId="urn:microsoft.com/office/officeart/2005/8/layout/chevron2"/>
    <dgm:cxn modelId="{FD2A2D5C-D2C3-4837-AD1A-64625F63F4CC}" type="presParOf" srcId="{280E5905-9191-48FE-AC89-126198E54A12}" destId="{426D3CE9-4CDB-458B-A0B9-FBE46925E478}" srcOrd="1" destOrd="0" presId="urn:microsoft.com/office/officeart/2005/8/layout/chevron2"/>
    <dgm:cxn modelId="{79AD7E9E-E6D3-4553-956F-EB02F7CEF0B2}" type="presParOf" srcId="{7A312EED-4308-4F0E-BCD7-56662E0F1150}" destId="{841A32CF-D3E5-4715-BCE2-C86FA0A5B921}" srcOrd="3" destOrd="0" presId="urn:microsoft.com/office/officeart/2005/8/layout/chevron2"/>
    <dgm:cxn modelId="{020C20A0-8280-4A41-B416-9A59227C119D}" type="presParOf" srcId="{7A312EED-4308-4F0E-BCD7-56662E0F1150}" destId="{C85DFE1B-443D-4372-BC0C-23FDCC7CF915}" srcOrd="4" destOrd="0" presId="urn:microsoft.com/office/officeart/2005/8/layout/chevron2"/>
    <dgm:cxn modelId="{15191E22-198F-4966-BC4F-44D1F26ADD60}" type="presParOf" srcId="{C85DFE1B-443D-4372-BC0C-23FDCC7CF915}" destId="{F7BC298C-9548-4AA5-8B42-60123AD15561}" srcOrd="0" destOrd="0" presId="urn:microsoft.com/office/officeart/2005/8/layout/chevron2"/>
    <dgm:cxn modelId="{DEC01D02-A6B7-4AEB-B505-5AD4BA373422}" type="presParOf" srcId="{C85DFE1B-443D-4372-BC0C-23FDCC7CF915}" destId="{0EF5C4E0-F97E-443E-B82A-DD87E02CC5FF}"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65F8EF2-FCC9-4F64-9FAC-A0243EF834A8}" type="doc">
      <dgm:prSet loTypeId="urn:microsoft.com/office/officeart/2005/8/layout/cycle3" loCatId="cycle" qsTypeId="urn:microsoft.com/office/officeart/2005/8/quickstyle/simple1" qsCatId="simple" csTypeId="urn:microsoft.com/office/officeart/2005/8/colors/accent1_2" csCatId="accent1" phldr="0"/>
      <dgm:spPr/>
      <dgm:t>
        <a:bodyPr/>
        <a:lstStyle/>
        <a:p>
          <a:endParaRPr lang="en-US"/>
        </a:p>
      </dgm:t>
    </dgm:pt>
    <dgm:pt modelId="{B779A90F-6460-4FB4-8ACB-AEE0105C01F2}">
      <dgm:prSet phldrT="[Text]" phldr="1"/>
      <dgm:spPr/>
      <dgm:t>
        <a:bodyPr/>
        <a:lstStyle/>
        <a:p>
          <a:endParaRPr lang="en-US"/>
        </a:p>
      </dgm:t>
    </dgm:pt>
    <dgm:pt modelId="{960348AB-57F9-4AAD-9B8A-C287DD5B6CD1}" type="parTrans" cxnId="{55C67495-0C77-4597-B2ED-D00E51822FDA}">
      <dgm:prSet/>
      <dgm:spPr/>
      <dgm:t>
        <a:bodyPr/>
        <a:lstStyle/>
        <a:p>
          <a:endParaRPr lang="en-US"/>
        </a:p>
      </dgm:t>
    </dgm:pt>
    <dgm:pt modelId="{EB589ED5-4A07-4F80-BCA5-7F2A804260A5}" type="sibTrans" cxnId="{55C67495-0C77-4597-B2ED-D00E51822FDA}">
      <dgm:prSet/>
      <dgm:spPr/>
      <dgm:t>
        <a:bodyPr/>
        <a:lstStyle/>
        <a:p>
          <a:endParaRPr lang="en-US"/>
        </a:p>
      </dgm:t>
    </dgm:pt>
    <dgm:pt modelId="{E928747B-0D51-4CBC-BA6D-F25142E5D208}">
      <dgm:prSet phldrT="[Text]" phldr="1"/>
      <dgm:spPr/>
      <dgm:t>
        <a:bodyPr/>
        <a:lstStyle/>
        <a:p>
          <a:endParaRPr lang="en-US"/>
        </a:p>
      </dgm:t>
    </dgm:pt>
    <dgm:pt modelId="{820CE8EE-B945-4F8A-B928-7D08C61D15AB}" type="parTrans" cxnId="{546230A7-E337-4839-84AE-4E11D2C28DEE}">
      <dgm:prSet/>
      <dgm:spPr/>
      <dgm:t>
        <a:bodyPr/>
        <a:lstStyle/>
        <a:p>
          <a:endParaRPr lang="en-US"/>
        </a:p>
      </dgm:t>
    </dgm:pt>
    <dgm:pt modelId="{4795C80F-FDDF-4AB6-9FB5-8FB8F9B1D1A8}" type="sibTrans" cxnId="{546230A7-E337-4839-84AE-4E11D2C28DEE}">
      <dgm:prSet/>
      <dgm:spPr/>
      <dgm:t>
        <a:bodyPr/>
        <a:lstStyle/>
        <a:p>
          <a:endParaRPr lang="en-US"/>
        </a:p>
      </dgm:t>
    </dgm:pt>
    <dgm:pt modelId="{5F0A2244-03FA-43A5-9FF7-8F11D4FC0F89}">
      <dgm:prSet phldrT="[Text]" phldr="1"/>
      <dgm:spPr/>
      <dgm:t>
        <a:bodyPr/>
        <a:lstStyle/>
        <a:p>
          <a:endParaRPr lang="en-US"/>
        </a:p>
      </dgm:t>
    </dgm:pt>
    <dgm:pt modelId="{96B095A7-080B-44D7-895D-19AAE5D43D2F}" type="parTrans" cxnId="{83A0EA23-105E-4C8A-B3AF-3A16178B3850}">
      <dgm:prSet/>
      <dgm:spPr/>
      <dgm:t>
        <a:bodyPr/>
        <a:lstStyle/>
        <a:p>
          <a:endParaRPr lang="en-US"/>
        </a:p>
      </dgm:t>
    </dgm:pt>
    <dgm:pt modelId="{D32650F8-3B55-44C9-92ED-33ACF65D792E}" type="sibTrans" cxnId="{83A0EA23-105E-4C8A-B3AF-3A16178B3850}">
      <dgm:prSet/>
      <dgm:spPr/>
      <dgm:t>
        <a:bodyPr/>
        <a:lstStyle/>
        <a:p>
          <a:endParaRPr lang="en-US"/>
        </a:p>
      </dgm:t>
    </dgm:pt>
    <dgm:pt modelId="{F2855A95-9587-4683-9901-BEE3207752F7}">
      <dgm:prSet phldrT="[Text]" phldr="1"/>
      <dgm:spPr/>
      <dgm:t>
        <a:bodyPr/>
        <a:lstStyle/>
        <a:p>
          <a:endParaRPr lang="en-US"/>
        </a:p>
      </dgm:t>
    </dgm:pt>
    <dgm:pt modelId="{BC884AC8-7FD7-4AB7-98DA-1CF3445B4168}" type="parTrans" cxnId="{C0F47431-A626-47A1-ADD0-5421B4061E3B}">
      <dgm:prSet/>
      <dgm:spPr/>
      <dgm:t>
        <a:bodyPr/>
        <a:lstStyle/>
        <a:p>
          <a:endParaRPr lang="en-US"/>
        </a:p>
      </dgm:t>
    </dgm:pt>
    <dgm:pt modelId="{7E3E2529-B8B3-4FAF-ADD3-5732074B6C88}" type="sibTrans" cxnId="{C0F47431-A626-47A1-ADD0-5421B4061E3B}">
      <dgm:prSet/>
      <dgm:spPr/>
      <dgm:t>
        <a:bodyPr/>
        <a:lstStyle/>
        <a:p>
          <a:endParaRPr lang="en-US"/>
        </a:p>
      </dgm:t>
    </dgm:pt>
    <dgm:pt modelId="{FC2FA546-89F8-4787-935D-96C3FE362E70}">
      <dgm:prSet phldrT="[Text]" phldr="1"/>
      <dgm:spPr/>
      <dgm:t>
        <a:bodyPr/>
        <a:lstStyle/>
        <a:p>
          <a:endParaRPr lang="en-US"/>
        </a:p>
      </dgm:t>
    </dgm:pt>
    <dgm:pt modelId="{B333E3E8-3CC7-40A8-B879-EACA8556D733}" type="parTrans" cxnId="{71AAD2F5-9FCB-452D-B2AA-83BC36E181BD}">
      <dgm:prSet/>
      <dgm:spPr/>
      <dgm:t>
        <a:bodyPr/>
        <a:lstStyle/>
        <a:p>
          <a:endParaRPr lang="en-US"/>
        </a:p>
      </dgm:t>
    </dgm:pt>
    <dgm:pt modelId="{E900C2F3-0949-4239-B685-4FEDA87B2BA0}" type="sibTrans" cxnId="{71AAD2F5-9FCB-452D-B2AA-83BC36E181BD}">
      <dgm:prSet/>
      <dgm:spPr/>
      <dgm:t>
        <a:bodyPr/>
        <a:lstStyle/>
        <a:p>
          <a:endParaRPr lang="en-US"/>
        </a:p>
      </dgm:t>
    </dgm:pt>
    <dgm:pt modelId="{6B5BFF55-F8AB-430E-BA62-E9A4F40668E1}" type="pres">
      <dgm:prSet presAssocID="{365F8EF2-FCC9-4F64-9FAC-A0243EF834A8}" presName="Name0" presStyleCnt="0">
        <dgm:presLayoutVars>
          <dgm:dir/>
          <dgm:resizeHandles val="exact"/>
        </dgm:presLayoutVars>
      </dgm:prSet>
      <dgm:spPr/>
    </dgm:pt>
    <dgm:pt modelId="{1D2DC8E9-AC9B-4B7D-80E4-6CED60286B6D}" type="pres">
      <dgm:prSet presAssocID="{365F8EF2-FCC9-4F64-9FAC-A0243EF834A8}" presName="cycle" presStyleCnt="0"/>
      <dgm:spPr/>
    </dgm:pt>
    <dgm:pt modelId="{7BF37310-9050-4A66-A5FB-1B9CEE532CB4}" type="pres">
      <dgm:prSet presAssocID="{B779A90F-6460-4FB4-8ACB-AEE0105C01F2}" presName="nodeFirstNode" presStyleLbl="node1" presStyleIdx="0" presStyleCnt="5">
        <dgm:presLayoutVars>
          <dgm:bulletEnabled val="1"/>
        </dgm:presLayoutVars>
      </dgm:prSet>
      <dgm:spPr/>
    </dgm:pt>
    <dgm:pt modelId="{6F4AC9AA-2206-495C-A0B0-D9FB856BE3AA}" type="pres">
      <dgm:prSet presAssocID="{EB589ED5-4A07-4F80-BCA5-7F2A804260A5}" presName="sibTransFirstNode" presStyleLbl="bgShp" presStyleIdx="0" presStyleCnt="1"/>
      <dgm:spPr/>
    </dgm:pt>
    <dgm:pt modelId="{4E66DE72-8DFA-4C56-942C-650B0DE3679A}" type="pres">
      <dgm:prSet presAssocID="{E928747B-0D51-4CBC-BA6D-F25142E5D208}" presName="nodeFollowingNodes" presStyleLbl="node1" presStyleIdx="1" presStyleCnt="5">
        <dgm:presLayoutVars>
          <dgm:bulletEnabled val="1"/>
        </dgm:presLayoutVars>
      </dgm:prSet>
      <dgm:spPr/>
    </dgm:pt>
    <dgm:pt modelId="{C80BABE1-84B1-439E-8F7C-4E633C09877E}" type="pres">
      <dgm:prSet presAssocID="{5F0A2244-03FA-43A5-9FF7-8F11D4FC0F89}" presName="nodeFollowingNodes" presStyleLbl="node1" presStyleIdx="2" presStyleCnt="5">
        <dgm:presLayoutVars>
          <dgm:bulletEnabled val="1"/>
        </dgm:presLayoutVars>
      </dgm:prSet>
      <dgm:spPr/>
    </dgm:pt>
    <dgm:pt modelId="{899858EF-3BA1-48C4-BDFD-EB1E20B91C93}" type="pres">
      <dgm:prSet presAssocID="{F2855A95-9587-4683-9901-BEE3207752F7}" presName="nodeFollowingNodes" presStyleLbl="node1" presStyleIdx="3" presStyleCnt="5">
        <dgm:presLayoutVars>
          <dgm:bulletEnabled val="1"/>
        </dgm:presLayoutVars>
      </dgm:prSet>
      <dgm:spPr/>
    </dgm:pt>
    <dgm:pt modelId="{D9E0407A-44C7-4E82-A7DE-3C0184628D92}" type="pres">
      <dgm:prSet presAssocID="{FC2FA546-89F8-4787-935D-96C3FE362E70}" presName="nodeFollowingNodes" presStyleLbl="node1" presStyleIdx="4" presStyleCnt="5">
        <dgm:presLayoutVars>
          <dgm:bulletEnabled val="1"/>
        </dgm:presLayoutVars>
      </dgm:prSet>
      <dgm:spPr/>
    </dgm:pt>
  </dgm:ptLst>
  <dgm:cxnLst>
    <dgm:cxn modelId="{84A11114-8746-4076-8175-E61D77C82E44}" type="presOf" srcId="{EB589ED5-4A07-4F80-BCA5-7F2A804260A5}" destId="{6F4AC9AA-2206-495C-A0B0-D9FB856BE3AA}" srcOrd="0" destOrd="0" presId="urn:microsoft.com/office/officeart/2005/8/layout/cycle3"/>
    <dgm:cxn modelId="{83A0EA23-105E-4C8A-B3AF-3A16178B3850}" srcId="{365F8EF2-FCC9-4F64-9FAC-A0243EF834A8}" destId="{5F0A2244-03FA-43A5-9FF7-8F11D4FC0F89}" srcOrd="2" destOrd="0" parTransId="{96B095A7-080B-44D7-895D-19AAE5D43D2F}" sibTransId="{D32650F8-3B55-44C9-92ED-33ACF65D792E}"/>
    <dgm:cxn modelId="{F5685A30-3ED9-4920-94AC-DFA082CDA794}" type="presOf" srcId="{365F8EF2-FCC9-4F64-9FAC-A0243EF834A8}" destId="{6B5BFF55-F8AB-430E-BA62-E9A4F40668E1}" srcOrd="0" destOrd="0" presId="urn:microsoft.com/office/officeart/2005/8/layout/cycle3"/>
    <dgm:cxn modelId="{C0F47431-A626-47A1-ADD0-5421B4061E3B}" srcId="{365F8EF2-FCC9-4F64-9FAC-A0243EF834A8}" destId="{F2855A95-9587-4683-9901-BEE3207752F7}" srcOrd="3" destOrd="0" parTransId="{BC884AC8-7FD7-4AB7-98DA-1CF3445B4168}" sibTransId="{7E3E2529-B8B3-4FAF-ADD3-5732074B6C88}"/>
    <dgm:cxn modelId="{2F32DA72-3625-421A-9AFF-AF5E55FE8EDB}" type="presOf" srcId="{5F0A2244-03FA-43A5-9FF7-8F11D4FC0F89}" destId="{C80BABE1-84B1-439E-8F7C-4E633C09877E}" srcOrd="0" destOrd="0" presId="urn:microsoft.com/office/officeart/2005/8/layout/cycle3"/>
    <dgm:cxn modelId="{8E20908F-86CD-4498-8C00-4E3739B73EDB}" type="presOf" srcId="{F2855A95-9587-4683-9901-BEE3207752F7}" destId="{899858EF-3BA1-48C4-BDFD-EB1E20B91C93}" srcOrd="0" destOrd="0" presId="urn:microsoft.com/office/officeart/2005/8/layout/cycle3"/>
    <dgm:cxn modelId="{55C67495-0C77-4597-B2ED-D00E51822FDA}" srcId="{365F8EF2-FCC9-4F64-9FAC-A0243EF834A8}" destId="{B779A90F-6460-4FB4-8ACB-AEE0105C01F2}" srcOrd="0" destOrd="0" parTransId="{960348AB-57F9-4AAD-9B8A-C287DD5B6CD1}" sibTransId="{EB589ED5-4A07-4F80-BCA5-7F2A804260A5}"/>
    <dgm:cxn modelId="{C2D376A0-3511-4EB6-A08A-DCC85FB6C3C3}" type="presOf" srcId="{E928747B-0D51-4CBC-BA6D-F25142E5D208}" destId="{4E66DE72-8DFA-4C56-942C-650B0DE3679A}" srcOrd="0" destOrd="0" presId="urn:microsoft.com/office/officeart/2005/8/layout/cycle3"/>
    <dgm:cxn modelId="{546230A7-E337-4839-84AE-4E11D2C28DEE}" srcId="{365F8EF2-FCC9-4F64-9FAC-A0243EF834A8}" destId="{E928747B-0D51-4CBC-BA6D-F25142E5D208}" srcOrd="1" destOrd="0" parTransId="{820CE8EE-B945-4F8A-B928-7D08C61D15AB}" sibTransId="{4795C80F-FDDF-4AB6-9FB5-8FB8F9B1D1A8}"/>
    <dgm:cxn modelId="{F4EA9AA9-FDA4-4C89-88B8-D2D7683DB3FA}" type="presOf" srcId="{FC2FA546-89F8-4787-935D-96C3FE362E70}" destId="{D9E0407A-44C7-4E82-A7DE-3C0184628D92}" srcOrd="0" destOrd="0" presId="urn:microsoft.com/office/officeart/2005/8/layout/cycle3"/>
    <dgm:cxn modelId="{199BAFAD-FE5C-4CD7-B5B0-9FD01FA5B71E}" type="presOf" srcId="{B779A90F-6460-4FB4-8ACB-AEE0105C01F2}" destId="{7BF37310-9050-4A66-A5FB-1B9CEE532CB4}" srcOrd="0" destOrd="0" presId="urn:microsoft.com/office/officeart/2005/8/layout/cycle3"/>
    <dgm:cxn modelId="{71AAD2F5-9FCB-452D-B2AA-83BC36E181BD}" srcId="{365F8EF2-FCC9-4F64-9FAC-A0243EF834A8}" destId="{FC2FA546-89F8-4787-935D-96C3FE362E70}" srcOrd="4" destOrd="0" parTransId="{B333E3E8-3CC7-40A8-B879-EACA8556D733}" sibTransId="{E900C2F3-0949-4239-B685-4FEDA87B2BA0}"/>
    <dgm:cxn modelId="{7BEED172-370F-4FCB-B236-A1C4C236A802}" type="presParOf" srcId="{6B5BFF55-F8AB-430E-BA62-E9A4F40668E1}" destId="{1D2DC8E9-AC9B-4B7D-80E4-6CED60286B6D}" srcOrd="0" destOrd="0" presId="urn:microsoft.com/office/officeart/2005/8/layout/cycle3"/>
    <dgm:cxn modelId="{C28C6A01-0BEE-4D18-B264-134FC18109AC}" type="presParOf" srcId="{1D2DC8E9-AC9B-4B7D-80E4-6CED60286B6D}" destId="{7BF37310-9050-4A66-A5FB-1B9CEE532CB4}" srcOrd="0" destOrd="0" presId="urn:microsoft.com/office/officeart/2005/8/layout/cycle3"/>
    <dgm:cxn modelId="{CECC5F43-F9D4-4EDB-9F55-CE17E3829B1D}" type="presParOf" srcId="{1D2DC8E9-AC9B-4B7D-80E4-6CED60286B6D}" destId="{6F4AC9AA-2206-495C-A0B0-D9FB856BE3AA}" srcOrd="1" destOrd="0" presId="urn:microsoft.com/office/officeart/2005/8/layout/cycle3"/>
    <dgm:cxn modelId="{E5581380-9410-4F78-9F4C-558A8A0F7C2F}" type="presParOf" srcId="{1D2DC8E9-AC9B-4B7D-80E4-6CED60286B6D}" destId="{4E66DE72-8DFA-4C56-942C-650B0DE3679A}" srcOrd="2" destOrd="0" presId="urn:microsoft.com/office/officeart/2005/8/layout/cycle3"/>
    <dgm:cxn modelId="{05E6C384-ADE2-412C-8669-823A8B0515AF}" type="presParOf" srcId="{1D2DC8E9-AC9B-4B7D-80E4-6CED60286B6D}" destId="{C80BABE1-84B1-439E-8F7C-4E633C09877E}" srcOrd="3" destOrd="0" presId="urn:microsoft.com/office/officeart/2005/8/layout/cycle3"/>
    <dgm:cxn modelId="{17D1CB79-1B84-4445-93F5-E98D6049A780}" type="presParOf" srcId="{1D2DC8E9-AC9B-4B7D-80E4-6CED60286B6D}" destId="{899858EF-3BA1-48C4-BDFD-EB1E20B91C93}" srcOrd="4" destOrd="0" presId="urn:microsoft.com/office/officeart/2005/8/layout/cycle3"/>
    <dgm:cxn modelId="{9C164D13-0B9F-4786-85CE-9DB7B68D8D3B}" type="presParOf" srcId="{1D2DC8E9-AC9B-4B7D-80E4-6CED60286B6D}" destId="{D9E0407A-44C7-4E82-A7DE-3C0184628D92}"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81D909E-49E9-4449-B076-A9E9397E4BF7}" type="doc">
      <dgm:prSet loTypeId="urn:microsoft.com/office/officeart/2005/8/layout/chevron2" loCatId="list" qsTypeId="urn:microsoft.com/office/officeart/2005/8/quickstyle/simple1" qsCatId="simple" csTypeId="urn:microsoft.com/office/officeart/2005/8/colors/colorful1" csCatId="colorful" phldr="1"/>
      <dgm:spPr/>
      <dgm:t>
        <a:bodyPr/>
        <a:lstStyle/>
        <a:p>
          <a:endParaRPr lang="en-US"/>
        </a:p>
      </dgm:t>
    </dgm:pt>
    <dgm:pt modelId="{02EB423C-C22F-44AC-A2D1-FEDF3958B97D}">
      <dgm:prSet phldrT="[Text]" custT="1"/>
      <dgm:spPr/>
      <dgm:t>
        <a:bodyPr/>
        <a:lstStyle/>
        <a:p>
          <a:endParaRPr lang="en-US" sz="1600" b="1" i="0" dirty="0"/>
        </a:p>
        <a:p>
          <a:r>
            <a:rPr lang="en-US" sz="1600" b="1" dirty="0"/>
            <a:t>Time Management</a:t>
          </a:r>
          <a:endParaRPr lang="en-US" sz="1600" dirty="0"/>
        </a:p>
      </dgm:t>
    </dgm:pt>
    <dgm:pt modelId="{9CBBC890-607B-4745-AE8B-D5FF4E4CD39E}" type="parTrans" cxnId="{B1B56FDB-9CD0-4D94-AA15-08F6145A5A91}">
      <dgm:prSet/>
      <dgm:spPr/>
      <dgm:t>
        <a:bodyPr/>
        <a:lstStyle/>
        <a:p>
          <a:endParaRPr lang="en-US"/>
        </a:p>
      </dgm:t>
    </dgm:pt>
    <dgm:pt modelId="{805A1938-6DDF-4BB8-BF7D-34EDF9009BD8}" type="sibTrans" cxnId="{B1B56FDB-9CD0-4D94-AA15-08F6145A5A91}">
      <dgm:prSet/>
      <dgm:spPr/>
      <dgm:t>
        <a:bodyPr/>
        <a:lstStyle/>
        <a:p>
          <a:endParaRPr lang="en-US"/>
        </a:p>
      </dgm:t>
    </dgm:pt>
    <dgm:pt modelId="{9DDBCC29-7896-42D6-B7A9-D9BDCAA398BD}">
      <dgm:prSet phldrT="[Text]"/>
      <dgm:spPr/>
      <dgm:t>
        <a:bodyPr/>
        <a:lstStyle/>
        <a:p>
          <a:pPr>
            <a:buFont typeface="Arial" panose="020B0604020202020204" pitchFamily="34" charset="0"/>
            <a:buChar char="•"/>
          </a:pPr>
          <a:endParaRPr lang="en-US" sz="1100" dirty="0"/>
        </a:p>
      </dgm:t>
    </dgm:pt>
    <dgm:pt modelId="{C41F36C8-80A9-4E48-9457-855D1144F7B3}" type="parTrans" cxnId="{48154DE8-29C2-4784-AFE2-902F7C43A8B8}">
      <dgm:prSet/>
      <dgm:spPr/>
      <dgm:t>
        <a:bodyPr/>
        <a:lstStyle/>
        <a:p>
          <a:endParaRPr lang="en-US"/>
        </a:p>
      </dgm:t>
    </dgm:pt>
    <dgm:pt modelId="{F8EAE4CA-FAA8-46A0-83D5-94B7399206AB}" type="sibTrans" cxnId="{48154DE8-29C2-4784-AFE2-902F7C43A8B8}">
      <dgm:prSet/>
      <dgm:spPr/>
      <dgm:t>
        <a:bodyPr/>
        <a:lstStyle/>
        <a:p>
          <a:endParaRPr lang="en-US"/>
        </a:p>
      </dgm:t>
    </dgm:pt>
    <dgm:pt modelId="{F5359053-EC08-4BD1-9755-4972A60E7D98}">
      <dgm:prSet phldrT="[Text]"/>
      <dgm:spPr/>
      <dgm:t>
        <a:bodyPr/>
        <a:lstStyle/>
        <a:p>
          <a:r>
            <a:rPr lang="en-US" b="1" dirty="0"/>
            <a:t>Time Management</a:t>
          </a:r>
          <a:endParaRPr lang="en-US" dirty="0"/>
        </a:p>
      </dgm:t>
    </dgm:pt>
    <dgm:pt modelId="{20467FAF-CAD9-4A25-99C0-066A15099136}" type="parTrans" cxnId="{5917C26E-D0C3-4C2B-B4B6-EEDB95BF4720}">
      <dgm:prSet/>
      <dgm:spPr/>
      <dgm:t>
        <a:bodyPr/>
        <a:lstStyle/>
        <a:p>
          <a:endParaRPr lang="en-US"/>
        </a:p>
      </dgm:t>
    </dgm:pt>
    <dgm:pt modelId="{DD52CA50-57D7-4011-A692-D0002C15CDE5}" type="sibTrans" cxnId="{5917C26E-D0C3-4C2B-B4B6-EEDB95BF4720}">
      <dgm:prSet/>
      <dgm:spPr/>
      <dgm:t>
        <a:bodyPr/>
        <a:lstStyle/>
        <a:p>
          <a:endParaRPr lang="en-US"/>
        </a:p>
      </dgm:t>
    </dgm:pt>
    <dgm:pt modelId="{148F65A5-DD0C-46ED-B446-DF361AE803AB}">
      <dgm:prSet phldrT="[Text]" custT="1"/>
      <dgm:spPr/>
      <dgm:t>
        <a:bodyPr/>
        <a:lstStyle/>
        <a:p>
          <a:endParaRPr lang="en-US" sz="1200" dirty="0"/>
        </a:p>
      </dgm:t>
    </dgm:pt>
    <dgm:pt modelId="{ED3B4426-FCBF-4E57-A679-E32E68574A47}" type="parTrans" cxnId="{42BDD2DB-1198-459D-9D0B-A10451E21026}">
      <dgm:prSet/>
      <dgm:spPr/>
      <dgm:t>
        <a:bodyPr/>
        <a:lstStyle/>
        <a:p>
          <a:endParaRPr lang="en-US"/>
        </a:p>
      </dgm:t>
    </dgm:pt>
    <dgm:pt modelId="{A0C02892-AB5F-4D95-A6C8-787DC26AD210}" type="sibTrans" cxnId="{42BDD2DB-1198-459D-9D0B-A10451E21026}">
      <dgm:prSet/>
      <dgm:spPr/>
      <dgm:t>
        <a:bodyPr/>
        <a:lstStyle/>
        <a:p>
          <a:endParaRPr lang="en-US"/>
        </a:p>
      </dgm:t>
    </dgm:pt>
    <dgm:pt modelId="{6F2DCB78-BDC5-45B8-BF28-6A9228F9C4D8}">
      <dgm:prSet phldrT="[Text]"/>
      <dgm:spPr/>
      <dgm:t>
        <a:bodyPr/>
        <a:lstStyle/>
        <a:p>
          <a:r>
            <a:rPr lang="en-US" b="1" dirty="0"/>
            <a:t>Time Management</a:t>
          </a:r>
          <a:endParaRPr lang="en-US" dirty="0"/>
        </a:p>
      </dgm:t>
    </dgm:pt>
    <dgm:pt modelId="{C0F7CBBE-F57B-4763-9456-5EDAEEBD4C42}" type="parTrans" cxnId="{911EF390-743D-4A4E-AAF5-532C9BD55106}">
      <dgm:prSet/>
      <dgm:spPr/>
      <dgm:t>
        <a:bodyPr/>
        <a:lstStyle/>
        <a:p>
          <a:endParaRPr lang="en-US"/>
        </a:p>
      </dgm:t>
    </dgm:pt>
    <dgm:pt modelId="{9F7FD1E5-1CE8-4E1D-BED9-2113B68A6EA5}" type="sibTrans" cxnId="{911EF390-743D-4A4E-AAF5-532C9BD55106}">
      <dgm:prSet/>
      <dgm:spPr/>
      <dgm:t>
        <a:bodyPr/>
        <a:lstStyle/>
        <a:p>
          <a:endParaRPr lang="en-US"/>
        </a:p>
      </dgm:t>
    </dgm:pt>
    <dgm:pt modelId="{008DCCC0-8140-4A91-B981-6DBA49EDE817}">
      <dgm:prSet phldrT="[Text]" custT="1"/>
      <dgm:spPr/>
      <dgm:t>
        <a:bodyPr/>
        <a:lstStyle/>
        <a:p>
          <a:endParaRPr lang="en-US" sz="1300" kern="1200" dirty="0"/>
        </a:p>
      </dgm:t>
    </dgm:pt>
    <dgm:pt modelId="{0F49928B-5831-4F13-A627-04EC23B3ECD3}" type="parTrans" cxnId="{EABA8B73-AE5A-484D-87C2-EF2B899DF4C3}">
      <dgm:prSet/>
      <dgm:spPr/>
      <dgm:t>
        <a:bodyPr/>
        <a:lstStyle/>
        <a:p>
          <a:endParaRPr lang="en-US"/>
        </a:p>
      </dgm:t>
    </dgm:pt>
    <dgm:pt modelId="{11D0E6D1-C65F-4D00-A5CA-E67FE90636C1}" type="sibTrans" cxnId="{EABA8B73-AE5A-484D-87C2-EF2B899DF4C3}">
      <dgm:prSet/>
      <dgm:spPr/>
      <dgm:t>
        <a:bodyPr/>
        <a:lstStyle/>
        <a:p>
          <a:endParaRPr lang="en-US"/>
        </a:p>
      </dgm:t>
    </dgm:pt>
    <dgm:pt modelId="{3253DF90-9E3A-466E-9D93-F00A8A85DE61}">
      <dgm:prSet phldrT="[Text]"/>
      <dgm:spPr/>
      <dgm:t>
        <a:bodyPr/>
        <a:lstStyle/>
        <a:p>
          <a:endParaRPr lang="en-US" sz="900" dirty="0"/>
        </a:p>
      </dgm:t>
    </dgm:pt>
    <dgm:pt modelId="{9094D7FE-7AEA-444B-BE8C-FF7F6816FACC}" type="parTrans" cxnId="{06780C90-4638-47CD-B5D2-96B692485540}">
      <dgm:prSet/>
      <dgm:spPr/>
      <dgm:t>
        <a:bodyPr/>
        <a:lstStyle/>
        <a:p>
          <a:endParaRPr lang="en-US"/>
        </a:p>
      </dgm:t>
    </dgm:pt>
    <dgm:pt modelId="{A0116B70-01E1-44E8-A02C-221BCA6360D4}" type="sibTrans" cxnId="{06780C90-4638-47CD-B5D2-96B692485540}">
      <dgm:prSet/>
      <dgm:spPr/>
      <dgm:t>
        <a:bodyPr/>
        <a:lstStyle/>
        <a:p>
          <a:endParaRPr lang="en-US"/>
        </a:p>
      </dgm:t>
    </dgm:pt>
    <dgm:pt modelId="{92180E9B-3385-4113-80ED-2A6E3FE0FCD5}">
      <dgm:prSet custT="1"/>
      <dgm:spPr/>
      <dgm:t>
        <a:bodyPr/>
        <a:lstStyle/>
        <a:p>
          <a:r>
            <a:rPr lang="en-US" sz="1400" b="0" i="0" dirty="0"/>
            <a:t>When you have a lot to do, knowing how to manage your time is crucial.</a:t>
          </a:r>
          <a:endParaRPr lang="en-US" sz="1400" dirty="0"/>
        </a:p>
      </dgm:t>
    </dgm:pt>
    <dgm:pt modelId="{CF3EC15C-2627-4C3A-B4EB-9AFF1979AC5B}" type="parTrans" cxnId="{2061C61D-2B4E-47A1-A509-0D26507706F4}">
      <dgm:prSet/>
      <dgm:spPr/>
      <dgm:t>
        <a:bodyPr/>
        <a:lstStyle/>
        <a:p>
          <a:endParaRPr lang="en-US"/>
        </a:p>
      </dgm:t>
    </dgm:pt>
    <dgm:pt modelId="{33227FD8-9FDA-492B-8EDB-C2133C126FD6}" type="sibTrans" cxnId="{2061C61D-2B4E-47A1-A509-0D26507706F4}">
      <dgm:prSet/>
      <dgm:spPr/>
      <dgm:t>
        <a:bodyPr/>
        <a:lstStyle/>
        <a:p>
          <a:endParaRPr lang="en-US"/>
        </a:p>
      </dgm:t>
    </dgm:pt>
    <dgm:pt modelId="{C764ECD1-81AB-4083-BBE0-0253F779A04F}">
      <dgm:prSet custT="1"/>
      <dgm:spPr/>
      <dgm:t>
        <a:bodyPr/>
        <a:lstStyle/>
        <a:p>
          <a:r>
            <a:rPr lang="en-US" sz="1400" b="0" i="0" dirty="0"/>
            <a:t>How much time do you spend planning? , Actually coding? Working with your team to come up with new ideas?</a:t>
          </a:r>
          <a:endParaRPr lang="en-US" sz="1400" dirty="0"/>
        </a:p>
      </dgm:t>
    </dgm:pt>
    <dgm:pt modelId="{853EE57D-D095-48CA-9F67-E34B3E2B9887}" type="parTrans" cxnId="{F9DBB624-02C5-4C86-BBFD-13A1FF57887B}">
      <dgm:prSet/>
      <dgm:spPr/>
      <dgm:t>
        <a:bodyPr/>
        <a:lstStyle/>
        <a:p>
          <a:endParaRPr lang="en-US"/>
        </a:p>
      </dgm:t>
    </dgm:pt>
    <dgm:pt modelId="{A27FC8D3-C1CB-4060-BD39-60DE3282F5E8}" type="sibTrans" cxnId="{F9DBB624-02C5-4C86-BBFD-13A1FF57887B}">
      <dgm:prSet/>
      <dgm:spPr/>
      <dgm:t>
        <a:bodyPr/>
        <a:lstStyle/>
        <a:p>
          <a:endParaRPr lang="en-US"/>
        </a:p>
      </dgm:t>
    </dgm:pt>
    <dgm:pt modelId="{2D04B019-B4F4-472C-A88D-576244291459}">
      <dgm:prSet custT="1"/>
      <dgm:spPr/>
      <dgm:t>
        <a:bodyPr/>
        <a:lstStyle/>
        <a:p>
          <a:r>
            <a:rPr lang="en-US" sz="1400" b="0" i="0" dirty="0"/>
            <a:t>Managing your time efficiently allows you to focus on what’s most important and get tasks done more efficiently.</a:t>
          </a:r>
          <a:endParaRPr lang="en-US" sz="1400" dirty="0"/>
        </a:p>
      </dgm:t>
    </dgm:pt>
    <dgm:pt modelId="{2AA3D8C5-90F0-4A95-8952-472FDFFFCFD1}" type="parTrans" cxnId="{92667D3D-19D7-4494-A863-FB305FC782C1}">
      <dgm:prSet/>
      <dgm:spPr/>
      <dgm:t>
        <a:bodyPr/>
        <a:lstStyle/>
        <a:p>
          <a:endParaRPr lang="en-US"/>
        </a:p>
      </dgm:t>
    </dgm:pt>
    <dgm:pt modelId="{A6990AF2-3E35-42D6-86FE-7E743CF16645}" type="sibTrans" cxnId="{92667D3D-19D7-4494-A863-FB305FC782C1}">
      <dgm:prSet/>
      <dgm:spPr/>
      <dgm:t>
        <a:bodyPr/>
        <a:lstStyle/>
        <a:p>
          <a:endParaRPr lang="en-US"/>
        </a:p>
      </dgm:t>
    </dgm:pt>
    <dgm:pt modelId="{833C5713-9CAB-47B0-B38E-C6C78FE5860C}">
      <dgm:prSet custT="1"/>
      <dgm:spPr/>
      <dgm:t>
        <a:bodyPr/>
        <a:lstStyle/>
        <a:p>
          <a:r>
            <a:rPr lang="en-US" sz="1200" b="0" i="0" dirty="0"/>
            <a:t>Techniques like the Pomodoro technique, where you work for a set period of time on one task, take a break, then go back to it.</a:t>
          </a:r>
          <a:endParaRPr lang="en-US" sz="1200" dirty="0"/>
        </a:p>
      </dgm:t>
    </dgm:pt>
    <dgm:pt modelId="{A15B5D00-547F-4D36-91B8-A399D33B9E10}" type="parTrans" cxnId="{90A2D7F4-310D-41C4-9FC4-777E07A4E556}">
      <dgm:prSet/>
      <dgm:spPr/>
      <dgm:t>
        <a:bodyPr/>
        <a:lstStyle/>
        <a:p>
          <a:endParaRPr lang="en-US"/>
        </a:p>
      </dgm:t>
    </dgm:pt>
    <dgm:pt modelId="{C7A3A9EF-24E0-48CA-AA7F-07BB0E913220}" type="sibTrans" cxnId="{90A2D7F4-310D-41C4-9FC4-777E07A4E556}">
      <dgm:prSet/>
      <dgm:spPr/>
      <dgm:t>
        <a:bodyPr/>
        <a:lstStyle/>
        <a:p>
          <a:endParaRPr lang="en-US"/>
        </a:p>
      </dgm:t>
    </dgm:pt>
    <dgm:pt modelId="{A92E3540-FB6E-46D7-8EED-768F7261D02A}">
      <dgm:prSet/>
      <dgm:spPr/>
      <dgm:t>
        <a:bodyPr/>
        <a:lstStyle/>
        <a:p>
          <a:endParaRPr lang="en-US" sz="900" dirty="0"/>
        </a:p>
      </dgm:t>
    </dgm:pt>
    <dgm:pt modelId="{D805101D-8F5F-4CB3-9AC3-17B130AEEFB3}" type="parTrans" cxnId="{60D98C36-A895-4EA4-838C-8D515A7D30D6}">
      <dgm:prSet/>
      <dgm:spPr/>
      <dgm:t>
        <a:bodyPr/>
        <a:lstStyle/>
        <a:p>
          <a:endParaRPr lang="en-US"/>
        </a:p>
      </dgm:t>
    </dgm:pt>
    <dgm:pt modelId="{237AC8F3-F51D-4C91-A08A-0AC7337C9B4D}" type="sibTrans" cxnId="{60D98C36-A895-4EA4-838C-8D515A7D30D6}">
      <dgm:prSet/>
      <dgm:spPr/>
      <dgm:t>
        <a:bodyPr/>
        <a:lstStyle/>
        <a:p>
          <a:endParaRPr lang="en-US"/>
        </a:p>
      </dgm:t>
    </dgm:pt>
    <dgm:pt modelId="{5E183EFA-2E71-4F17-B50D-3AE2A3CEF4BC}">
      <dgm:prSet custT="1"/>
      <dgm:spPr/>
      <dgm:t>
        <a:bodyPr/>
        <a:lstStyle/>
        <a:p>
          <a:r>
            <a:rPr lang="en-US" sz="1200" b="0" i="0" dirty="0"/>
            <a:t>Kanban, where you visualize your tasks, are great ways to build a routine or learn how to focus your attention if you’re prone to multitasking.</a:t>
          </a:r>
          <a:endParaRPr lang="en-US" sz="1200" dirty="0"/>
        </a:p>
      </dgm:t>
    </dgm:pt>
    <dgm:pt modelId="{15B6294E-4215-42E9-9464-40EBCDDF6397}" type="parTrans" cxnId="{9D30A389-09D1-4672-AF0E-9CF8555A7C62}">
      <dgm:prSet/>
      <dgm:spPr/>
      <dgm:t>
        <a:bodyPr/>
        <a:lstStyle/>
        <a:p>
          <a:endParaRPr lang="en-US"/>
        </a:p>
      </dgm:t>
    </dgm:pt>
    <dgm:pt modelId="{C998F067-0A2F-4303-B8C2-EC2891936EF4}" type="sibTrans" cxnId="{9D30A389-09D1-4672-AF0E-9CF8555A7C62}">
      <dgm:prSet/>
      <dgm:spPr/>
      <dgm:t>
        <a:bodyPr/>
        <a:lstStyle/>
        <a:p>
          <a:endParaRPr lang="en-US"/>
        </a:p>
      </dgm:t>
    </dgm:pt>
    <dgm:pt modelId="{B286272E-AC7A-4D5A-AB43-3D2695DBD430}">
      <dgm:prSet custT="1"/>
      <dgm:spPr/>
      <dgm:t>
        <a:bodyPr/>
        <a:lstStyle/>
        <a:p>
          <a:r>
            <a:rPr lang="en-US" sz="1200" b="0" i="0" dirty="0"/>
            <a:t>While sometimes the need arises for multitasking, and you may feel like you get loads done when you do it, studies have shown that it’s bad for productivity.</a:t>
          </a:r>
          <a:endParaRPr lang="en-US" sz="1200" dirty="0"/>
        </a:p>
      </dgm:t>
    </dgm:pt>
    <dgm:pt modelId="{9B55D040-55A7-4F63-9CFC-A93129A5DF2F}" type="parTrans" cxnId="{5E637C94-C7AE-4826-8212-E8A1AD55714F}">
      <dgm:prSet/>
      <dgm:spPr/>
      <dgm:t>
        <a:bodyPr/>
        <a:lstStyle/>
        <a:p>
          <a:endParaRPr lang="en-US"/>
        </a:p>
      </dgm:t>
    </dgm:pt>
    <dgm:pt modelId="{E004EE62-C212-415D-9FC2-64E6D64D5B7F}" type="sibTrans" cxnId="{5E637C94-C7AE-4826-8212-E8A1AD55714F}">
      <dgm:prSet/>
      <dgm:spPr/>
      <dgm:t>
        <a:bodyPr/>
        <a:lstStyle/>
        <a:p>
          <a:endParaRPr lang="en-US"/>
        </a:p>
      </dgm:t>
    </dgm:pt>
    <dgm:pt modelId="{2CA28754-1F7E-4D9B-96F3-1984D09D886B}">
      <dgm:prSet custT="1"/>
      <dgm:spPr/>
      <dgm:t>
        <a:bodyPr/>
        <a:lstStyle/>
        <a:p>
          <a:r>
            <a:rPr lang="en-US" sz="1400" b="0" i="0" dirty="0"/>
            <a:t>Not giving something your full attention means that tasks take longer to complete and you’re more likely to make errors.</a:t>
          </a:r>
          <a:endParaRPr lang="en-US" sz="1400" dirty="0"/>
        </a:p>
      </dgm:t>
    </dgm:pt>
    <dgm:pt modelId="{CEE18D16-47A2-45AD-8CC0-3CCE99731E1D}" type="parTrans" cxnId="{AD9302B3-F55B-4140-B552-8F45DFDA540C}">
      <dgm:prSet/>
      <dgm:spPr/>
      <dgm:t>
        <a:bodyPr/>
        <a:lstStyle/>
        <a:p>
          <a:endParaRPr lang="en-US"/>
        </a:p>
      </dgm:t>
    </dgm:pt>
    <dgm:pt modelId="{9AF2A9FF-19D0-464E-888F-E8DC19DFF700}" type="sibTrans" cxnId="{AD9302B3-F55B-4140-B552-8F45DFDA540C}">
      <dgm:prSet/>
      <dgm:spPr/>
      <dgm:t>
        <a:bodyPr/>
        <a:lstStyle/>
        <a:p>
          <a:endParaRPr lang="en-US"/>
        </a:p>
      </dgm:t>
    </dgm:pt>
    <dgm:pt modelId="{56FFA9FC-20BD-408A-AD59-826E5C40927C}">
      <dgm:prSet custT="1"/>
      <dgm:spPr/>
      <dgm:t>
        <a:bodyPr/>
        <a:lstStyle/>
        <a:p>
          <a:r>
            <a:rPr lang="en-US" sz="1400" b="0" i="0" dirty="0"/>
            <a:t>If you often multitask, prioritize your to-do list then use one of the techniques mentioned above to help you focus. You’ll be surprised how much faster you get things done when they have your full attention!</a:t>
          </a:r>
          <a:endParaRPr lang="en-US" sz="1400" dirty="0"/>
        </a:p>
      </dgm:t>
    </dgm:pt>
    <dgm:pt modelId="{7B72A52B-B8BC-4F6A-882B-1FFC10BDCE4B}" type="parTrans" cxnId="{4F3833A6-F367-4335-86E7-1DCB40DEBB3B}">
      <dgm:prSet/>
      <dgm:spPr/>
      <dgm:t>
        <a:bodyPr/>
        <a:lstStyle/>
        <a:p>
          <a:endParaRPr lang="en-US"/>
        </a:p>
      </dgm:t>
    </dgm:pt>
    <dgm:pt modelId="{32B7EA20-6C40-404B-B39B-FB170BFE2676}" type="sibTrans" cxnId="{4F3833A6-F367-4335-86E7-1DCB40DEBB3B}">
      <dgm:prSet/>
      <dgm:spPr/>
      <dgm:t>
        <a:bodyPr/>
        <a:lstStyle/>
        <a:p>
          <a:endParaRPr lang="en-US"/>
        </a:p>
      </dgm:t>
    </dgm:pt>
    <dgm:pt modelId="{7A312EED-4308-4F0E-BCD7-56662E0F1150}" type="pres">
      <dgm:prSet presAssocID="{681D909E-49E9-4449-B076-A9E9397E4BF7}" presName="linearFlow" presStyleCnt="0">
        <dgm:presLayoutVars>
          <dgm:dir/>
          <dgm:animLvl val="lvl"/>
          <dgm:resizeHandles val="exact"/>
        </dgm:presLayoutVars>
      </dgm:prSet>
      <dgm:spPr/>
    </dgm:pt>
    <dgm:pt modelId="{E56EF442-A0F6-4BB3-9026-CC996F656255}" type="pres">
      <dgm:prSet presAssocID="{02EB423C-C22F-44AC-A2D1-FEDF3958B97D}" presName="composite" presStyleCnt="0"/>
      <dgm:spPr/>
    </dgm:pt>
    <dgm:pt modelId="{3B0C5D0A-F7E5-4FE7-AF64-00E9AF73B270}" type="pres">
      <dgm:prSet presAssocID="{02EB423C-C22F-44AC-A2D1-FEDF3958B97D}" presName="parentText" presStyleLbl="alignNode1" presStyleIdx="0" presStyleCnt="3">
        <dgm:presLayoutVars>
          <dgm:chMax val="1"/>
          <dgm:bulletEnabled val="1"/>
        </dgm:presLayoutVars>
      </dgm:prSet>
      <dgm:spPr/>
    </dgm:pt>
    <dgm:pt modelId="{CF7BC205-8C57-44BB-88DA-9069DE74A253}" type="pres">
      <dgm:prSet presAssocID="{02EB423C-C22F-44AC-A2D1-FEDF3958B97D}" presName="descendantText" presStyleLbl="alignAcc1" presStyleIdx="0" presStyleCnt="3">
        <dgm:presLayoutVars>
          <dgm:bulletEnabled val="1"/>
        </dgm:presLayoutVars>
      </dgm:prSet>
      <dgm:spPr/>
    </dgm:pt>
    <dgm:pt modelId="{B31E7A72-E5B9-44E5-A33F-F90E3E5A18E7}" type="pres">
      <dgm:prSet presAssocID="{805A1938-6DDF-4BB8-BF7D-34EDF9009BD8}" presName="sp" presStyleCnt="0"/>
      <dgm:spPr/>
    </dgm:pt>
    <dgm:pt modelId="{280E5905-9191-48FE-AC89-126198E54A12}" type="pres">
      <dgm:prSet presAssocID="{F5359053-EC08-4BD1-9755-4972A60E7D98}" presName="composite" presStyleCnt="0"/>
      <dgm:spPr/>
    </dgm:pt>
    <dgm:pt modelId="{C42E6CAE-A334-4275-AB4B-62A8C04BFC62}" type="pres">
      <dgm:prSet presAssocID="{F5359053-EC08-4BD1-9755-4972A60E7D98}" presName="parentText" presStyleLbl="alignNode1" presStyleIdx="1" presStyleCnt="3">
        <dgm:presLayoutVars>
          <dgm:chMax val="1"/>
          <dgm:bulletEnabled val="1"/>
        </dgm:presLayoutVars>
      </dgm:prSet>
      <dgm:spPr/>
    </dgm:pt>
    <dgm:pt modelId="{426D3CE9-4CDB-458B-A0B9-FBE46925E478}" type="pres">
      <dgm:prSet presAssocID="{F5359053-EC08-4BD1-9755-4972A60E7D98}" presName="descendantText" presStyleLbl="alignAcc1" presStyleIdx="1" presStyleCnt="3">
        <dgm:presLayoutVars>
          <dgm:bulletEnabled val="1"/>
        </dgm:presLayoutVars>
      </dgm:prSet>
      <dgm:spPr/>
    </dgm:pt>
    <dgm:pt modelId="{841A32CF-D3E5-4715-BCE2-C86FA0A5B921}" type="pres">
      <dgm:prSet presAssocID="{DD52CA50-57D7-4011-A692-D0002C15CDE5}" presName="sp" presStyleCnt="0"/>
      <dgm:spPr/>
    </dgm:pt>
    <dgm:pt modelId="{C85DFE1B-443D-4372-BC0C-23FDCC7CF915}" type="pres">
      <dgm:prSet presAssocID="{6F2DCB78-BDC5-45B8-BF28-6A9228F9C4D8}" presName="composite" presStyleCnt="0"/>
      <dgm:spPr/>
    </dgm:pt>
    <dgm:pt modelId="{F7BC298C-9548-4AA5-8B42-60123AD15561}" type="pres">
      <dgm:prSet presAssocID="{6F2DCB78-BDC5-45B8-BF28-6A9228F9C4D8}" presName="parentText" presStyleLbl="alignNode1" presStyleIdx="2" presStyleCnt="3">
        <dgm:presLayoutVars>
          <dgm:chMax val="1"/>
          <dgm:bulletEnabled val="1"/>
        </dgm:presLayoutVars>
      </dgm:prSet>
      <dgm:spPr/>
    </dgm:pt>
    <dgm:pt modelId="{0EF5C4E0-F97E-443E-B82A-DD87E02CC5FF}" type="pres">
      <dgm:prSet presAssocID="{6F2DCB78-BDC5-45B8-BF28-6A9228F9C4D8}" presName="descendantText" presStyleLbl="alignAcc1" presStyleIdx="2" presStyleCnt="3">
        <dgm:presLayoutVars>
          <dgm:bulletEnabled val="1"/>
        </dgm:presLayoutVars>
      </dgm:prSet>
      <dgm:spPr/>
    </dgm:pt>
  </dgm:ptLst>
  <dgm:cxnLst>
    <dgm:cxn modelId="{29D89E00-CE9A-41D4-A44D-5037DE2E9213}" type="presOf" srcId="{681D909E-49E9-4449-B076-A9E9397E4BF7}" destId="{7A312EED-4308-4F0E-BCD7-56662E0F1150}" srcOrd="0" destOrd="0" presId="urn:microsoft.com/office/officeart/2005/8/layout/chevron2"/>
    <dgm:cxn modelId="{D5AA8918-A00C-4783-A368-E7710D664BA0}" type="presOf" srcId="{02EB423C-C22F-44AC-A2D1-FEDF3958B97D}" destId="{3B0C5D0A-F7E5-4FE7-AF64-00E9AF73B270}" srcOrd="0" destOrd="0" presId="urn:microsoft.com/office/officeart/2005/8/layout/chevron2"/>
    <dgm:cxn modelId="{D649521B-13CF-4360-BF0E-A418A9E22FCB}" type="presOf" srcId="{9DDBCC29-7896-42D6-B7A9-D9BDCAA398BD}" destId="{CF7BC205-8C57-44BB-88DA-9069DE74A253}" srcOrd="0" destOrd="0" presId="urn:microsoft.com/office/officeart/2005/8/layout/chevron2"/>
    <dgm:cxn modelId="{2061C61D-2B4E-47A1-A509-0D26507706F4}" srcId="{02EB423C-C22F-44AC-A2D1-FEDF3958B97D}" destId="{92180E9B-3385-4113-80ED-2A6E3FE0FCD5}" srcOrd="1" destOrd="0" parTransId="{CF3EC15C-2627-4C3A-B4EB-9AFF1979AC5B}" sibTransId="{33227FD8-9FDA-492B-8EDB-C2133C126FD6}"/>
    <dgm:cxn modelId="{F9DBB624-02C5-4C86-BBFD-13A1FF57887B}" srcId="{02EB423C-C22F-44AC-A2D1-FEDF3958B97D}" destId="{C764ECD1-81AB-4083-BBE0-0253F779A04F}" srcOrd="2" destOrd="0" parTransId="{853EE57D-D095-48CA-9F67-E34B3E2B9887}" sibTransId="{A27FC8D3-C1CB-4060-BD39-60DE3282F5E8}"/>
    <dgm:cxn modelId="{B6554636-CD0C-4671-8A3C-AECAE66D0E91}" type="presOf" srcId="{B286272E-AC7A-4D5A-AB43-3D2695DBD430}" destId="{426D3CE9-4CDB-458B-A0B9-FBE46925E478}" srcOrd="0" destOrd="3" presId="urn:microsoft.com/office/officeart/2005/8/layout/chevron2"/>
    <dgm:cxn modelId="{60D98C36-A895-4EA4-838C-8D515A7D30D6}" srcId="{F5359053-EC08-4BD1-9755-4972A60E7D98}" destId="{A92E3540-FB6E-46D7-8EED-768F7261D02A}" srcOrd="4" destOrd="0" parTransId="{D805101D-8F5F-4CB3-9AC3-17B130AEEFB3}" sibTransId="{237AC8F3-F51D-4C91-A08A-0AC7337C9B4D}"/>
    <dgm:cxn modelId="{92667D3D-19D7-4494-A863-FB305FC782C1}" srcId="{02EB423C-C22F-44AC-A2D1-FEDF3958B97D}" destId="{2D04B019-B4F4-472C-A88D-576244291459}" srcOrd="3" destOrd="0" parTransId="{2AA3D8C5-90F0-4A95-8952-472FDFFFCFD1}" sibTransId="{A6990AF2-3E35-42D6-86FE-7E743CF16645}"/>
    <dgm:cxn modelId="{CD577F5B-4349-4E21-91FA-9B46CF144D6D}" type="presOf" srcId="{92180E9B-3385-4113-80ED-2A6E3FE0FCD5}" destId="{CF7BC205-8C57-44BB-88DA-9069DE74A253}" srcOrd="0" destOrd="1" presId="urn:microsoft.com/office/officeart/2005/8/layout/chevron2"/>
    <dgm:cxn modelId="{C42CB16A-3FDB-464C-B015-55CF6DE89076}" type="presOf" srcId="{C764ECD1-81AB-4083-BBE0-0253F779A04F}" destId="{CF7BC205-8C57-44BB-88DA-9069DE74A253}" srcOrd="0" destOrd="2" presId="urn:microsoft.com/office/officeart/2005/8/layout/chevron2"/>
    <dgm:cxn modelId="{5917C26E-D0C3-4C2B-B4B6-EEDB95BF4720}" srcId="{681D909E-49E9-4449-B076-A9E9397E4BF7}" destId="{F5359053-EC08-4BD1-9755-4972A60E7D98}" srcOrd="1" destOrd="0" parTransId="{20467FAF-CAD9-4A25-99C0-066A15099136}" sibTransId="{DD52CA50-57D7-4011-A692-D0002C15CDE5}"/>
    <dgm:cxn modelId="{7D7FF950-AD9F-4BB8-8753-6244470B2160}" type="presOf" srcId="{008DCCC0-8140-4A91-B981-6DBA49EDE817}" destId="{0EF5C4E0-F97E-443E-B82A-DD87E02CC5FF}" srcOrd="0" destOrd="0" presId="urn:microsoft.com/office/officeart/2005/8/layout/chevron2"/>
    <dgm:cxn modelId="{EABA8B73-AE5A-484D-87C2-EF2B899DF4C3}" srcId="{6F2DCB78-BDC5-45B8-BF28-6A9228F9C4D8}" destId="{008DCCC0-8140-4A91-B981-6DBA49EDE817}" srcOrd="0" destOrd="0" parTransId="{0F49928B-5831-4F13-A627-04EC23B3ECD3}" sibTransId="{11D0E6D1-C65F-4D00-A5CA-E67FE90636C1}"/>
    <dgm:cxn modelId="{9B737C54-38AD-4790-B4B2-236660E0B1A9}" type="presOf" srcId="{2CA28754-1F7E-4D9B-96F3-1984D09D886B}" destId="{0EF5C4E0-F97E-443E-B82A-DD87E02CC5FF}" srcOrd="0" destOrd="1" presId="urn:microsoft.com/office/officeart/2005/8/layout/chevron2"/>
    <dgm:cxn modelId="{6A283488-9A67-4420-BE19-877BF2DBAB4D}" type="presOf" srcId="{6F2DCB78-BDC5-45B8-BF28-6A9228F9C4D8}" destId="{F7BC298C-9548-4AA5-8B42-60123AD15561}" srcOrd="0" destOrd="0" presId="urn:microsoft.com/office/officeart/2005/8/layout/chevron2"/>
    <dgm:cxn modelId="{9D30A389-09D1-4672-AF0E-9CF8555A7C62}" srcId="{F5359053-EC08-4BD1-9755-4972A60E7D98}" destId="{5E183EFA-2E71-4F17-B50D-3AE2A3CEF4BC}" srcOrd="2" destOrd="0" parTransId="{15B6294E-4215-42E9-9464-40EBCDDF6397}" sibTransId="{C998F067-0A2F-4303-B8C2-EC2891936EF4}"/>
    <dgm:cxn modelId="{FC492B8E-3437-45F7-AF1C-8886DE6F425D}" type="presOf" srcId="{A92E3540-FB6E-46D7-8EED-768F7261D02A}" destId="{426D3CE9-4CDB-458B-A0B9-FBE46925E478}" srcOrd="0" destOrd="4" presId="urn:microsoft.com/office/officeart/2005/8/layout/chevron2"/>
    <dgm:cxn modelId="{06780C90-4638-47CD-B5D2-96B692485540}" srcId="{F5359053-EC08-4BD1-9755-4972A60E7D98}" destId="{3253DF90-9E3A-466E-9D93-F00A8A85DE61}" srcOrd="5" destOrd="0" parTransId="{9094D7FE-7AEA-444B-BE8C-FF7F6816FACC}" sibTransId="{A0116B70-01E1-44E8-A02C-221BCA6360D4}"/>
    <dgm:cxn modelId="{911EF390-743D-4A4E-AAF5-532C9BD55106}" srcId="{681D909E-49E9-4449-B076-A9E9397E4BF7}" destId="{6F2DCB78-BDC5-45B8-BF28-6A9228F9C4D8}" srcOrd="2" destOrd="0" parTransId="{C0F7CBBE-F57B-4763-9456-5EDAEEBD4C42}" sibTransId="{9F7FD1E5-1CE8-4E1D-BED9-2113B68A6EA5}"/>
    <dgm:cxn modelId="{698AA891-E824-4E07-B71B-AFFC31A99C08}" type="presOf" srcId="{5E183EFA-2E71-4F17-B50D-3AE2A3CEF4BC}" destId="{426D3CE9-4CDB-458B-A0B9-FBE46925E478}" srcOrd="0" destOrd="2" presId="urn:microsoft.com/office/officeart/2005/8/layout/chevron2"/>
    <dgm:cxn modelId="{5E637C94-C7AE-4826-8212-E8A1AD55714F}" srcId="{F5359053-EC08-4BD1-9755-4972A60E7D98}" destId="{B286272E-AC7A-4D5A-AB43-3D2695DBD430}" srcOrd="3" destOrd="0" parTransId="{9B55D040-55A7-4F63-9CFC-A93129A5DF2F}" sibTransId="{E004EE62-C212-415D-9FC2-64E6D64D5B7F}"/>
    <dgm:cxn modelId="{29A2B8A5-E19F-4D2F-BBD3-B9139927ADB2}" type="presOf" srcId="{F5359053-EC08-4BD1-9755-4972A60E7D98}" destId="{C42E6CAE-A334-4275-AB4B-62A8C04BFC62}" srcOrd="0" destOrd="0" presId="urn:microsoft.com/office/officeart/2005/8/layout/chevron2"/>
    <dgm:cxn modelId="{4F3833A6-F367-4335-86E7-1DCB40DEBB3B}" srcId="{6F2DCB78-BDC5-45B8-BF28-6A9228F9C4D8}" destId="{56FFA9FC-20BD-408A-AD59-826E5C40927C}" srcOrd="2" destOrd="0" parTransId="{7B72A52B-B8BC-4F6A-882B-1FFC10BDCE4B}" sibTransId="{32B7EA20-6C40-404B-B39B-FB170BFE2676}"/>
    <dgm:cxn modelId="{1669DEAE-467E-459E-9071-85924036BEB5}" type="presOf" srcId="{2D04B019-B4F4-472C-A88D-576244291459}" destId="{CF7BC205-8C57-44BB-88DA-9069DE74A253}" srcOrd="0" destOrd="3" presId="urn:microsoft.com/office/officeart/2005/8/layout/chevron2"/>
    <dgm:cxn modelId="{7AC50CB1-6EB0-4685-BED5-7CC01976477B}" type="presOf" srcId="{833C5713-9CAB-47B0-B38E-C6C78FE5860C}" destId="{426D3CE9-4CDB-458B-A0B9-FBE46925E478}" srcOrd="0" destOrd="1" presId="urn:microsoft.com/office/officeart/2005/8/layout/chevron2"/>
    <dgm:cxn modelId="{AD9302B3-F55B-4140-B552-8F45DFDA540C}" srcId="{6F2DCB78-BDC5-45B8-BF28-6A9228F9C4D8}" destId="{2CA28754-1F7E-4D9B-96F3-1984D09D886B}" srcOrd="1" destOrd="0" parTransId="{CEE18D16-47A2-45AD-8CC0-3CCE99731E1D}" sibTransId="{9AF2A9FF-19D0-464E-888F-E8DC19DFF700}"/>
    <dgm:cxn modelId="{BE2265D0-D06D-4946-9381-A70AEFB0BAE5}" type="presOf" srcId="{3253DF90-9E3A-466E-9D93-F00A8A85DE61}" destId="{426D3CE9-4CDB-458B-A0B9-FBE46925E478}" srcOrd="0" destOrd="5" presId="urn:microsoft.com/office/officeart/2005/8/layout/chevron2"/>
    <dgm:cxn modelId="{FB9C15D9-C061-45F7-828B-5128E2DF6403}" type="presOf" srcId="{56FFA9FC-20BD-408A-AD59-826E5C40927C}" destId="{0EF5C4E0-F97E-443E-B82A-DD87E02CC5FF}" srcOrd="0" destOrd="2" presId="urn:microsoft.com/office/officeart/2005/8/layout/chevron2"/>
    <dgm:cxn modelId="{B1B56FDB-9CD0-4D94-AA15-08F6145A5A91}" srcId="{681D909E-49E9-4449-B076-A9E9397E4BF7}" destId="{02EB423C-C22F-44AC-A2D1-FEDF3958B97D}" srcOrd="0" destOrd="0" parTransId="{9CBBC890-607B-4745-AE8B-D5FF4E4CD39E}" sibTransId="{805A1938-6DDF-4BB8-BF7D-34EDF9009BD8}"/>
    <dgm:cxn modelId="{42BDD2DB-1198-459D-9D0B-A10451E21026}" srcId="{F5359053-EC08-4BD1-9755-4972A60E7D98}" destId="{148F65A5-DD0C-46ED-B446-DF361AE803AB}" srcOrd="0" destOrd="0" parTransId="{ED3B4426-FCBF-4E57-A679-E32E68574A47}" sibTransId="{A0C02892-AB5F-4D95-A6C8-787DC26AD210}"/>
    <dgm:cxn modelId="{48154DE8-29C2-4784-AFE2-902F7C43A8B8}" srcId="{02EB423C-C22F-44AC-A2D1-FEDF3958B97D}" destId="{9DDBCC29-7896-42D6-B7A9-D9BDCAA398BD}" srcOrd="0" destOrd="0" parTransId="{C41F36C8-80A9-4E48-9457-855D1144F7B3}" sibTransId="{F8EAE4CA-FAA8-46A0-83D5-94B7399206AB}"/>
    <dgm:cxn modelId="{D6946FF0-62C2-463F-A369-0BB417133D1C}" type="presOf" srcId="{148F65A5-DD0C-46ED-B446-DF361AE803AB}" destId="{426D3CE9-4CDB-458B-A0B9-FBE46925E478}" srcOrd="0" destOrd="0" presId="urn:microsoft.com/office/officeart/2005/8/layout/chevron2"/>
    <dgm:cxn modelId="{90A2D7F4-310D-41C4-9FC4-777E07A4E556}" srcId="{F5359053-EC08-4BD1-9755-4972A60E7D98}" destId="{833C5713-9CAB-47B0-B38E-C6C78FE5860C}" srcOrd="1" destOrd="0" parTransId="{A15B5D00-547F-4D36-91B8-A399D33B9E10}" sibTransId="{C7A3A9EF-24E0-48CA-AA7F-07BB0E913220}"/>
    <dgm:cxn modelId="{93AC323F-78BF-4D15-8307-C0F623213299}" type="presParOf" srcId="{7A312EED-4308-4F0E-BCD7-56662E0F1150}" destId="{E56EF442-A0F6-4BB3-9026-CC996F656255}" srcOrd="0" destOrd="0" presId="urn:microsoft.com/office/officeart/2005/8/layout/chevron2"/>
    <dgm:cxn modelId="{831B0DD5-E0D0-45D3-804B-8818210C8AEB}" type="presParOf" srcId="{E56EF442-A0F6-4BB3-9026-CC996F656255}" destId="{3B0C5D0A-F7E5-4FE7-AF64-00E9AF73B270}" srcOrd="0" destOrd="0" presId="urn:microsoft.com/office/officeart/2005/8/layout/chevron2"/>
    <dgm:cxn modelId="{00A93072-A058-4B1A-AB45-BD6B2244554C}" type="presParOf" srcId="{E56EF442-A0F6-4BB3-9026-CC996F656255}" destId="{CF7BC205-8C57-44BB-88DA-9069DE74A253}" srcOrd="1" destOrd="0" presId="urn:microsoft.com/office/officeart/2005/8/layout/chevron2"/>
    <dgm:cxn modelId="{41746934-E00E-4C20-905F-272AD0BBB51E}" type="presParOf" srcId="{7A312EED-4308-4F0E-BCD7-56662E0F1150}" destId="{B31E7A72-E5B9-44E5-A33F-F90E3E5A18E7}" srcOrd="1" destOrd="0" presId="urn:microsoft.com/office/officeart/2005/8/layout/chevron2"/>
    <dgm:cxn modelId="{C89493D4-07D2-492F-952D-B395BF1B85A4}" type="presParOf" srcId="{7A312EED-4308-4F0E-BCD7-56662E0F1150}" destId="{280E5905-9191-48FE-AC89-126198E54A12}" srcOrd="2" destOrd="0" presId="urn:microsoft.com/office/officeart/2005/8/layout/chevron2"/>
    <dgm:cxn modelId="{DAEB697E-2F5B-4233-8059-D42824039CF1}" type="presParOf" srcId="{280E5905-9191-48FE-AC89-126198E54A12}" destId="{C42E6CAE-A334-4275-AB4B-62A8C04BFC62}" srcOrd="0" destOrd="0" presId="urn:microsoft.com/office/officeart/2005/8/layout/chevron2"/>
    <dgm:cxn modelId="{FD2A2D5C-D2C3-4837-AD1A-64625F63F4CC}" type="presParOf" srcId="{280E5905-9191-48FE-AC89-126198E54A12}" destId="{426D3CE9-4CDB-458B-A0B9-FBE46925E478}" srcOrd="1" destOrd="0" presId="urn:microsoft.com/office/officeart/2005/8/layout/chevron2"/>
    <dgm:cxn modelId="{79AD7E9E-E6D3-4553-956F-EB02F7CEF0B2}" type="presParOf" srcId="{7A312EED-4308-4F0E-BCD7-56662E0F1150}" destId="{841A32CF-D3E5-4715-BCE2-C86FA0A5B921}" srcOrd="3" destOrd="0" presId="urn:microsoft.com/office/officeart/2005/8/layout/chevron2"/>
    <dgm:cxn modelId="{020C20A0-8280-4A41-B416-9A59227C119D}" type="presParOf" srcId="{7A312EED-4308-4F0E-BCD7-56662E0F1150}" destId="{C85DFE1B-443D-4372-BC0C-23FDCC7CF915}" srcOrd="4" destOrd="0" presId="urn:microsoft.com/office/officeart/2005/8/layout/chevron2"/>
    <dgm:cxn modelId="{15191E22-198F-4966-BC4F-44D1F26ADD60}" type="presParOf" srcId="{C85DFE1B-443D-4372-BC0C-23FDCC7CF915}" destId="{F7BC298C-9548-4AA5-8B42-60123AD15561}" srcOrd="0" destOrd="0" presId="urn:microsoft.com/office/officeart/2005/8/layout/chevron2"/>
    <dgm:cxn modelId="{DEC01D02-A6B7-4AEB-B505-5AD4BA373422}" type="presParOf" srcId="{C85DFE1B-443D-4372-BC0C-23FDCC7CF915}" destId="{0EF5C4E0-F97E-443E-B82A-DD87E02CC5FF}"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65F8EF2-FCC9-4F64-9FAC-A0243EF834A8}" type="doc">
      <dgm:prSet loTypeId="urn:microsoft.com/office/officeart/2005/8/layout/cycle3" loCatId="cycle" qsTypeId="urn:microsoft.com/office/officeart/2005/8/quickstyle/simple1" qsCatId="simple" csTypeId="urn:microsoft.com/office/officeart/2005/8/colors/accent1_2" csCatId="accent1" phldr="0"/>
      <dgm:spPr/>
      <dgm:t>
        <a:bodyPr/>
        <a:lstStyle/>
        <a:p>
          <a:endParaRPr lang="en-US"/>
        </a:p>
      </dgm:t>
    </dgm:pt>
    <dgm:pt modelId="{B779A90F-6460-4FB4-8ACB-AEE0105C01F2}">
      <dgm:prSet phldrT="[Text]" phldr="1"/>
      <dgm:spPr/>
      <dgm:t>
        <a:bodyPr/>
        <a:lstStyle/>
        <a:p>
          <a:endParaRPr lang="en-US"/>
        </a:p>
      </dgm:t>
    </dgm:pt>
    <dgm:pt modelId="{960348AB-57F9-4AAD-9B8A-C287DD5B6CD1}" type="parTrans" cxnId="{55C67495-0C77-4597-B2ED-D00E51822FDA}">
      <dgm:prSet/>
      <dgm:spPr/>
      <dgm:t>
        <a:bodyPr/>
        <a:lstStyle/>
        <a:p>
          <a:endParaRPr lang="en-US"/>
        </a:p>
      </dgm:t>
    </dgm:pt>
    <dgm:pt modelId="{EB589ED5-4A07-4F80-BCA5-7F2A804260A5}" type="sibTrans" cxnId="{55C67495-0C77-4597-B2ED-D00E51822FDA}">
      <dgm:prSet/>
      <dgm:spPr/>
      <dgm:t>
        <a:bodyPr/>
        <a:lstStyle/>
        <a:p>
          <a:endParaRPr lang="en-US"/>
        </a:p>
      </dgm:t>
    </dgm:pt>
    <dgm:pt modelId="{E928747B-0D51-4CBC-BA6D-F25142E5D208}">
      <dgm:prSet phldrT="[Text]" phldr="1"/>
      <dgm:spPr/>
      <dgm:t>
        <a:bodyPr/>
        <a:lstStyle/>
        <a:p>
          <a:endParaRPr lang="en-US"/>
        </a:p>
      </dgm:t>
    </dgm:pt>
    <dgm:pt modelId="{820CE8EE-B945-4F8A-B928-7D08C61D15AB}" type="parTrans" cxnId="{546230A7-E337-4839-84AE-4E11D2C28DEE}">
      <dgm:prSet/>
      <dgm:spPr/>
      <dgm:t>
        <a:bodyPr/>
        <a:lstStyle/>
        <a:p>
          <a:endParaRPr lang="en-US"/>
        </a:p>
      </dgm:t>
    </dgm:pt>
    <dgm:pt modelId="{4795C80F-FDDF-4AB6-9FB5-8FB8F9B1D1A8}" type="sibTrans" cxnId="{546230A7-E337-4839-84AE-4E11D2C28DEE}">
      <dgm:prSet/>
      <dgm:spPr/>
      <dgm:t>
        <a:bodyPr/>
        <a:lstStyle/>
        <a:p>
          <a:endParaRPr lang="en-US"/>
        </a:p>
      </dgm:t>
    </dgm:pt>
    <dgm:pt modelId="{5F0A2244-03FA-43A5-9FF7-8F11D4FC0F89}">
      <dgm:prSet phldrT="[Text]" phldr="1"/>
      <dgm:spPr/>
      <dgm:t>
        <a:bodyPr/>
        <a:lstStyle/>
        <a:p>
          <a:endParaRPr lang="en-US"/>
        </a:p>
      </dgm:t>
    </dgm:pt>
    <dgm:pt modelId="{96B095A7-080B-44D7-895D-19AAE5D43D2F}" type="parTrans" cxnId="{83A0EA23-105E-4C8A-B3AF-3A16178B3850}">
      <dgm:prSet/>
      <dgm:spPr/>
      <dgm:t>
        <a:bodyPr/>
        <a:lstStyle/>
        <a:p>
          <a:endParaRPr lang="en-US"/>
        </a:p>
      </dgm:t>
    </dgm:pt>
    <dgm:pt modelId="{D32650F8-3B55-44C9-92ED-33ACF65D792E}" type="sibTrans" cxnId="{83A0EA23-105E-4C8A-B3AF-3A16178B3850}">
      <dgm:prSet/>
      <dgm:spPr/>
      <dgm:t>
        <a:bodyPr/>
        <a:lstStyle/>
        <a:p>
          <a:endParaRPr lang="en-US"/>
        </a:p>
      </dgm:t>
    </dgm:pt>
    <dgm:pt modelId="{F2855A95-9587-4683-9901-BEE3207752F7}">
      <dgm:prSet phldrT="[Text]" phldr="1"/>
      <dgm:spPr/>
      <dgm:t>
        <a:bodyPr/>
        <a:lstStyle/>
        <a:p>
          <a:endParaRPr lang="en-US"/>
        </a:p>
      </dgm:t>
    </dgm:pt>
    <dgm:pt modelId="{BC884AC8-7FD7-4AB7-98DA-1CF3445B4168}" type="parTrans" cxnId="{C0F47431-A626-47A1-ADD0-5421B4061E3B}">
      <dgm:prSet/>
      <dgm:spPr/>
      <dgm:t>
        <a:bodyPr/>
        <a:lstStyle/>
        <a:p>
          <a:endParaRPr lang="en-US"/>
        </a:p>
      </dgm:t>
    </dgm:pt>
    <dgm:pt modelId="{7E3E2529-B8B3-4FAF-ADD3-5732074B6C88}" type="sibTrans" cxnId="{C0F47431-A626-47A1-ADD0-5421B4061E3B}">
      <dgm:prSet/>
      <dgm:spPr/>
      <dgm:t>
        <a:bodyPr/>
        <a:lstStyle/>
        <a:p>
          <a:endParaRPr lang="en-US"/>
        </a:p>
      </dgm:t>
    </dgm:pt>
    <dgm:pt modelId="{FC2FA546-89F8-4787-935D-96C3FE362E70}">
      <dgm:prSet phldrT="[Text]" phldr="1"/>
      <dgm:spPr/>
      <dgm:t>
        <a:bodyPr/>
        <a:lstStyle/>
        <a:p>
          <a:endParaRPr lang="en-US"/>
        </a:p>
      </dgm:t>
    </dgm:pt>
    <dgm:pt modelId="{B333E3E8-3CC7-40A8-B879-EACA8556D733}" type="parTrans" cxnId="{71AAD2F5-9FCB-452D-B2AA-83BC36E181BD}">
      <dgm:prSet/>
      <dgm:spPr/>
      <dgm:t>
        <a:bodyPr/>
        <a:lstStyle/>
        <a:p>
          <a:endParaRPr lang="en-US"/>
        </a:p>
      </dgm:t>
    </dgm:pt>
    <dgm:pt modelId="{E900C2F3-0949-4239-B685-4FEDA87B2BA0}" type="sibTrans" cxnId="{71AAD2F5-9FCB-452D-B2AA-83BC36E181BD}">
      <dgm:prSet/>
      <dgm:spPr/>
      <dgm:t>
        <a:bodyPr/>
        <a:lstStyle/>
        <a:p>
          <a:endParaRPr lang="en-US"/>
        </a:p>
      </dgm:t>
    </dgm:pt>
    <dgm:pt modelId="{6B5BFF55-F8AB-430E-BA62-E9A4F40668E1}" type="pres">
      <dgm:prSet presAssocID="{365F8EF2-FCC9-4F64-9FAC-A0243EF834A8}" presName="Name0" presStyleCnt="0">
        <dgm:presLayoutVars>
          <dgm:dir/>
          <dgm:resizeHandles val="exact"/>
        </dgm:presLayoutVars>
      </dgm:prSet>
      <dgm:spPr/>
    </dgm:pt>
    <dgm:pt modelId="{1D2DC8E9-AC9B-4B7D-80E4-6CED60286B6D}" type="pres">
      <dgm:prSet presAssocID="{365F8EF2-FCC9-4F64-9FAC-A0243EF834A8}" presName="cycle" presStyleCnt="0"/>
      <dgm:spPr/>
    </dgm:pt>
    <dgm:pt modelId="{7BF37310-9050-4A66-A5FB-1B9CEE532CB4}" type="pres">
      <dgm:prSet presAssocID="{B779A90F-6460-4FB4-8ACB-AEE0105C01F2}" presName="nodeFirstNode" presStyleLbl="node1" presStyleIdx="0" presStyleCnt="5">
        <dgm:presLayoutVars>
          <dgm:bulletEnabled val="1"/>
        </dgm:presLayoutVars>
      </dgm:prSet>
      <dgm:spPr/>
    </dgm:pt>
    <dgm:pt modelId="{6F4AC9AA-2206-495C-A0B0-D9FB856BE3AA}" type="pres">
      <dgm:prSet presAssocID="{EB589ED5-4A07-4F80-BCA5-7F2A804260A5}" presName="sibTransFirstNode" presStyleLbl="bgShp" presStyleIdx="0" presStyleCnt="1"/>
      <dgm:spPr/>
    </dgm:pt>
    <dgm:pt modelId="{4E66DE72-8DFA-4C56-942C-650B0DE3679A}" type="pres">
      <dgm:prSet presAssocID="{E928747B-0D51-4CBC-BA6D-F25142E5D208}" presName="nodeFollowingNodes" presStyleLbl="node1" presStyleIdx="1" presStyleCnt="5">
        <dgm:presLayoutVars>
          <dgm:bulletEnabled val="1"/>
        </dgm:presLayoutVars>
      </dgm:prSet>
      <dgm:spPr/>
    </dgm:pt>
    <dgm:pt modelId="{C80BABE1-84B1-439E-8F7C-4E633C09877E}" type="pres">
      <dgm:prSet presAssocID="{5F0A2244-03FA-43A5-9FF7-8F11D4FC0F89}" presName="nodeFollowingNodes" presStyleLbl="node1" presStyleIdx="2" presStyleCnt="5">
        <dgm:presLayoutVars>
          <dgm:bulletEnabled val="1"/>
        </dgm:presLayoutVars>
      </dgm:prSet>
      <dgm:spPr/>
    </dgm:pt>
    <dgm:pt modelId="{899858EF-3BA1-48C4-BDFD-EB1E20B91C93}" type="pres">
      <dgm:prSet presAssocID="{F2855A95-9587-4683-9901-BEE3207752F7}" presName="nodeFollowingNodes" presStyleLbl="node1" presStyleIdx="3" presStyleCnt="5">
        <dgm:presLayoutVars>
          <dgm:bulletEnabled val="1"/>
        </dgm:presLayoutVars>
      </dgm:prSet>
      <dgm:spPr/>
    </dgm:pt>
    <dgm:pt modelId="{D9E0407A-44C7-4E82-A7DE-3C0184628D92}" type="pres">
      <dgm:prSet presAssocID="{FC2FA546-89F8-4787-935D-96C3FE362E70}" presName="nodeFollowingNodes" presStyleLbl="node1" presStyleIdx="4" presStyleCnt="5">
        <dgm:presLayoutVars>
          <dgm:bulletEnabled val="1"/>
        </dgm:presLayoutVars>
      </dgm:prSet>
      <dgm:spPr/>
    </dgm:pt>
  </dgm:ptLst>
  <dgm:cxnLst>
    <dgm:cxn modelId="{84A11114-8746-4076-8175-E61D77C82E44}" type="presOf" srcId="{EB589ED5-4A07-4F80-BCA5-7F2A804260A5}" destId="{6F4AC9AA-2206-495C-A0B0-D9FB856BE3AA}" srcOrd="0" destOrd="0" presId="urn:microsoft.com/office/officeart/2005/8/layout/cycle3"/>
    <dgm:cxn modelId="{83A0EA23-105E-4C8A-B3AF-3A16178B3850}" srcId="{365F8EF2-FCC9-4F64-9FAC-A0243EF834A8}" destId="{5F0A2244-03FA-43A5-9FF7-8F11D4FC0F89}" srcOrd="2" destOrd="0" parTransId="{96B095A7-080B-44D7-895D-19AAE5D43D2F}" sibTransId="{D32650F8-3B55-44C9-92ED-33ACF65D792E}"/>
    <dgm:cxn modelId="{F5685A30-3ED9-4920-94AC-DFA082CDA794}" type="presOf" srcId="{365F8EF2-FCC9-4F64-9FAC-A0243EF834A8}" destId="{6B5BFF55-F8AB-430E-BA62-E9A4F40668E1}" srcOrd="0" destOrd="0" presId="urn:microsoft.com/office/officeart/2005/8/layout/cycle3"/>
    <dgm:cxn modelId="{C0F47431-A626-47A1-ADD0-5421B4061E3B}" srcId="{365F8EF2-FCC9-4F64-9FAC-A0243EF834A8}" destId="{F2855A95-9587-4683-9901-BEE3207752F7}" srcOrd="3" destOrd="0" parTransId="{BC884AC8-7FD7-4AB7-98DA-1CF3445B4168}" sibTransId="{7E3E2529-B8B3-4FAF-ADD3-5732074B6C88}"/>
    <dgm:cxn modelId="{2F32DA72-3625-421A-9AFF-AF5E55FE8EDB}" type="presOf" srcId="{5F0A2244-03FA-43A5-9FF7-8F11D4FC0F89}" destId="{C80BABE1-84B1-439E-8F7C-4E633C09877E}" srcOrd="0" destOrd="0" presId="urn:microsoft.com/office/officeart/2005/8/layout/cycle3"/>
    <dgm:cxn modelId="{8E20908F-86CD-4498-8C00-4E3739B73EDB}" type="presOf" srcId="{F2855A95-9587-4683-9901-BEE3207752F7}" destId="{899858EF-3BA1-48C4-BDFD-EB1E20B91C93}" srcOrd="0" destOrd="0" presId="urn:microsoft.com/office/officeart/2005/8/layout/cycle3"/>
    <dgm:cxn modelId="{55C67495-0C77-4597-B2ED-D00E51822FDA}" srcId="{365F8EF2-FCC9-4F64-9FAC-A0243EF834A8}" destId="{B779A90F-6460-4FB4-8ACB-AEE0105C01F2}" srcOrd="0" destOrd="0" parTransId="{960348AB-57F9-4AAD-9B8A-C287DD5B6CD1}" sibTransId="{EB589ED5-4A07-4F80-BCA5-7F2A804260A5}"/>
    <dgm:cxn modelId="{C2D376A0-3511-4EB6-A08A-DCC85FB6C3C3}" type="presOf" srcId="{E928747B-0D51-4CBC-BA6D-F25142E5D208}" destId="{4E66DE72-8DFA-4C56-942C-650B0DE3679A}" srcOrd="0" destOrd="0" presId="urn:microsoft.com/office/officeart/2005/8/layout/cycle3"/>
    <dgm:cxn modelId="{546230A7-E337-4839-84AE-4E11D2C28DEE}" srcId="{365F8EF2-FCC9-4F64-9FAC-A0243EF834A8}" destId="{E928747B-0D51-4CBC-BA6D-F25142E5D208}" srcOrd="1" destOrd="0" parTransId="{820CE8EE-B945-4F8A-B928-7D08C61D15AB}" sibTransId="{4795C80F-FDDF-4AB6-9FB5-8FB8F9B1D1A8}"/>
    <dgm:cxn modelId="{F4EA9AA9-FDA4-4C89-88B8-D2D7683DB3FA}" type="presOf" srcId="{FC2FA546-89F8-4787-935D-96C3FE362E70}" destId="{D9E0407A-44C7-4E82-A7DE-3C0184628D92}" srcOrd="0" destOrd="0" presId="urn:microsoft.com/office/officeart/2005/8/layout/cycle3"/>
    <dgm:cxn modelId="{199BAFAD-FE5C-4CD7-B5B0-9FD01FA5B71E}" type="presOf" srcId="{B779A90F-6460-4FB4-8ACB-AEE0105C01F2}" destId="{7BF37310-9050-4A66-A5FB-1B9CEE532CB4}" srcOrd="0" destOrd="0" presId="urn:microsoft.com/office/officeart/2005/8/layout/cycle3"/>
    <dgm:cxn modelId="{71AAD2F5-9FCB-452D-B2AA-83BC36E181BD}" srcId="{365F8EF2-FCC9-4F64-9FAC-A0243EF834A8}" destId="{FC2FA546-89F8-4787-935D-96C3FE362E70}" srcOrd="4" destOrd="0" parTransId="{B333E3E8-3CC7-40A8-B879-EACA8556D733}" sibTransId="{E900C2F3-0949-4239-B685-4FEDA87B2BA0}"/>
    <dgm:cxn modelId="{7BEED172-370F-4FCB-B236-A1C4C236A802}" type="presParOf" srcId="{6B5BFF55-F8AB-430E-BA62-E9A4F40668E1}" destId="{1D2DC8E9-AC9B-4B7D-80E4-6CED60286B6D}" srcOrd="0" destOrd="0" presId="urn:microsoft.com/office/officeart/2005/8/layout/cycle3"/>
    <dgm:cxn modelId="{C28C6A01-0BEE-4D18-B264-134FC18109AC}" type="presParOf" srcId="{1D2DC8E9-AC9B-4B7D-80E4-6CED60286B6D}" destId="{7BF37310-9050-4A66-A5FB-1B9CEE532CB4}" srcOrd="0" destOrd="0" presId="urn:microsoft.com/office/officeart/2005/8/layout/cycle3"/>
    <dgm:cxn modelId="{CECC5F43-F9D4-4EDB-9F55-CE17E3829B1D}" type="presParOf" srcId="{1D2DC8E9-AC9B-4B7D-80E4-6CED60286B6D}" destId="{6F4AC9AA-2206-495C-A0B0-D9FB856BE3AA}" srcOrd="1" destOrd="0" presId="urn:microsoft.com/office/officeart/2005/8/layout/cycle3"/>
    <dgm:cxn modelId="{E5581380-9410-4F78-9F4C-558A8A0F7C2F}" type="presParOf" srcId="{1D2DC8E9-AC9B-4B7D-80E4-6CED60286B6D}" destId="{4E66DE72-8DFA-4C56-942C-650B0DE3679A}" srcOrd="2" destOrd="0" presId="urn:microsoft.com/office/officeart/2005/8/layout/cycle3"/>
    <dgm:cxn modelId="{05E6C384-ADE2-412C-8669-823A8B0515AF}" type="presParOf" srcId="{1D2DC8E9-AC9B-4B7D-80E4-6CED60286B6D}" destId="{C80BABE1-84B1-439E-8F7C-4E633C09877E}" srcOrd="3" destOrd="0" presId="urn:microsoft.com/office/officeart/2005/8/layout/cycle3"/>
    <dgm:cxn modelId="{17D1CB79-1B84-4445-93F5-E98D6049A780}" type="presParOf" srcId="{1D2DC8E9-AC9B-4B7D-80E4-6CED60286B6D}" destId="{899858EF-3BA1-48C4-BDFD-EB1E20B91C93}" srcOrd="4" destOrd="0" presId="urn:microsoft.com/office/officeart/2005/8/layout/cycle3"/>
    <dgm:cxn modelId="{9C164D13-0B9F-4786-85CE-9DB7B68D8D3B}" type="presParOf" srcId="{1D2DC8E9-AC9B-4B7D-80E4-6CED60286B6D}" destId="{D9E0407A-44C7-4E82-A7DE-3C0184628D92}"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65F8EF2-FCC9-4F64-9FAC-A0243EF834A8}" type="doc">
      <dgm:prSet loTypeId="urn:microsoft.com/office/officeart/2005/8/layout/cycle3" loCatId="cycle" qsTypeId="urn:microsoft.com/office/officeart/2005/8/quickstyle/simple1" qsCatId="simple" csTypeId="urn:microsoft.com/office/officeart/2005/8/colors/accent1_2" csCatId="accent1" phldr="0"/>
      <dgm:spPr/>
      <dgm:t>
        <a:bodyPr/>
        <a:lstStyle/>
        <a:p>
          <a:endParaRPr lang="en-US"/>
        </a:p>
      </dgm:t>
    </dgm:pt>
    <dgm:pt modelId="{B779A90F-6460-4FB4-8ACB-AEE0105C01F2}">
      <dgm:prSet phldrT="[Text]" phldr="1"/>
      <dgm:spPr/>
      <dgm:t>
        <a:bodyPr/>
        <a:lstStyle/>
        <a:p>
          <a:endParaRPr lang="en-US"/>
        </a:p>
      </dgm:t>
    </dgm:pt>
    <dgm:pt modelId="{960348AB-57F9-4AAD-9B8A-C287DD5B6CD1}" type="parTrans" cxnId="{55C67495-0C77-4597-B2ED-D00E51822FDA}">
      <dgm:prSet/>
      <dgm:spPr/>
      <dgm:t>
        <a:bodyPr/>
        <a:lstStyle/>
        <a:p>
          <a:endParaRPr lang="en-US"/>
        </a:p>
      </dgm:t>
    </dgm:pt>
    <dgm:pt modelId="{EB589ED5-4A07-4F80-BCA5-7F2A804260A5}" type="sibTrans" cxnId="{55C67495-0C77-4597-B2ED-D00E51822FDA}">
      <dgm:prSet/>
      <dgm:spPr/>
      <dgm:t>
        <a:bodyPr/>
        <a:lstStyle/>
        <a:p>
          <a:endParaRPr lang="en-US"/>
        </a:p>
      </dgm:t>
    </dgm:pt>
    <dgm:pt modelId="{E928747B-0D51-4CBC-BA6D-F25142E5D208}">
      <dgm:prSet phldrT="[Text]" phldr="1"/>
      <dgm:spPr/>
      <dgm:t>
        <a:bodyPr/>
        <a:lstStyle/>
        <a:p>
          <a:endParaRPr lang="en-US"/>
        </a:p>
      </dgm:t>
    </dgm:pt>
    <dgm:pt modelId="{820CE8EE-B945-4F8A-B928-7D08C61D15AB}" type="parTrans" cxnId="{546230A7-E337-4839-84AE-4E11D2C28DEE}">
      <dgm:prSet/>
      <dgm:spPr/>
      <dgm:t>
        <a:bodyPr/>
        <a:lstStyle/>
        <a:p>
          <a:endParaRPr lang="en-US"/>
        </a:p>
      </dgm:t>
    </dgm:pt>
    <dgm:pt modelId="{4795C80F-FDDF-4AB6-9FB5-8FB8F9B1D1A8}" type="sibTrans" cxnId="{546230A7-E337-4839-84AE-4E11D2C28DEE}">
      <dgm:prSet/>
      <dgm:spPr/>
      <dgm:t>
        <a:bodyPr/>
        <a:lstStyle/>
        <a:p>
          <a:endParaRPr lang="en-US"/>
        </a:p>
      </dgm:t>
    </dgm:pt>
    <dgm:pt modelId="{5F0A2244-03FA-43A5-9FF7-8F11D4FC0F89}">
      <dgm:prSet phldrT="[Text]" phldr="1"/>
      <dgm:spPr/>
      <dgm:t>
        <a:bodyPr/>
        <a:lstStyle/>
        <a:p>
          <a:endParaRPr lang="en-US"/>
        </a:p>
      </dgm:t>
    </dgm:pt>
    <dgm:pt modelId="{96B095A7-080B-44D7-895D-19AAE5D43D2F}" type="parTrans" cxnId="{83A0EA23-105E-4C8A-B3AF-3A16178B3850}">
      <dgm:prSet/>
      <dgm:spPr/>
      <dgm:t>
        <a:bodyPr/>
        <a:lstStyle/>
        <a:p>
          <a:endParaRPr lang="en-US"/>
        </a:p>
      </dgm:t>
    </dgm:pt>
    <dgm:pt modelId="{D32650F8-3B55-44C9-92ED-33ACF65D792E}" type="sibTrans" cxnId="{83A0EA23-105E-4C8A-B3AF-3A16178B3850}">
      <dgm:prSet/>
      <dgm:spPr/>
      <dgm:t>
        <a:bodyPr/>
        <a:lstStyle/>
        <a:p>
          <a:endParaRPr lang="en-US"/>
        </a:p>
      </dgm:t>
    </dgm:pt>
    <dgm:pt modelId="{F2855A95-9587-4683-9901-BEE3207752F7}">
      <dgm:prSet phldrT="[Text]" phldr="1"/>
      <dgm:spPr/>
      <dgm:t>
        <a:bodyPr/>
        <a:lstStyle/>
        <a:p>
          <a:endParaRPr lang="en-US"/>
        </a:p>
      </dgm:t>
    </dgm:pt>
    <dgm:pt modelId="{BC884AC8-7FD7-4AB7-98DA-1CF3445B4168}" type="parTrans" cxnId="{C0F47431-A626-47A1-ADD0-5421B4061E3B}">
      <dgm:prSet/>
      <dgm:spPr/>
      <dgm:t>
        <a:bodyPr/>
        <a:lstStyle/>
        <a:p>
          <a:endParaRPr lang="en-US"/>
        </a:p>
      </dgm:t>
    </dgm:pt>
    <dgm:pt modelId="{7E3E2529-B8B3-4FAF-ADD3-5732074B6C88}" type="sibTrans" cxnId="{C0F47431-A626-47A1-ADD0-5421B4061E3B}">
      <dgm:prSet/>
      <dgm:spPr/>
      <dgm:t>
        <a:bodyPr/>
        <a:lstStyle/>
        <a:p>
          <a:endParaRPr lang="en-US"/>
        </a:p>
      </dgm:t>
    </dgm:pt>
    <dgm:pt modelId="{FC2FA546-89F8-4787-935D-96C3FE362E70}">
      <dgm:prSet phldrT="[Text]" phldr="1"/>
      <dgm:spPr/>
      <dgm:t>
        <a:bodyPr/>
        <a:lstStyle/>
        <a:p>
          <a:endParaRPr lang="en-US"/>
        </a:p>
      </dgm:t>
    </dgm:pt>
    <dgm:pt modelId="{B333E3E8-3CC7-40A8-B879-EACA8556D733}" type="parTrans" cxnId="{71AAD2F5-9FCB-452D-B2AA-83BC36E181BD}">
      <dgm:prSet/>
      <dgm:spPr/>
      <dgm:t>
        <a:bodyPr/>
        <a:lstStyle/>
        <a:p>
          <a:endParaRPr lang="en-US"/>
        </a:p>
      </dgm:t>
    </dgm:pt>
    <dgm:pt modelId="{E900C2F3-0949-4239-B685-4FEDA87B2BA0}" type="sibTrans" cxnId="{71AAD2F5-9FCB-452D-B2AA-83BC36E181BD}">
      <dgm:prSet/>
      <dgm:spPr/>
      <dgm:t>
        <a:bodyPr/>
        <a:lstStyle/>
        <a:p>
          <a:endParaRPr lang="en-US"/>
        </a:p>
      </dgm:t>
    </dgm:pt>
    <dgm:pt modelId="{6B5BFF55-F8AB-430E-BA62-E9A4F40668E1}" type="pres">
      <dgm:prSet presAssocID="{365F8EF2-FCC9-4F64-9FAC-A0243EF834A8}" presName="Name0" presStyleCnt="0">
        <dgm:presLayoutVars>
          <dgm:dir/>
          <dgm:resizeHandles val="exact"/>
        </dgm:presLayoutVars>
      </dgm:prSet>
      <dgm:spPr/>
    </dgm:pt>
    <dgm:pt modelId="{1D2DC8E9-AC9B-4B7D-80E4-6CED60286B6D}" type="pres">
      <dgm:prSet presAssocID="{365F8EF2-FCC9-4F64-9FAC-A0243EF834A8}" presName="cycle" presStyleCnt="0"/>
      <dgm:spPr/>
    </dgm:pt>
    <dgm:pt modelId="{7BF37310-9050-4A66-A5FB-1B9CEE532CB4}" type="pres">
      <dgm:prSet presAssocID="{B779A90F-6460-4FB4-8ACB-AEE0105C01F2}" presName="nodeFirstNode" presStyleLbl="node1" presStyleIdx="0" presStyleCnt="5">
        <dgm:presLayoutVars>
          <dgm:bulletEnabled val="1"/>
        </dgm:presLayoutVars>
      </dgm:prSet>
      <dgm:spPr/>
    </dgm:pt>
    <dgm:pt modelId="{6F4AC9AA-2206-495C-A0B0-D9FB856BE3AA}" type="pres">
      <dgm:prSet presAssocID="{EB589ED5-4A07-4F80-BCA5-7F2A804260A5}" presName="sibTransFirstNode" presStyleLbl="bgShp" presStyleIdx="0" presStyleCnt="1"/>
      <dgm:spPr/>
    </dgm:pt>
    <dgm:pt modelId="{4E66DE72-8DFA-4C56-942C-650B0DE3679A}" type="pres">
      <dgm:prSet presAssocID="{E928747B-0D51-4CBC-BA6D-F25142E5D208}" presName="nodeFollowingNodes" presStyleLbl="node1" presStyleIdx="1" presStyleCnt="5">
        <dgm:presLayoutVars>
          <dgm:bulletEnabled val="1"/>
        </dgm:presLayoutVars>
      </dgm:prSet>
      <dgm:spPr/>
    </dgm:pt>
    <dgm:pt modelId="{C80BABE1-84B1-439E-8F7C-4E633C09877E}" type="pres">
      <dgm:prSet presAssocID="{5F0A2244-03FA-43A5-9FF7-8F11D4FC0F89}" presName="nodeFollowingNodes" presStyleLbl="node1" presStyleIdx="2" presStyleCnt="5">
        <dgm:presLayoutVars>
          <dgm:bulletEnabled val="1"/>
        </dgm:presLayoutVars>
      </dgm:prSet>
      <dgm:spPr/>
    </dgm:pt>
    <dgm:pt modelId="{899858EF-3BA1-48C4-BDFD-EB1E20B91C93}" type="pres">
      <dgm:prSet presAssocID="{F2855A95-9587-4683-9901-BEE3207752F7}" presName="nodeFollowingNodes" presStyleLbl="node1" presStyleIdx="3" presStyleCnt="5">
        <dgm:presLayoutVars>
          <dgm:bulletEnabled val="1"/>
        </dgm:presLayoutVars>
      </dgm:prSet>
      <dgm:spPr/>
    </dgm:pt>
    <dgm:pt modelId="{D9E0407A-44C7-4E82-A7DE-3C0184628D92}" type="pres">
      <dgm:prSet presAssocID="{FC2FA546-89F8-4787-935D-96C3FE362E70}" presName="nodeFollowingNodes" presStyleLbl="node1" presStyleIdx="4" presStyleCnt="5">
        <dgm:presLayoutVars>
          <dgm:bulletEnabled val="1"/>
        </dgm:presLayoutVars>
      </dgm:prSet>
      <dgm:spPr/>
    </dgm:pt>
  </dgm:ptLst>
  <dgm:cxnLst>
    <dgm:cxn modelId="{84A11114-8746-4076-8175-E61D77C82E44}" type="presOf" srcId="{EB589ED5-4A07-4F80-BCA5-7F2A804260A5}" destId="{6F4AC9AA-2206-495C-A0B0-D9FB856BE3AA}" srcOrd="0" destOrd="0" presId="urn:microsoft.com/office/officeart/2005/8/layout/cycle3"/>
    <dgm:cxn modelId="{83A0EA23-105E-4C8A-B3AF-3A16178B3850}" srcId="{365F8EF2-FCC9-4F64-9FAC-A0243EF834A8}" destId="{5F0A2244-03FA-43A5-9FF7-8F11D4FC0F89}" srcOrd="2" destOrd="0" parTransId="{96B095A7-080B-44D7-895D-19AAE5D43D2F}" sibTransId="{D32650F8-3B55-44C9-92ED-33ACF65D792E}"/>
    <dgm:cxn modelId="{F5685A30-3ED9-4920-94AC-DFA082CDA794}" type="presOf" srcId="{365F8EF2-FCC9-4F64-9FAC-A0243EF834A8}" destId="{6B5BFF55-F8AB-430E-BA62-E9A4F40668E1}" srcOrd="0" destOrd="0" presId="urn:microsoft.com/office/officeart/2005/8/layout/cycle3"/>
    <dgm:cxn modelId="{C0F47431-A626-47A1-ADD0-5421B4061E3B}" srcId="{365F8EF2-FCC9-4F64-9FAC-A0243EF834A8}" destId="{F2855A95-9587-4683-9901-BEE3207752F7}" srcOrd="3" destOrd="0" parTransId="{BC884AC8-7FD7-4AB7-98DA-1CF3445B4168}" sibTransId="{7E3E2529-B8B3-4FAF-ADD3-5732074B6C88}"/>
    <dgm:cxn modelId="{2F32DA72-3625-421A-9AFF-AF5E55FE8EDB}" type="presOf" srcId="{5F0A2244-03FA-43A5-9FF7-8F11D4FC0F89}" destId="{C80BABE1-84B1-439E-8F7C-4E633C09877E}" srcOrd="0" destOrd="0" presId="urn:microsoft.com/office/officeart/2005/8/layout/cycle3"/>
    <dgm:cxn modelId="{8E20908F-86CD-4498-8C00-4E3739B73EDB}" type="presOf" srcId="{F2855A95-9587-4683-9901-BEE3207752F7}" destId="{899858EF-3BA1-48C4-BDFD-EB1E20B91C93}" srcOrd="0" destOrd="0" presId="urn:microsoft.com/office/officeart/2005/8/layout/cycle3"/>
    <dgm:cxn modelId="{55C67495-0C77-4597-B2ED-D00E51822FDA}" srcId="{365F8EF2-FCC9-4F64-9FAC-A0243EF834A8}" destId="{B779A90F-6460-4FB4-8ACB-AEE0105C01F2}" srcOrd="0" destOrd="0" parTransId="{960348AB-57F9-4AAD-9B8A-C287DD5B6CD1}" sibTransId="{EB589ED5-4A07-4F80-BCA5-7F2A804260A5}"/>
    <dgm:cxn modelId="{C2D376A0-3511-4EB6-A08A-DCC85FB6C3C3}" type="presOf" srcId="{E928747B-0D51-4CBC-BA6D-F25142E5D208}" destId="{4E66DE72-8DFA-4C56-942C-650B0DE3679A}" srcOrd="0" destOrd="0" presId="urn:microsoft.com/office/officeart/2005/8/layout/cycle3"/>
    <dgm:cxn modelId="{546230A7-E337-4839-84AE-4E11D2C28DEE}" srcId="{365F8EF2-FCC9-4F64-9FAC-A0243EF834A8}" destId="{E928747B-0D51-4CBC-BA6D-F25142E5D208}" srcOrd="1" destOrd="0" parTransId="{820CE8EE-B945-4F8A-B928-7D08C61D15AB}" sibTransId="{4795C80F-FDDF-4AB6-9FB5-8FB8F9B1D1A8}"/>
    <dgm:cxn modelId="{F4EA9AA9-FDA4-4C89-88B8-D2D7683DB3FA}" type="presOf" srcId="{FC2FA546-89F8-4787-935D-96C3FE362E70}" destId="{D9E0407A-44C7-4E82-A7DE-3C0184628D92}" srcOrd="0" destOrd="0" presId="urn:microsoft.com/office/officeart/2005/8/layout/cycle3"/>
    <dgm:cxn modelId="{199BAFAD-FE5C-4CD7-B5B0-9FD01FA5B71E}" type="presOf" srcId="{B779A90F-6460-4FB4-8ACB-AEE0105C01F2}" destId="{7BF37310-9050-4A66-A5FB-1B9CEE532CB4}" srcOrd="0" destOrd="0" presId="urn:microsoft.com/office/officeart/2005/8/layout/cycle3"/>
    <dgm:cxn modelId="{71AAD2F5-9FCB-452D-B2AA-83BC36E181BD}" srcId="{365F8EF2-FCC9-4F64-9FAC-A0243EF834A8}" destId="{FC2FA546-89F8-4787-935D-96C3FE362E70}" srcOrd="4" destOrd="0" parTransId="{B333E3E8-3CC7-40A8-B879-EACA8556D733}" sibTransId="{E900C2F3-0949-4239-B685-4FEDA87B2BA0}"/>
    <dgm:cxn modelId="{7BEED172-370F-4FCB-B236-A1C4C236A802}" type="presParOf" srcId="{6B5BFF55-F8AB-430E-BA62-E9A4F40668E1}" destId="{1D2DC8E9-AC9B-4B7D-80E4-6CED60286B6D}" srcOrd="0" destOrd="0" presId="urn:microsoft.com/office/officeart/2005/8/layout/cycle3"/>
    <dgm:cxn modelId="{C28C6A01-0BEE-4D18-B264-134FC18109AC}" type="presParOf" srcId="{1D2DC8E9-AC9B-4B7D-80E4-6CED60286B6D}" destId="{7BF37310-9050-4A66-A5FB-1B9CEE532CB4}" srcOrd="0" destOrd="0" presId="urn:microsoft.com/office/officeart/2005/8/layout/cycle3"/>
    <dgm:cxn modelId="{CECC5F43-F9D4-4EDB-9F55-CE17E3829B1D}" type="presParOf" srcId="{1D2DC8E9-AC9B-4B7D-80E4-6CED60286B6D}" destId="{6F4AC9AA-2206-495C-A0B0-D9FB856BE3AA}" srcOrd="1" destOrd="0" presId="urn:microsoft.com/office/officeart/2005/8/layout/cycle3"/>
    <dgm:cxn modelId="{E5581380-9410-4F78-9F4C-558A8A0F7C2F}" type="presParOf" srcId="{1D2DC8E9-AC9B-4B7D-80E4-6CED60286B6D}" destId="{4E66DE72-8DFA-4C56-942C-650B0DE3679A}" srcOrd="2" destOrd="0" presId="urn:microsoft.com/office/officeart/2005/8/layout/cycle3"/>
    <dgm:cxn modelId="{05E6C384-ADE2-412C-8669-823A8B0515AF}" type="presParOf" srcId="{1D2DC8E9-AC9B-4B7D-80E4-6CED60286B6D}" destId="{C80BABE1-84B1-439E-8F7C-4E633C09877E}" srcOrd="3" destOrd="0" presId="urn:microsoft.com/office/officeart/2005/8/layout/cycle3"/>
    <dgm:cxn modelId="{17D1CB79-1B84-4445-93F5-E98D6049A780}" type="presParOf" srcId="{1D2DC8E9-AC9B-4B7D-80E4-6CED60286B6D}" destId="{899858EF-3BA1-48C4-BDFD-EB1E20B91C93}" srcOrd="4" destOrd="0" presId="urn:microsoft.com/office/officeart/2005/8/layout/cycle3"/>
    <dgm:cxn modelId="{9C164D13-0B9F-4786-85CE-9DB7B68D8D3B}" type="presParOf" srcId="{1D2DC8E9-AC9B-4B7D-80E4-6CED60286B6D}" destId="{D9E0407A-44C7-4E82-A7DE-3C0184628D92}"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B47660D-88FE-461B-851C-F969444768A9}"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A3FF0D26-3EAA-495D-BCBC-C2AB9E5B030E}">
      <dgm:prSet phldrT="[Text]"/>
      <dgm:spPr/>
      <dgm:t>
        <a:bodyPr/>
        <a:lstStyle/>
        <a:p>
          <a:r>
            <a:rPr lang="en-US" dirty="0"/>
            <a:t>Q &amp; A</a:t>
          </a:r>
        </a:p>
      </dgm:t>
    </dgm:pt>
    <dgm:pt modelId="{70B91413-8151-4B6B-B6A4-58A4778857AB}" type="parTrans" cxnId="{116E8491-F10A-4ABA-A8A7-9DF5AF2AAB31}">
      <dgm:prSet/>
      <dgm:spPr/>
      <dgm:t>
        <a:bodyPr/>
        <a:lstStyle/>
        <a:p>
          <a:endParaRPr lang="en-US"/>
        </a:p>
      </dgm:t>
    </dgm:pt>
    <dgm:pt modelId="{882E58EE-A1DE-4DFE-A5F7-1D308F10FA45}" type="sibTrans" cxnId="{116E8491-F10A-4ABA-A8A7-9DF5AF2AAB31}">
      <dgm:prSet/>
      <dgm:spPr/>
      <dgm:t>
        <a:bodyPr/>
        <a:lstStyle/>
        <a:p>
          <a:endParaRPr lang="en-US"/>
        </a:p>
      </dgm:t>
    </dgm:pt>
    <dgm:pt modelId="{D0AE99A4-D438-423D-B4D5-0892DC6A09CF}">
      <dgm:prSet phldrT="[Text]"/>
      <dgm:spPr/>
      <dgm:t>
        <a:bodyPr/>
        <a:lstStyle/>
        <a:p>
          <a:r>
            <a:rPr lang="en-US" dirty="0"/>
            <a:t>THANKS</a:t>
          </a:r>
        </a:p>
      </dgm:t>
    </dgm:pt>
    <dgm:pt modelId="{75EAAFBC-12DE-4BF6-9FF0-88308510C737}" type="parTrans" cxnId="{D164EE29-17BA-4596-AB5F-D988BCA8652A}">
      <dgm:prSet/>
      <dgm:spPr/>
      <dgm:t>
        <a:bodyPr/>
        <a:lstStyle/>
        <a:p>
          <a:endParaRPr lang="en-US"/>
        </a:p>
      </dgm:t>
    </dgm:pt>
    <dgm:pt modelId="{2EE0A611-D6F7-424B-A8AE-9F48E104F24C}" type="sibTrans" cxnId="{D164EE29-17BA-4596-AB5F-D988BCA8652A}">
      <dgm:prSet/>
      <dgm:spPr/>
      <dgm:t>
        <a:bodyPr/>
        <a:lstStyle/>
        <a:p>
          <a:endParaRPr lang="en-US"/>
        </a:p>
      </dgm:t>
    </dgm:pt>
    <dgm:pt modelId="{BDAD7AC5-398C-4DE6-A2FB-4F3E9809AD46}" type="pres">
      <dgm:prSet presAssocID="{2B47660D-88FE-461B-851C-F969444768A9}" presName="diagram" presStyleCnt="0">
        <dgm:presLayoutVars>
          <dgm:dir/>
          <dgm:resizeHandles val="exact"/>
        </dgm:presLayoutVars>
      </dgm:prSet>
      <dgm:spPr/>
    </dgm:pt>
    <dgm:pt modelId="{697D5909-9562-4DE9-8ADC-06121FF345A9}" type="pres">
      <dgm:prSet presAssocID="{A3FF0D26-3EAA-495D-BCBC-C2AB9E5B030E}" presName="node" presStyleLbl="node1" presStyleIdx="0" presStyleCnt="2">
        <dgm:presLayoutVars>
          <dgm:bulletEnabled val="1"/>
        </dgm:presLayoutVars>
      </dgm:prSet>
      <dgm:spPr/>
    </dgm:pt>
    <dgm:pt modelId="{F41E4050-240B-4D3A-99AA-996285465637}" type="pres">
      <dgm:prSet presAssocID="{882E58EE-A1DE-4DFE-A5F7-1D308F10FA45}" presName="sibTrans" presStyleCnt="0"/>
      <dgm:spPr/>
    </dgm:pt>
    <dgm:pt modelId="{DB438715-15A3-455A-B719-BD0B5F6928E7}" type="pres">
      <dgm:prSet presAssocID="{D0AE99A4-D438-423D-B4D5-0892DC6A09CF}" presName="node" presStyleLbl="node1" presStyleIdx="1" presStyleCnt="2">
        <dgm:presLayoutVars>
          <dgm:bulletEnabled val="1"/>
        </dgm:presLayoutVars>
      </dgm:prSet>
      <dgm:spPr/>
    </dgm:pt>
  </dgm:ptLst>
  <dgm:cxnLst>
    <dgm:cxn modelId="{D164EE29-17BA-4596-AB5F-D988BCA8652A}" srcId="{2B47660D-88FE-461B-851C-F969444768A9}" destId="{D0AE99A4-D438-423D-B4D5-0892DC6A09CF}" srcOrd="1" destOrd="0" parTransId="{75EAAFBC-12DE-4BF6-9FF0-88308510C737}" sibTransId="{2EE0A611-D6F7-424B-A8AE-9F48E104F24C}"/>
    <dgm:cxn modelId="{4B6B914A-1CFF-49C6-BCE9-E5368EEBC564}" type="presOf" srcId="{D0AE99A4-D438-423D-B4D5-0892DC6A09CF}" destId="{DB438715-15A3-455A-B719-BD0B5F6928E7}" srcOrd="0" destOrd="0" presId="urn:microsoft.com/office/officeart/2005/8/layout/default"/>
    <dgm:cxn modelId="{116E8491-F10A-4ABA-A8A7-9DF5AF2AAB31}" srcId="{2B47660D-88FE-461B-851C-F969444768A9}" destId="{A3FF0D26-3EAA-495D-BCBC-C2AB9E5B030E}" srcOrd="0" destOrd="0" parTransId="{70B91413-8151-4B6B-B6A4-58A4778857AB}" sibTransId="{882E58EE-A1DE-4DFE-A5F7-1D308F10FA45}"/>
    <dgm:cxn modelId="{9110899C-38CA-47BD-A41D-3D7329F81D42}" type="presOf" srcId="{A3FF0D26-3EAA-495D-BCBC-C2AB9E5B030E}" destId="{697D5909-9562-4DE9-8ADC-06121FF345A9}" srcOrd="0" destOrd="0" presId="urn:microsoft.com/office/officeart/2005/8/layout/default"/>
    <dgm:cxn modelId="{C3A7E09F-AAC6-4B9D-AD27-01245185D636}" type="presOf" srcId="{2B47660D-88FE-461B-851C-F969444768A9}" destId="{BDAD7AC5-398C-4DE6-A2FB-4F3E9809AD46}" srcOrd="0" destOrd="0" presId="urn:microsoft.com/office/officeart/2005/8/layout/default"/>
    <dgm:cxn modelId="{24A7E29B-FA12-4FB8-B6F2-8BB3955764E3}" type="presParOf" srcId="{BDAD7AC5-398C-4DE6-A2FB-4F3E9809AD46}" destId="{697D5909-9562-4DE9-8ADC-06121FF345A9}" srcOrd="0" destOrd="0" presId="urn:microsoft.com/office/officeart/2005/8/layout/default"/>
    <dgm:cxn modelId="{FCC2D6D8-9647-4810-A207-F638794AC999}" type="presParOf" srcId="{BDAD7AC5-398C-4DE6-A2FB-4F3E9809AD46}" destId="{F41E4050-240B-4D3A-99AA-996285465637}" srcOrd="1" destOrd="0" presId="urn:microsoft.com/office/officeart/2005/8/layout/default"/>
    <dgm:cxn modelId="{2AD3056F-6245-460B-9AB5-81B024E2E5F1}" type="presParOf" srcId="{BDAD7AC5-398C-4DE6-A2FB-4F3E9809AD46}" destId="{DB438715-15A3-455A-B719-BD0B5F6928E7}"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5F8EF2-FCC9-4F64-9FAC-A0243EF834A8}" type="doc">
      <dgm:prSet loTypeId="urn:microsoft.com/office/officeart/2005/8/layout/cycle3" loCatId="cycle" qsTypeId="urn:microsoft.com/office/officeart/2005/8/quickstyle/simple1" qsCatId="simple" csTypeId="urn:microsoft.com/office/officeart/2005/8/colors/accent1_2" csCatId="accent1" phldr="0"/>
      <dgm:spPr/>
      <dgm:t>
        <a:bodyPr/>
        <a:lstStyle/>
        <a:p>
          <a:endParaRPr lang="en-US"/>
        </a:p>
      </dgm:t>
    </dgm:pt>
    <dgm:pt modelId="{B779A90F-6460-4FB4-8ACB-AEE0105C01F2}">
      <dgm:prSet phldrT="[Text]" phldr="1"/>
      <dgm:spPr/>
      <dgm:t>
        <a:bodyPr/>
        <a:lstStyle/>
        <a:p>
          <a:endParaRPr lang="en-US"/>
        </a:p>
      </dgm:t>
    </dgm:pt>
    <dgm:pt modelId="{960348AB-57F9-4AAD-9B8A-C287DD5B6CD1}" type="parTrans" cxnId="{55C67495-0C77-4597-B2ED-D00E51822FDA}">
      <dgm:prSet/>
      <dgm:spPr/>
      <dgm:t>
        <a:bodyPr/>
        <a:lstStyle/>
        <a:p>
          <a:endParaRPr lang="en-US"/>
        </a:p>
      </dgm:t>
    </dgm:pt>
    <dgm:pt modelId="{EB589ED5-4A07-4F80-BCA5-7F2A804260A5}" type="sibTrans" cxnId="{55C67495-0C77-4597-B2ED-D00E51822FDA}">
      <dgm:prSet/>
      <dgm:spPr/>
      <dgm:t>
        <a:bodyPr/>
        <a:lstStyle/>
        <a:p>
          <a:endParaRPr lang="en-US"/>
        </a:p>
      </dgm:t>
    </dgm:pt>
    <dgm:pt modelId="{E928747B-0D51-4CBC-BA6D-F25142E5D208}">
      <dgm:prSet phldrT="[Text]" phldr="1"/>
      <dgm:spPr/>
      <dgm:t>
        <a:bodyPr/>
        <a:lstStyle/>
        <a:p>
          <a:endParaRPr lang="en-US"/>
        </a:p>
      </dgm:t>
    </dgm:pt>
    <dgm:pt modelId="{820CE8EE-B945-4F8A-B928-7D08C61D15AB}" type="parTrans" cxnId="{546230A7-E337-4839-84AE-4E11D2C28DEE}">
      <dgm:prSet/>
      <dgm:spPr/>
      <dgm:t>
        <a:bodyPr/>
        <a:lstStyle/>
        <a:p>
          <a:endParaRPr lang="en-US"/>
        </a:p>
      </dgm:t>
    </dgm:pt>
    <dgm:pt modelId="{4795C80F-FDDF-4AB6-9FB5-8FB8F9B1D1A8}" type="sibTrans" cxnId="{546230A7-E337-4839-84AE-4E11D2C28DEE}">
      <dgm:prSet/>
      <dgm:spPr/>
      <dgm:t>
        <a:bodyPr/>
        <a:lstStyle/>
        <a:p>
          <a:endParaRPr lang="en-US"/>
        </a:p>
      </dgm:t>
    </dgm:pt>
    <dgm:pt modelId="{5F0A2244-03FA-43A5-9FF7-8F11D4FC0F89}">
      <dgm:prSet phldrT="[Text]" phldr="1"/>
      <dgm:spPr/>
      <dgm:t>
        <a:bodyPr/>
        <a:lstStyle/>
        <a:p>
          <a:endParaRPr lang="en-US"/>
        </a:p>
      </dgm:t>
    </dgm:pt>
    <dgm:pt modelId="{96B095A7-080B-44D7-895D-19AAE5D43D2F}" type="parTrans" cxnId="{83A0EA23-105E-4C8A-B3AF-3A16178B3850}">
      <dgm:prSet/>
      <dgm:spPr/>
      <dgm:t>
        <a:bodyPr/>
        <a:lstStyle/>
        <a:p>
          <a:endParaRPr lang="en-US"/>
        </a:p>
      </dgm:t>
    </dgm:pt>
    <dgm:pt modelId="{D32650F8-3B55-44C9-92ED-33ACF65D792E}" type="sibTrans" cxnId="{83A0EA23-105E-4C8A-B3AF-3A16178B3850}">
      <dgm:prSet/>
      <dgm:spPr/>
      <dgm:t>
        <a:bodyPr/>
        <a:lstStyle/>
        <a:p>
          <a:endParaRPr lang="en-US"/>
        </a:p>
      </dgm:t>
    </dgm:pt>
    <dgm:pt modelId="{F2855A95-9587-4683-9901-BEE3207752F7}">
      <dgm:prSet phldrT="[Text]" phldr="1"/>
      <dgm:spPr/>
      <dgm:t>
        <a:bodyPr/>
        <a:lstStyle/>
        <a:p>
          <a:endParaRPr lang="en-US"/>
        </a:p>
      </dgm:t>
    </dgm:pt>
    <dgm:pt modelId="{BC884AC8-7FD7-4AB7-98DA-1CF3445B4168}" type="parTrans" cxnId="{C0F47431-A626-47A1-ADD0-5421B4061E3B}">
      <dgm:prSet/>
      <dgm:spPr/>
      <dgm:t>
        <a:bodyPr/>
        <a:lstStyle/>
        <a:p>
          <a:endParaRPr lang="en-US"/>
        </a:p>
      </dgm:t>
    </dgm:pt>
    <dgm:pt modelId="{7E3E2529-B8B3-4FAF-ADD3-5732074B6C88}" type="sibTrans" cxnId="{C0F47431-A626-47A1-ADD0-5421B4061E3B}">
      <dgm:prSet/>
      <dgm:spPr/>
      <dgm:t>
        <a:bodyPr/>
        <a:lstStyle/>
        <a:p>
          <a:endParaRPr lang="en-US"/>
        </a:p>
      </dgm:t>
    </dgm:pt>
    <dgm:pt modelId="{FC2FA546-89F8-4787-935D-96C3FE362E70}">
      <dgm:prSet phldrT="[Text]" phldr="1"/>
      <dgm:spPr/>
      <dgm:t>
        <a:bodyPr/>
        <a:lstStyle/>
        <a:p>
          <a:endParaRPr lang="en-US"/>
        </a:p>
      </dgm:t>
    </dgm:pt>
    <dgm:pt modelId="{B333E3E8-3CC7-40A8-B879-EACA8556D733}" type="parTrans" cxnId="{71AAD2F5-9FCB-452D-B2AA-83BC36E181BD}">
      <dgm:prSet/>
      <dgm:spPr/>
      <dgm:t>
        <a:bodyPr/>
        <a:lstStyle/>
        <a:p>
          <a:endParaRPr lang="en-US"/>
        </a:p>
      </dgm:t>
    </dgm:pt>
    <dgm:pt modelId="{E900C2F3-0949-4239-B685-4FEDA87B2BA0}" type="sibTrans" cxnId="{71AAD2F5-9FCB-452D-B2AA-83BC36E181BD}">
      <dgm:prSet/>
      <dgm:spPr/>
      <dgm:t>
        <a:bodyPr/>
        <a:lstStyle/>
        <a:p>
          <a:endParaRPr lang="en-US"/>
        </a:p>
      </dgm:t>
    </dgm:pt>
    <dgm:pt modelId="{6B5BFF55-F8AB-430E-BA62-E9A4F40668E1}" type="pres">
      <dgm:prSet presAssocID="{365F8EF2-FCC9-4F64-9FAC-A0243EF834A8}" presName="Name0" presStyleCnt="0">
        <dgm:presLayoutVars>
          <dgm:dir/>
          <dgm:resizeHandles val="exact"/>
        </dgm:presLayoutVars>
      </dgm:prSet>
      <dgm:spPr/>
    </dgm:pt>
    <dgm:pt modelId="{1D2DC8E9-AC9B-4B7D-80E4-6CED60286B6D}" type="pres">
      <dgm:prSet presAssocID="{365F8EF2-FCC9-4F64-9FAC-A0243EF834A8}" presName="cycle" presStyleCnt="0"/>
      <dgm:spPr/>
    </dgm:pt>
    <dgm:pt modelId="{7BF37310-9050-4A66-A5FB-1B9CEE532CB4}" type="pres">
      <dgm:prSet presAssocID="{B779A90F-6460-4FB4-8ACB-AEE0105C01F2}" presName="nodeFirstNode" presStyleLbl="node1" presStyleIdx="0" presStyleCnt="5">
        <dgm:presLayoutVars>
          <dgm:bulletEnabled val="1"/>
        </dgm:presLayoutVars>
      </dgm:prSet>
      <dgm:spPr/>
    </dgm:pt>
    <dgm:pt modelId="{6F4AC9AA-2206-495C-A0B0-D9FB856BE3AA}" type="pres">
      <dgm:prSet presAssocID="{EB589ED5-4A07-4F80-BCA5-7F2A804260A5}" presName="sibTransFirstNode" presStyleLbl="bgShp" presStyleIdx="0" presStyleCnt="1"/>
      <dgm:spPr/>
    </dgm:pt>
    <dgm:pt modelId="{4E66DE72-8DFA-4C56-942C-650B0DE3679A}" type="pres">
      <dgm:prSet presAssocID="{E928747B-0D51-4CBC-BA6D-F25142E5D208}" presName="nodeFollowingNodes" presStyleLbl="node1" presStyleIdx="1" presStyleCnt="5">
        <dgm:presLayoutVars>
          <dgm:bulletEnabled val="1"/>
        </dgm:presLayoutVars>
      </dgm:prSet>
      <dgm:spPr/>
    </dgm:pt>
    <dgm:pt modelId="{C80BABE1-84B1-439E-8F7C-4E633C09877E}" type="pres">
      <dgm:prSet presAssocID="{5F0A2244-03FA-43A5-9FF7-8F11D4FC0F89}" presName="nodeFollowingNodes" presStyleLbl="node1" presStyleIdx="2" presStyleCnt="5">
        <dgm:presLayoutVars>
          <dgm:bulletEnabled val="1"/>
        </dgm:presLayoutVars>
      </dgm:prSet>
      <dgm:spPr/>
    </dgm:pt>
    <dgm:pt modelId="{899858EF-3BA1-48C4-BDFD-EB1E20B91C93}" type="pres">
      <dgm:prSet presAssocID="{F2855A95-9587-4683-9901-BEE3207752F7}" presName="nodeFollowingNodes" presStyleLbl="node1" presStyleIdx="3" presStyleCnt="5">
        <dgm:presLayoutVars>
          <dgm:bulletEnabled val="1"/>
        </dgm:presLayoutVars>
      </dgm:prSet>
      <dgm:spPr/>
    </dgm:pt>
    <dgm:pt modelId="{D9E0407A-44C7-4E82-A7DE-3C0184628D92}" type="pres">
      <dgm:prSet presAssocID="{FC2FA546-89F8-4787-935D-96C3FE362E70}" presName="nodeFollowingNodes" presStyleLbl="node1" presStyleIdx="4" presStyleCnt="5">
        <dgm:presLayoutVars>
          <dgm:bulletEnabled val="1"/>
        </dgm:presLayoutVars>
      </dgm:prSet>
      <dgm:spPr/>
    </dgm:pt>
  </dgm:ptLst>
  <dgm:cxnLst>
    <dgm:cxn modelId="{84A11114-8746-4076-8175-E61D77C82E44}" type="presOf" srcId="{EB589ED5-4A07-4F80-BCA5-7F2A804260A5}" destId="{6F4AC9AA-2206-495C-A0B0-D9FB856BE3AA}" srcOrd="0" destOrd="0" presId="urn:microsoft.com/office/officeart/2005/8/layout/cycle3"/>
    <dgm:cxn modelId="{83A0EA23-105E-4C8A-B3AF-3A16178B3850}" srcId="{365F8EF2-FCC9-4F64-9FAC-A0243EF834A8}" destId="{5F0A2244-03FA-43A5-9FF7-8F11D4FC0F89}" srcOrd="2" destOrd="0" parTransId="{96B095A7-080B-44D7-895D-19AAE5D43D2F}" sibTransId="{D32650F8-3B55-44C9-92ED-33ACF65D792E}"/>
    <dgm:cxn modelId="{F5685A30-3ED9-4920-94AC-DFA082CDA794}" type="presOf" srcId="{365F8EF2-FCC9-4F64-9FAC-A0243EF834A8}" destId="{6B5BFF55-F8AB-430E-BA62-E9A4F40668E1}" srcOrd="0" destOrd="0" presId="urn:microsoft.com/office/officeart/2005/8/layout/cycle3"/>
    <dgm:cxn modelId="{C0F47431-A626-47A1-ADD0-5421B4061E3B}" srcId="{365F8EF2-FCC9-4F64-9FAC-A0243EF834A8}" destId="{F2855A95-9587-4683-9901-BEE3207752F7}" srcOrd="3" destOrd="0" parTransId="{BC884AC8-7FD7-4AB7-98DA-1CF3445B4168}" sibTransId="{7E3E2529-B8B3-4FAF-ADD3-5732074B6C88}"/>
    <dgm:cxn modelId="{2F32DA72-3625-421A-9AFF-AF5E55FE8EDB}" type="presOf" srcId="{5F0A2244-03FA-43A5-9FF7-8F11D4FC0F89}" destId="{C80BABE1-84B1-439E-8F7C-4E633C09877E}" srcOrd="0" destOrd="0" presId="urn:microsoft.com/office/officeart/2005/8/layout/cycle3"/>
    <dgm:cxn modelId="{8E20908F-86CD-4498-8C00-4E3739B73EDB}" type="presOf" srcId="{F2855A95-9587-4683-9901-BEE3207752F7}" destId="{899858EF-3BA1-48C4-BDFD-EB1E20B91C93}" srcOrd="0" destOrd="0" presId="urn:microsoft.com/office/officeart/2005/8/layout/cycle3"/>
    <dgm:cxn modelId="{55C67495-0C77-4597-B2ED-D00E51822FDA}" srcId="{365F8EF2-FCC9-4F64-9FAC-A0243EF834A8}" destId="{B779A90F-6460-4FB4-8ACB-AEE0105C01F2}" srcOrd="0" destOrd="0" parTransId="{960348AB-57F9-4AAD-9B8A-C287DD5B6CD1}" sibTransId="{EB589ED5-4A07-4F80-BCA5-7F2A804260A5}"/>
    <dgm:cxn modelId="{C2D376A0-3511-4EB6-A08A-DCC85FB6C3C3}" type="presOf" srcId="{E928747B-0D51-4CBC-BA6D-F25142E5D208}" destId="{4E66DE72-8DFA-4C56-942C-650B0DE3679A}" srcOrd="0" destOrd="0" presId="urn:microsoft.com/office/officeart/2005/8/layout/cycle3"/>
    <dgm:cxn modelId="{546230A7-E337-4839-84AE-4E11D2C28DEE}" srcId="{365F8EF2-FCC9-4F64-9FAC-A0243EF834A8}" destId="{E928747B-0D51-4CBC-BA6D-F25142E5D208}" srcOrd="1" destOrd="0" parTransId="{820CE8EE-B945-4F8A-B928-7D08C61D15AB}" sibTransId="{4795C80F-FDDF-4AB6-9FB5-8FB8F9B1D1A8}"/>
    <dgm:cxn modelId="{F4EA9AA9-FDA4-4C89-88B8-D2D7683DB3FA}" type="presOf" srcId="{FC2FA546-89F8-4787-935D-96C3FE362E70}" destId="{D9E0407A-44C7-4E82-A7DE-3C0184628D92}" srcOrd="0" destOrd="0" presId="urn:microsoft.com/office/officeart/2005/8/layout/cycle3"/>
    <dgm:cxn modelId="{199BAFAD-FE5C-4CD7-B5B0-9FD01FA5B71E}" type="presOf" srcId="{B779A90F-6460-4FB4-8ACB-AEE0105C01F2}" destId="{7BF37310-9050-4A66-A5FB-1B9CEE532CB4}" srcOrd="0" destOrd="0" presId="urn:microsoft.com/office/officeart/2005/8/layout/cycle3"/>
    <dgm:cxn modelId="{71AAD2F5-9FCB-452D-B2AA-83BC36E181BD}" srcId="{365F8EF2-FCC9-4F64-9FAC-A0243EF834A8}" destId="{FC2FA546-89F8-4787-935D-96C3FE362E70}" srcOrd="4" destOrd="0" parTransId="{B333E3E8-3CC7-40A8-B879-EACA8556D733}" sibTransId="{E900C2F3-0949-4239-B685-4FEDA87B2BA0}"/>
    <dgm:cxn modelId="{7BEED172-370F-4FCB-B236-A1C4C236A802}" type="presParOf" srcId="{6B5BFF55-F8AB-430E-BA62-E9A4F40668E1}" destId="{1D2DC8E9-AC9B-4B7D-80E4-6CED60286B6D}" srcOrd="0" destOrd="0" presId="urn:microsoft.com/office/officeart/2005/8/layout/cycle3"/>
    <dgm:cxn modelId="{C28C6A01-0BEE-4D18-B264-134FC18109AC}" type="presParOf" srcId="{1D2DC8E9-AC9B-4B7D-80E4-6CED60286B6D}" destId="{7BF37310-9050-4A66-A5FB-1B9CEE532CB4}" srcOrd="0" destOrd="0" presId="urn:microsoft.com/office/officeart/2005/8/layout/cycle3"/>
    <dgm:cxn modelId="{CECC5F43-F9D4-4EDB-9F55-CE17E3829B1D}" type="presParOf" srcId="{1D2DC8E9-AC9B-4B7D-80E4-6CED60286B6D}" destId="{6F4AC9AA-2206-495C-A0B0-D9FB856BE3AA}" srcOrd="1" destOrd="0" presId="urn:microsoft.com/office/officeart/2005/8/layout/cycle3"/>
    <dgm:cxn modelId="{E5581380-9410-4F78-9F4C-558A8A0F7C2F}" type="presParOf" srcId="{1D2DC8E9-AC9B-4B7D-80E4-6CED60286B6D}" destId="{4E66DE72-8DFA-4C56-942C-650B0DE3679A}" srcOrd="2" destOrd="0" presId="urn:microsoft.com/office/officeart/2005/8/layout/cycle3"/>
    <dgm:cxn modelId="{05E6C384-ADE2-412C-8669-823A8B0515AF}" type="presParOf" srcId="{1D2DC8E9-AC9B-4B7D-80E4-6CED60286B6D}" destId="{C80BABE1-84B1-439E-8F7C-4E633C09877E}" srcOrd="3" destOrd="0" presId="urn:microsoft.com/office/officeart/2005/8/layout/cycle3"/>
    <dgm:cxn modelId="{17D1CB79-1B84-4445-93F5-E98D6049A780}" type="presParOf" srcId="{1D2DC8E9-AC9B-4B7D-80E4-6CED60286B6D}" destId="{899858EF-3BA1-48C4-BDFD-EB1E20B91C93}" srcOrd="4" destOrd="0" presId="urn:microsoft.com/office/officeart/2005/8/layout/cycle3"/>
    <dgm:cxn modelId="{9C164D13-0B9F-4786-85CE-9DB7B68D8D3B}" type="presParOf" srcId="{1D2DC8E9-AC9B-4B7D-80E4-6CED60286B6D}" destId="{D9E0407A-44C7-4E82-A7DE-3C0184628D92}"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65F8EF2-FCC9-4F64-9FAC-A0243EF834A8}" type="doc">
      <dgm:prSet loTypeId="urn:microsoft.com/office/officeart/2005/8/layout/cycle3" loCatId="cycle" qsTypeId="urn:microsoft.com/office/officeart/2005/8/quickstyle/simple1" qsCatId="simple" csTypeId="urn:microsoft.com/office/officeart/2005/8/colors/accent1_2" csCatId="accent1" phldr="0"/>
      <dgm:spPr/>
      <dgm:t>
        <a:bodyPr/>
        <a:lstStyle/>
        <a:p>
          <a:endParaRPr lang="en-US"/>
        </a:p>
      </dgm:t>
    </dgm:pt>
    <dgm:pt modelId="{B779A90F-6460-4FB4-8ACB-AEE0105C01F2}">
      <dgm:prSet phldrT="[Text]" phldr="1"/>
      <dgm:spPr/>
      <dgm:t>
        <a:bodyPr/>
        <a:lstStyle/>
        <a:p>
          <a:endParaRPr lang="en-US"/>
        </a:p>
      </dgm:t>
    </dgm:pt>
    <dgm:pt modelId="{960348AB-57F9-4AAD-9B8A-C287DD5B6CD1}" type="parTrans" cxnId="{55C67495-0C77-4597-B2ED-D00E51822FDA}">
      <dgm:prSet/>
      <dgm:spPr/>
      <dgm:t>
        <a:bodyPr/>
        <a:lstStyle/>
        <a:p>
          <a:endParaRPr lang="en-US"/>
        </a:p>
      </dgm:t>
    </dgm:pt>
    <dgm:pt modelId="{EB589ED5-4A07-4F80-BCA5-7F2A804260A5}" type="sibTrans" cxnId="{55C67495-0C77-4597-B2ED-D00E51822FDA}">
      <dgm:prSet/>
      <dgm:spPr/>
      <dgm:t>
        <a:bodyPr/>
        <a:lstStyle/>
        <a:p>
          <a:endParaRPr lang="en-US"/>
        </a:p>
      </dgm:t>
    </dgm:pt>
    <dgm:pt modelId="{E928747B-0D51-4CBC-BA6D-F25142E5D208}">
      <dgm:prSet phldrT="[Text]" phldr="1"/>
      <dgm:spPr/>
      <dgm:t>
        <a:bodyPr/>
        <a:lstStyle/>
        <a:p>
          <a:endParaRPr lang="en-US"/>
        </a:p>
      </dgm:t>
    </dgm:pt>
    <dgm:pt modelId="{820CE8EE-B945-4F8A-B928-7D08C61D15AB}" type="parTrans" cxnId="{546230A7-E337-4839-84AE-4E11D2C28DEE}">
      <dgm:prSet/>
      <dgm:spPr/>
      <dgm:t>
        <a:bodyPr/>
        <a:lstStyle/>
        <a:p>
          <a:endParaRPr lang="en-US"/>
        </a:p>
      </dgm:t>
    </dgm:pt>
    <dgm:pt modelId="{4795C80F-FDDF-4AB6-9FB5-8FB8F9B1D1A8}" type="sibTrans" cxnId="{546230A7-E337-4839-84AE-4E11D2C28DEE}">
      <dgm:prSet/>
      <dgm:spPr/>
      <dgm:t>
        <a:bodyPr/>
        <a:lstStyle/>
        <a:p>
          <a:endParaRPr lang="en-US"/>
        </a:p>
      </dgm:t>
    </dgm:pt>
    <dgm:pt modelId="{5F0A2244-03FA-43A5-9FF7-8F11D4FC0F89}">
      <dgm:prSet phldrT="[Text]" phldr="1"/>
      <dgm:spPr/>
      <dgm:t>
        <a:bodyPr/>
        <a:lstStyle/>
        <a:p>
          <a:endParaRPr lang="en-US"/>
        </a:p>
      </dgm:t>
    </dgm:pt>
    <dgm:pt modelId="{96B095A7-080B-44D7-895D-19AAE5D43D2F}" type="parTrans" cxnId="{83A0EA23-105E-4C8A-B3AF-3A16178B3850}">
      <dgm:prSet/>
      <dgm:spPr/>
      <dgm:t>
        <a:bodyPr/>
        <a:lstStyle/>
        <a:p>
          <a:endParaRPr lang="en-US"/>
        </a:p>
      </dgm:t>
    </dgm:pt>
    <dgm:pt modelId="{D32650F8-3B55-44C9-92ED-33ACF65D792E}" type="sibTrans" cxnId="{83A0EA23-105E-4C8A-B3AF-3A16178B3850}">
      <dgm:prSet/>
      <dgm:spPr/>
      <dgm:t>
        <a:bodyPr/>
        <a:lstStyle/>
        <a:p>
          <a:endParaRPr lang="en-US"/>
        </a:p>
      </dgm:t>
    </dgm:pt>
    <dgm:pt modelId="{F2855A95-9587-4683-9901-BEE3207752F7}">
      <dgm:prSet phldrT="[Text]" phldr="1"/>
      <dgm:spPr/>
      <dgm:t>
        <a:bodyPr/>
        <a:lstStyle/>
        <a:p>
          <a:endParaRPr lang="en-US"/>
        </a:p>
      </dgm:t>
    </dgm:pt>
    <dgm:pt modelId="{BC884AC8-7FD7-4AB7-98DA-1CF3445B4168}" type="parTrans" cxnId="{C0F47431-A626-47A1-ADD0-5421B4061E3B}">
      <dgm:prSet/>
      <dgm:spPr/>
      <dgm:t>
        <a:bodyPr/>
        <a:lstStyle/>
        <a:p>
          <a:endParaRPr lang="en-US"/>
        </a:p>
      </dgm:t>
    </dgm:pt>
    <dgm:pt modelId="{7E3E2529-B8B3-4FAF-ADD3-5732074B6C88}" type="sibTrans" cxnId="{C0F47431-A626-47A1-ADD0-5421B4061E3B}">
      <dgm:prSet/>
      <dgm:spPr/>
      <dgm:t>
        <a:bodyPr/>
        <a:lstStyle/>
        <a:p>
          <a:endParaRPr lang="en-US"/>
        </a:p>
      </dgm:t>
    </dgm:pt>
    <dgm:pt modelId="{FC2FA546-89F8-4787-935D-96C3FE362E70}">
      <dgm:prSet phldrT="[Text]" phldr="1"/>
      <dgm:spPr/>
      <dgm:t>
        <a:bodyPr/>
        <a:lstStyle/>
        <a:p>
          <a:endParaRPr lang="en-US"/>
        </a:p>
      </dgm:t>
    </dgm:pt>
    <dgm:pt modelId="{B333E3E8-3CC7-40A8-B879-EACA8556D733}" type="parTrans" cxnId="{71AAD2F5-9FCB-452D-B2AA-83BC36E181BD}">
      <dgm:prSet/>
      <dgm:spPr/>
      <dgm:t>
        <a:bodyPr/>
        <a:lstStyle/>
        <a:p>
          <a:endParaRPr lang="en-US"/>
        </a:p>
      </dgm:t>
    </dgm:pt>
    <dgm:pt modelId="{E900C2F3-0949-4239-B685-4FEDA87B2BA0}" type="sibTrans" cxnId="{71AAD2F5-9FCB-452D-B2AA-83BC36E181BD}">
      <dgm:prSet/>
      <dgm:spPr/>
      <dgm:t>
        <a:bodyPr/>
        <a:lstStyle/>
        <a:p>
          <a:endParaRPr lang="en-US"/>
        </a:p>
      </dgm:t>
    </dgm:pt>
    <dgm:pt modelId="{6B5BFF55-F8AB-430E-BA62-E9A4F40668E1}" type="pres">
      <dgm:prSet presAssocID="{365F8EF2-FCC9-4F64-9FAC-A0243EF834A8}" presName="Name0" presStyleCnt="0">
        <dgm:presLayoutVars>
          <dgm:dir/>
          <dgm:resizeHandles val="exact"/>
        </dgm:presLayoutVars>
      </dgm:prSet>
      <dgm:spPr/>
    </dgm:pt>
    <dgm:pt modelId="{1D2DC8E9-AC9B-4B7D-80E4-6CED60286B6D}" type="pres">
      <dgm:prSet presAssocID="{365F8EF2-FCC9-4F64-9FAC-A0243EF834A8}" presName="cycle" presStyleCnt="0"/>
      <dgm:spPr/>
    </dgm:pt>
    <dgm:pt modelId="{7BF37310-9050-4A66-A5FB-1B9CEE532CB4}" type="pres">
      <dgm:prSet presAssocID="{B779A90F-6460-4FB4-8ACB-AEE0105C01F2}" presName="nodeFirstNode" presStyleLbl="node1" presStyleIdx="0" presStyleCnt="5">
        <dgm:presLayoutVars>
          <dgm:bulletEnabled val="1"/>
        </dgm:presLayoutVars>
      </dgm:prSet>
      <dgm:spPr/>
    </dgm:pt>
    <dgm:pt modelId="{6F4AC9AA-2206-495C-A0B0-D9FB856BE3AA}" type="pres">
      <dgm:prSet presAssocID="{EB589ED5-4A07-4F80-BCA5-7F2A804260A5}" presName="sibTransFirstNode" presStyleLbl="bgShp" presStyleIdx="0" presStyleCnt="1"/>
      <dgm:spPr/>
    </dgm:pt>
    <dgm:pt modelId="{4E66DE72-8DFA-4C56-942C-650B0DE3679A}" type="pres">
      <dgm:prSet presAssocID="{E928747B-0D51-4CBC-BA6D-F25142E5D208}" presName="nodeFollowingNodes" presStyleLbl="node1" presStyleIdx="1" presStyleCnt="5">
        <dgm:presLayoutVars>
          <dgm:bulletEnabled val="1"/>
        </dgm:presLayoutVars>
      </dgm:prSet>
      <dgm:spPr/>
    </dgm:pt>
    <dgm:pt modelId="{C80BABE1-84B1-439E-8F7C-4E633C09877E}" type="pres">
      <dgm:prSet presAssocID="{5F0A2244-03FA-43A5-9FF7-8F11D4FC0F89}" presName="nodeFollowingNodes" presStyleLbl="node1" presStyleIdx="2" presStyleCnt="5">
        <dgm:presLayoutVars>
          <dgm:bulletEnabled val="1"/>
        </dgm:presLayoutVars>
      </dgm:prSet>
      <dgm:spPr/>
    </dgm:pt>
    <dgm:pt modelId="{899858EF-3BA1-48C4-BDFD-EB1E20B91C93}" type="pres">
      <dgm:prSet presAssocID="{F2855A95-9587-4683-9901-BEE3207752F7}" presName="nodeFollowingNodes" presStyleLbl="node1" presStyleIdx="3" presStyleCnt="5">
        <dgm:presLayoutVars>
          <dgm:bulletEnabled val="1"/>
        </dgm:presLayoutVars>
      </dgm:prSet>
      <dgm:spPr/>
    </dgm:pt>
    <dgm:pt modelId="{D9E0407A-44C7-4E82-A7DE-3C0184628D92}" type="pres">
      <dgm:prSet presAssocID="{FC2FA546-89F8-4787-935D-96C3FE362E70}" presName="nodeFollowingNodes" presStyleLbl="node1" presStyleIdx="4" presStyleCnt="5">
        <dgm:presLayoutVars>
          <dgm:bulletEnabled val="1"/>
        </dgm:presLayoutVars>
      </dgm:prSet>
      <dgm:spPr/>
    </dgm:pt>
  </dgm:ptLst>
  <dgm:cxnLst>
    <dgm:cxn modelId="{84A11114-8746-4076-8175-E61D77C82E44}" type="presOf" srcId="{EB589ED5-4A07-4F80-BCA5-7F2A804260A5}" destId="{6F4AC9AA-2206-495C-A0B0-D9FB856BE3AA}" srcOrd="0" destOrd="0" presId="urn:microsoft.com/office/officeart/2005/8/layout/cycle3"/>
    <dgm:cxn modelId="{83A0EA23-105E-4C8A-B3AF-3A16178B3850}" srcId="{365F8EF2-FCC9-4F64-9FAC-A0243EF834A8}" destId="{5F0A2244-03FA-43A5-9FF7-8F11D4FC0F89}" srcOrd="2" destOrd="0" parTransId="{96B095A7-080B-44D7-895D-19AAE5D43D2F}" sibTransId="{D32650F8-3B55-44C9-92ED-33ACF65D792E}"/>
    <dgm:cxn modelId="{F5685A30-3ED9-4920-94AC-DFA082CDA794}" type="presOf" srcId="{365F8EF2-FCC9-4F64-9FAC-A0243EF834A8}" destId="{6B5BFF55-F8AB-430E-BA62-E9A4F40668E1}" srcOrd="0" destOrd="0" presId="urn:microsoft.com/office/officeart/2005/8/layout/cycle3"/>
    <dgm:cxn modelId="{C0F47431-A626-47A1-ADD0-5421B4061E3B}" srcId="{365F8EF2-FCC9-4F64-9FAC-A0243EF834A8}" destId="{F2855A95-9587-4683-9901-BEE3207752F7}" srcOrd="3" destOrd="0" parTransId="{BC884AC8-7FD7-4AB7-98DA-1CF3445B4168}" sibTransId="{7E3E2529-B8B3-4FAF-ADD3-5732074B6C88}"/>
    <dgm:cxn modelId="{2F32DA72-3625-421A-9AFF-AF5E55FE8EDB}" type="presOf" srcId="{5F0A2244-03FA-43A5-9FF7-8F11D4FC0F89}" destId="{C80BABE1-84B1-439E-8F7C-4E633C09877E}" srcOrd="0" destOrd="0" presId="urn:microsoft.com/office/officeart/2005/8/layout/cycle3"/>
    <dgm:cxn modelId="{8E20908F-86CD-4498-8C00-4E3739B73EDB}" type="presOf" srcId="{F2855A95-9587-4683-9901-BEE3207752F7}" destId="{899858EF-3BA1-48C4-BDFD-EB1E20B91C93}" srcOrd="0" destOrd="0" presId="urn:microsoft.com/office/officeart/2005/8/layout/cycle3"/>
    <dgm:cxn modelId="{55C67495-0C77-4597-B2ED-D00E51822FDA}" srcId="{365F8EF2-FCC9-4F64-9FAC-A0243EF834A8}" destId="{B779A90F-6460-4FB4-8ACB-AEE0105C01F2}" srcOrd="0" destOrd="0" parTransId="{960348AB-57F9-4AAD-9B8A-C287DD5B6CD1}" sibTransId="{EB589ED5-4A07-4F80-BCA5-7F2A804260A5}"/>
    <dgm:cxn modelId="{C2D376A0-3511-4EB6-A08A-DCC85FB6C3C3}" type="presOf" srcId="{E928747B-0D51-4CBC-BA6D-F25142E5D208}" destId="{4E66DE72-8DFA-4C56-942C-650B0DE3679A}" srcOrd="0" destOrd="0" presId="urn:microsoft.com/office/officeart/2005/8/layout/cycle3"/>
    <dgm:cxn modelId="{546230A7-E337-4839-84AE-4E11D2C28DEE}" srcId="{365F8EF2-FCC9-4F64-9FAC-A0243EF834A8}" destId="{E928747B-0D51-4CBC-BA6D-F25142E5D208}" srcOrd="1" destOrd="0" parTransId="{820CE8EE-B945-4F8A-B928-7D08C61D15AB}" sibTransId="{4795C80F-FDDF-4AB6-9FB5-8FB8F9B1D1A8}"/>
    <dgm:cxn modelId="{F4EA9AA9-FDA4-4C89-88B8-D2D7683DB3FA}" type="presOf" srcId="{FC2FA546-89F8-4787-935D-96C3FE362E70}" destId="{D9E0407A-44C7-4E82-A7DE-3C0184628D92}" srcOrd="0" destOrd="0" presId="urn:microsoft.com/office/officeart/2005/8/layout/cycle3"/>
    <dgm:cxn modelId="{199BAFAD-FE5C-4CD7-B5B0-9FD01FA5B71E}" type="presOf" srcId="{B779A90F-6460-4FB4-8ACB-AEE0105C01F2}" destId="{7BF37310-9050-4A66-A5FB-1B9CEE532CB4}" srcOrd="0" destOrd="0" presId="urn:microsoft.com/office/officeart/2005/8/layout/cycle3"/>
    <dgm:cxn modelId="{71AAD2F5-9FCB-452D-B2AA-83BC36E181BD}" srcId="{365F8EF2-FCC9-4F64-9FAC-A0243EF834A8}" destId="{FC2FA546-89F8-4787-935D-96C3FE362E70}" srcOrd="4" destOrd="0" parTransId="{B333E3E8-3CC7-40A8-B879-EACA8556D733}" sibTransId="{E900C2F3-0949-4239-B685-4FEDA87B2BA0}"/>
    <dgm:cxn modelId="{7BEED172-370F-4FCB-B236-A1C4C236A802}" type="presParOf" srcId="{6B5BFF55-F8AB-430E-BA62-E9A4F40668E1}" destId="{1D2DC8E9-AC9B-4B7D-80E4-6CED60286B6D}" srcOrd="0" destOrd="0" presId="urn:microsoft.com/office/officeart/2005/8/layout/cycle3"/>
    <dgm:cxn modelId="{C28C6A01-0BEE-4D18-B264-134FC18109AC}" type="presParOf" srcId="{1D2DC8E9-AC9B-4B7D-80E4-6CED60286B6D}" destId="{7BF37310-9050-4A66-A5FB-1B9CEE532CB4}" srcOrd="0" destOrd="0" presId="urn:microsoft.com/office/officeart/2005/8/layout/cycle3"/>
    <dgm:cxn modelId="{CECC5F43-F9D4-4EDB-9F55-CE17E3829B1D}" type="presParOf" srcId="{1D2DC8E9-AC9B-4B7D-80E4-6CED60286B6D}" destId="{6F4AC9AA-2206-495C-A0B0-D9FB856BE3AA}" srcOrd="1" destOrd="0" presId="urn:microsoft.com/office/officeart/2005/8/layout/cycle3"/>
    <dgm:cxn modelId="{E5581380-9410-4F78-9F4C-558A8A0F7C2F}" type="presParOf" srcId="{1D2DC8E9-AC9B-4B7D-80E4-6CED60286B6D}" destId="{4E66DE72-8DFA-4C56-942C-650B0DE3679A}" srcOrd="2" destOrd="0" presId="urn:microsoft.com/office/officeart/2005/8/layout/cycle3"/>
    <dgm:cxn modelId="{05E6C384-ADE2-412C-8669-823A8B0515AF}" type="presParOf" srcId="{1D2DC8E9-AC9B-4B7D-80E4-6CED60286B6D}" destId="{C80BABE1-84B1-439E-8F7C-4E633C09877E}" srcOrd="3" destOrd="0" presId="urn:microsoft.com/office/officeart/2005/8/layout/cycle3"/>
    <dgm:cxn modelId="{17D1CB79-1B84-4445-93F5-E98D6049A780}" type="presParOf" srcId="{1D2DC8E9-AC9B-4B7D-80E4-6CED60286B6D}" destId="{899858EF-3BA1-48C4-BDFD-EB1E20B91C93}" srcOrd="4" destOrd="0" presId="urn:microsoft.com/office/officeart/2005/8/layout/cycle3"/>
    <dgm:cxn modelId="{9C164D13-0B9F-4786-85CE-9DB7B68D8D3B}" type="presParOf" srcId="{1D2DC8E9-AC9B-4B7D-80E4-6CED60286B6D}" destId="{D9E0407A-44C7-4E82-A7DE-3C0184628D92}"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125F13D-362D-4CC5-9AF8-84725CB12585}" type="doc">
      <dgm:prSet loTypeId="urn:microsoft.com/office/officeart/2005/8/layout/process5" loCatId="process" qsTypeId="urn:microsoft.com/office/officeart/2005/8/quickstyle/simple1" qsCatId="simple" csTypeId="urn:microsoft.com/office/officeart/2005/8/colors/colorful1" csCatId="colorful" phldr="1"/>
      <dgm:spPr/>
      <dgm:t>
        <a:bodyPr/>
        <a:lstStyle/>
        <a:p>
          <a:endParaRPr lang="en-US"/>
        </a:p>
      </dgm:t>
    </dgm:pt>
    <dgm:pt modelId="{CCE62A30-DA11-425A-8CC7-FB152EFA31E4}">
      <dgm:prSet phldrT="[Text]"/>
      <dgm:spPr/>
      <dgm:t>
        <a:bodyPr/>
        <a:lstStyle/>
        <a:p>
          <a:r>
            <a:rPr lang="en-US" dirty="0"/>
            <a:t>Counselling</a:t>
          </a:r>
        </a:p>
      </dgm:t>
    </dgm:pt>
    <dgm:pt modelId="{1EC4BA0C-3C4A-4E24-A418-C9AD31C2349B}" type="parTrans" cxnId="{275DA117-3062-435E-AEE5-1EDF25F0F960}">
      <dgm:prSet/>
      <dgm:spPr/>
      <dgm:t>
        <a:bodyPr/>
        <a:lstStyle/>
        <a:p>
          <a:endParaRPr lang="en-US"/>
        </a:p>
      </dgm:t>
    </dgm:pt>
    <dgm:pt modelId="{C9D247C2-02BB-4A65-A119-609B22234934}" type="sibTrans" cxnId="{275DA117-3062-435E-AEE5-1EDF25F0F960}">
      <dgm:prSet/>
      <dgm:spPr/>
      <dgm:t>
        <a:bodyPr/>
        <a:lstStyle/>
        <a:p>
          <a:endParaRPr lang="en-US"/>
        </a:p>
      </dgm:t>
    </dgm:pt>
    <dgm:pt modelId="{7073064E-6777-4DAA-9C1C-C73AECB1B0CC}">
      <dgm:prSet phldrT="[Text]"/>
      <dgm:spPr/>
      <dgm:t>
        <a:bodyPr/>
        <a:lstStyle/>
        <a:p>
          <a:r>
            <a:rPr lang="en-US" dirty="0"/>
            <a:t>Onboarding</a:t>
          </a:r>
        </a:p>
      </dgm:t>
    </dgm:pt>
    <dgm:pt modelId="{194166B3-54FB-42C9-8903-AA5304230418}" type="parTrans" cxnId="{49CB97F7-8FF7-492C-8015-C301F77B1982}">
      <dgm:prSet/>
      <dgm:spPr/>
      <dgm:t>
        <a:bodyPr/>
        <a:lstStyle/>
        <a:p>
          <a:endParaRPr lang="en-US"/>
        </a:p>
      </dgm:t>
    </dgm:pt>
    <dgm:pt modelId="{C65D603C-46A5-4AD9-80E5-5E3CA9C8BC4A}" type="sibTrans" cxnId="{49CB97F7-8FF7-492C-8015-C301F77B1982}">
      <dgm:prSet/>
      <dgm:spPr/>
      <dgm:t>
        <a:bodyPr/>
        <a:lstStyle/>
        <a:p>
          <a:endParaRPr lang="en-US"/>
        </a:p>
      </dgm:t>
    </dgm:pt>
    <dgm:pt modelId="{86BEC8E3-FA5E-4FDB-9A91-31B19595C7AE}">
      <dgm:prSet phldrT="[Text]"/>
      <dgm:spPr/>
      <dgm:t>
        <a:bodyPr/>
        <a:lstStyle/>
        <a:p>
          <a:r>
            <a:rPr lang="en-US" dirty="0"/>
            <a:t>Training</a:t>
          </a:r>
        </a:p>
      </dgm:t>
    </dgm:pt>
    <dgm:pt modelId="{4138093F-5F88-47E8-A7A0-53353E90990C}" type="parTrans" cxnId="{E08E9F96-FB80-4E1D-B6AC-C5F7201CD196}">
      <dgm:prSet/>
      <dgm:spPr/>
      <dgm:t>
        <a:bodyPr/>
        <a:lstStyle/>
        <a:p>
          <a:endParaRPr lang="en-US"/>
        </a:p>
      </dgm:t>
    </dgm:pt>
    <dgm:pt modelId="{CB29B22B-DB05-4670-A88D-34B6102FA223}" type="sibTrans" cxnId="{E08E9F96-FB80-4E1D-B6AC-C5F7201CD196}">
      <dgm:prSet/>
      <dgm:spPr/>
      <dgm:t>
        <a:bodyPr/>
        <a:lstStyle/>
        <a:p>
          <a:endParaRPr lang="en-US"/>
        </a:p>
      </dgm:t>
    </dgm:pt>
    <dgm:pt modelId="{B37BD721-3662-437A-B5E6-B93FD7BF4096}">
      <dgm:prSet phldrT="[Text]"/>
      <dgm:spPr/>
      <dgm:t>
        <a:bodyPr/>
        <a:lstStyle/>
        <a:p>
          <a:r>
            <a:rPr lang="en-US" dirty="0"/>
            <a:t>Testing</a:t>
          </a:r>
        </a:p>
      </dgm:t>
    </dgm:pt>
    <dgm:pt modelId="{FE128A8A-6B5B-45B5-9749-78E231F1EFD2}" type="parTrans" cxnId="{DBBBE2CA-A950-40CC-BEE4-EEAE2523054A}">
      <dgm:prSet/>
      <dgm:spPr/>
      <dgm:t>
        <a:bodyPr/>
        <a:lstStyle/>
        <a:p>
          <a:endParaRPr lang="en-US"/>
        </a:p>
      </dgm:t>
    </dgm:pt>
    <dgm:pt modelId="{0EEF31B2-E98A-40DD-B715-F6292A36ACC1}" type="sibTrans" cxnId="{DBBBE2CA-A950-40CC-BEE4-EEAE2523054A}">
      <dgm:prSet/>
      <dgm:spPr/>
      <dgm:t>
        <a:bodyPr/>
        <a:lstStyle/>
        <a:p>
          <a:endParaRPr lang="en-US"/>
        </a:p>
      </dgm:t>
    </dgm:pt>
    <dgm:pt modelId="{F188C018-B7A6-46AE-9DB0-5419E81411F3}">
      <dgm:prSet phldrT="[Text]"/>
      <dgm:spPr/>
      <dgm:t>
        <a:bodyPr/>
        <a:lstStyle/>
        <a:p>
          <a:r>
            <a:rPr lang="en-US" dirty="0"/>
            <a:t>Deployment</a:t>
          </a:r>
        </a:p>
      </dgm:t>
    </dgm:pt>
    <dgm:pt modelId="{76B93AA5-D852-424F-B002-3CFEC2D579A8}" type="parTrans" cxnId="{9ED5D6F9-2244-4D8E-A763-36C57E6037ED}">
      <dgm:prSet/>
      <dgm:spPr/>
      <dgm:t>
        <a:bodyPr/>
        <a:lstStyle/>
        <a:p>
          <a:endParaRPr lang="en-US"/>
        </a:p>
      </dgm:t>
    </dgm:pt>
    <dgm:pt modelId="{BC7E6DEF-8E22-4CE0-8896-C4B8D40CF382}" type="sibTrans" cxnId="{9ED5D6F9-2244-4D8E-A763-36C57E6037ED}">
      <dgm:prSet/>
      <dgm:spPr/>
      <dgm:t>
        <a:bodyPr/>
        <a:lstStyle/>
        <a:p>
          <a:endParaRPr lang="en-US"/>
        </a:p>
      </dgm:t>
    </dgm:pt>
    <dgm:pt modelId="{4464830F-FA3F-48CC-BABC-93DF5943789C}">
      <dgm:prSet phldrT="[Text]"/>
      <dgm:spPr/>
      <dgm:t>
        <a:bodyPr/>
        <a:lstStyle/>
        <a:p>
          <a:r>
            <a:rPr lang="en-US" dirty="0"/>
            <a:t>Marketing</a:t>
          </a:r>
        </a:p>
      </dgm:t>
    </dgm:pt>
    <dgm:pt modelId="{FBAEA40A-605E-4323-9629-32E750B14ED7}" type="parTrans" cxnId="{B9EA2C6F-F5E5-43CD-A212-DF7BDDFB0318}">
      <dgm:prSet/>
      <dgm:spPr/>
      <dgm:t>
        <a:bodyPr/>
        <a:lstStyle/>
        <a:p>
          <a:endParaRPr lang="en-US"/>
        </a:p>
      </dgm:t>
    </dgm:pt>
    <dgm:pt modelId="{0E24EBA3-A32E-495A-B7AC-A359A1DE9F33}" type="sibTrans" cxnId="{B9EA2C6F-F5E5-43CD-A212-DF7BDDFB0318}">
      <dgm:prSet/>
      <dgm:spPr/>
      <dgm:t>
        <a:bodyPr/>
        <a:lstStyle/>
        <a:p>
          <a:endParaRPr lang="en-US"/>
        </a:p>
      </dgm:t>
    </dgm:pt>
    <dgm:pt modelId="{5BDD7FFF-3BF8-42D9-8F8F-C32DD0B007FB}">
      <dgm:prSet phldrT="[Text]"/>
      <dgm:spPr/>
      <dgm:t>
        <a:bodyPr/>
        <a:lstStyle/>
        <a:p>
          <a:r>
            <a:rPr lang="en-US" dirty="0"/>
            <a:t>Placement</a:t>
          </a:r>
        </a:p>
      </dgm:t>
    </dgm:pt>
    <dgm:pt modelId="{9E56AC07-A083-400B-BAAF-B09DA57C28C2}" type="parTrans" cxnId="{C59D442F-0159-4380-849F-67D582DBB3C6}">
      <dgm:prSet/>
      <dgm:spPr/>
      <dgm:t>
        <a:bodyPr/>
        <a:lstStyle/>
        <a:p>
          <a:endParaRPr lang="en-US"/>
        </a:p>
      </dgm:t>
    </dgm:pt>
    <dgm:pt modelId="{0F099103-D3F9-4F87-B79E-0E963F68D19C}" type="sibTrans" cxnId="{C59D442F-0159-4380-849F-67D582DBB3C6}">
      <dgm:prSet/>
      <dgm:spPr/>
      <dgm:t>
        <a:bodyPr/>
        <a:lstStyle/>
        <a:p>
          <a:endParaRPr lang="en-US"/>
        </a:p>
      </dgm:t>
    </dgm:pt>
    <dgm:pt modelId="{9C153823-84A6-4F42-92AF-953386A86630}">
      <dgm:prSet phldrT="[Text]"/>
      <dgm:spPr/>
      <dgm:t>
        <a:bodyPr/>
        <a:lstStyle/>
        <a:p>
          <a:r>
            <a:rPr lang="en-US" dirty="0"/>
            <a:t>End</a:t>
          </a:r>
        </a:p>
      </dgm:t>
    </dgm:pt>
    <dgm:pt modelId="{19E28BEC-41B3-451E-8CB2-5181703FFFD0}" type="parTrans" cxnId="{FD06057D-FFB1-4834-9DF9-4E396122F4AF}">
      <dgm:prSet/>
      <dgm:spPr/>
      <dgm:t>
        <a:bodyPr/>
        <a:lstStyle/>
        <a:p>
          <a:endParaRPr lang="en-US"/>
        </a:p>
      </dgm:t>
    </dgm:pt>
    <dgm:pt modelId="{BD9B76F4-13BC-40B6-86C0-D684744C6A76}" type="sibTrans" cxnId="{FD06057D-FFB1-4834-9DF9-4E396122F4AF}">
      <dgm:prSet/>
      <dgm:spPr/>
      <dgm:t>
        <a:bodyPr/>
        <a:lstStyle/>
        <a:p>
          <a:endParaRPr lang="en-US"/>
        </a:p>
      </dgm:t>
    </dgm:pt>
    <dgm:pt modelId="{8ED72B3F-5D5A-4B65-9863-6C1BFBB346DE}" type="pres">
      <dgm:prSet presAssocID="{1125F13D-362D-4CC5-9AF8-84725CB12585}" presName="diagram" presStyleCnt="0">
        <dgm:presLayoutVars>
          <dgm:dir/>
          <dgm:resizeHandles val="exact"/>
        </dgm:presLayoutVars>
      </dgm:prSet>
      <dgm:spPr/>
    </dgm:pt>
    <dgm:pt modelId="{1A35174F-546B-414B-8267-7D599E791595}" type="pres">
      <dgm:prSet presAssocID="{CCE62A30-DA11-425A-8CC7-FB152EFA31E4}" presName="node" presStyleLbl="node1" presStyleIdx="0" presStyleCnt="8">
        <dgm:presLayoutVars>
          <dgm:bulletEnabled val="1"/>
        </dgm:presLayoutVars>
      </dgm:prSet>
      <dgm:spPr/>
    </dgm:pt>
    <dgm:pt modelId="{AD4C2DCE-7088-4B47-AB1C-9AB2BA032D3D}" type="pres">
      <dgm:prSet presAssocID="{C9D247C2-02BB-4A65-A119-609B22234934}" presName="sibTrans" presStyleLbl="sibTrans2D1" presStyleIdx="0" presStyleCnt="7"/>
      <dgm:spPr/>
    </dgm:pt>
    <dgm:pt modelId="{F9A35E5C-B752-4437-91DB-F92D5F76BCB4}" type="pres">
      <dgm:prSet presAssocID="{C9D247C2-02BB-4A65-A119-609B22234934}" presName="connectorText" presStyleLbl="sibTrans2D1" presStyleIdx="0" presStyleCnt="7"/>
      <dgm:spPr/>
    </dgm:pt>
    <dgm:pt modelId="{02C811CA-8A8E-4630-AA40-C6B147471821}" type="pres">
      <dgm:prSet presAssocID="{7073064E-6777-4DAA-9C1C-C73AECB1B0CC}" presName="node" presStyleLbl="node1" presStyleIdx="1" presStyleCnt="8">
        <dgm:presLayoutVars>
          <dgm:bulletEnabled val="1"/>
        </dgm:presLayoutVars>
      </dgm:prSet>
      <dgm:spPr/>
    </dgm:pt>
    <dgm:pt modelId="{BC158D30-7494-4B94-A2AB-1E7367ABFDF1}" type="pres">
      <dgm:prSet presAssocID="{C65D603C-46A5-4AD9-80E5-5E3CA9C8BC4A}" presName="sibTrans" presStyleLbl="sibTrans2D1" presStyleIdx="1" presStyleCnt="7"/>
      <dgm:spPr/>
    </dgm:pt>
    <dgm:pt modelId="{AD037E28-2FA5-4C62-B331-CF44FC1F3991}" type="pres">
      <dgm:prSet presAssocID="{C65D603C-46A5-4AD9-80E5-5E3CA9C8BC4A}" presName="connectorText" presStyleLbl="sibTrans2D1" presStyleIdx="1" presStyleCnt="7"/>
      <dgm:spPr/>
    </dgm:pt>
    <dgm:pt modelId="{294BE59B-6143-4134-9413-7BB929630A17}" type="pres">
      <dgm:prSet presAssocID="{86BEC8E3-FA5E-4FDB-9A91-31B19595C7AE}" presName="node" presStyleLbl="node1" presStyleIdx="2" presStyleCnt="8">
        <dgm:presLayoutVars>
          <dgm:bulletEnabled val="1"/>
        </dgm:presLayoutVars>
      </dgm:prSet>
      <dgm:spPr/>
    </dgm:pt>
    <dgm:pt modelId="{6F2A40C8-3B91-40FD-BD79-451D11225A71}" type="pres">
      <dgm:prSet presAssocID="{CB29B22B-DB05-4670-A88D-34B6102FA223}" presName="sibTrans" presStyleLbl="sibTrans2D1" presStyleIdx="2" presStyleCnt="7"/>
      <dgm:spPr/>
    </dgm:pt>
    <dgm:pt modelId="{4DC728C8-5371-4203-9C93-D1EA0EAD9024}" type="pres">
      <dgm:prSet presAssocID="{CB29B22B-DB05-4670-A88D-34B6102FA223}" presName="connectorText" presStyleLbl="sibTrans2D1" presStyleIdx="2" presStyleCnt="7"/>
      <dgm:spPr/>
    </dgm:pt>
    <dgm:pt modelId="{82AC8359-E312-4364-8D8B-ADADFD6705B6}" type="pres">
      <dgm:prSet presAssocID="{B37BD721-3662-437A-B5E6-B93FD7BF4096}" presName="node" presStyleLbl="node1" presStyleIdx="3" presStyleCnt="8">
        <dgm:presLayoutVars>
          <dgm:bulletEnabled val="1"/>
        </dgm:presLayoutVars>
      </dgm:prSet>
      <dgm:spPr/>
    </dgm:pt>
    <dgm:pt modelId="{74C92CDE-EC61-484E-9424-58194510ADC1}" type="pres">
      <dgm:prSet presAssocID="{0EEF31B2-E98A-40DD-B715-F6292A36ACC1}" presName="sibTrans" presStyleLbl="sibTrans2D1" presStyleIdx="3" presStyleCnt="7"/>
      <dgm:spPr/>
    </dgm:pt>
    <dgm:pt modelId="{258A4F6A-B48E-4A50-BEFF-64A4F6C98667}" type="pres">
      <dgm:prSet presAssocID="{0EEF31B2-E98A-40DD-B715-F6292A36ACC1}" presName="connectorText" presStyleLbl="sibTrans2D1" presStyleIdx="3" presStyleCnt="7"/>
      <dgm:spPr/>
    </dgm:pt>
    <dgm:pt modelId="{5FCE4707-F7AF-4A97-93CB-BD7049618CB9}" type="pres">
      <dgm:prSet presAssocID="{F188C018-B7A6-46AE-9DB0-5419E81411F3}" presName="node" presStyleLbl="node1" presStyleIdx="4" presStyleCnt="8">
        <dgm:presLayoutVars>
          <dgm:bulletEnabled val="1"/>
        </dgm:presLayoutVars>
      </dgm:prSet>
      <dgm:spPr/>
    </dgm:pt>
    <dgm:pt modelId="{010458E2-5B34-47B6-B6C4-C568C4F8889F}" type="pres">
      <dgm:prSet presAssocID="{BC7E6DEF-8E22-4CE0-8896-C4B8D40CF382}" presName="sibTrans" presStyleLbl="sibTrans2D1" presStyleIdx="4" presStyleCnt="7"/>
      <dgm:spPr/>
    </dgm:pt>
    <dgm:pt modelId="{BDD72B66-9EB1-4FC2-B68E-F90018763A23}" type="pres">
      <dgm:prSet presAssocID="{BC7E6DEF-8E22-4CE0-8896-C4B8D40CF382}" presName="connectorText" presStyleLbl="sibTrans2D1" presStyleIdx="4" presStyleCnt="7"/>
      <dgm:spPr/>
    </dgm:pt>
    <dgm:pt modelId="{32D1DE70-29B7-4FEA-B974-D8CFB58EEB28}" type="pres">
      <dgm:prSet presAssocID="{4464830F-FA3F-48CC-BABC-93DF5943789C}" presName="node" presStyleLbl="node1" presStyleIdx="5" presStyleCnt="8">
        <dgm:presLayoutVars>
          <dgm:bulletEnabled val="1"/>
        </dgm:presLayoutVars>
      </dgm:prSet>
      <dgm:spPr/>
    </dgm:pt>
    <dgm:pt modelId="{19E87B09-2414-49F4-901F-249B379E5DB6}" type="pres">
      <dgm:prSet presAssocID="{0E24EBA3-A32E-495A-B7AC-A359A1DE9F33}" presName="sibTrans" presStyleLbl="sibTrans2D1" presStyleIdx="5" presStyleCnt="7"/>
      <dgm:spPr/>
    </dgm:pt>
    <dgm:pt modelId="{6F7FB828-CCA2-4DCF-B522-478CEACF01CF}" type="pres">
      <dgm:prSet presAssocID="{0E24EBA3-A32E-495A-B7AC-A359A1DE9F33}" presName="connectorText" presStyleLbl="sibTrans2D1" presStyleIdx="5" presStyleCnt="7"/>
      <dgm:spPr/>
    </dgm:pt>
    <dgm:pt modelId="{05E23C6E-A5AE-464E-8749-33F9657B5616}" type="pres">
      <dgm:prSet presAssocID="{5BDD7FFF-3BF8-42D9-8F8F-C32DD0B007FB}" presName="node" presStyleLbl="node1" presStyleIdx="6" presStyleCnt="8">
        <dgm:presLayoutVars>
          <dgm:bulletEnabled val="1"/>
        </dgm:presLayoutVars>
      </dgm:prSet>
      <dgm:spPr/>
    </dgm:pt>
    <dgm:pt modelId="{77050E1A-7D70-4868-998F-4BDF1EE40B74}" type="pres">
      <dgm:prSet presAssocID="{0F099103-D3F9-4F87-B79E-0E963F68D19C}" presName="sibTrans" presStyleLbl="sibTrans2D1" presStyleIdx="6" presStyleCnt="7"/>
      <dgm:spPr/>
    </dgm:pt>
    <dgm:pt modelId="{A882D191-4C31-4345-B4A3-12132CDED485}" type="pres">
      <dgm:prSet presAssocID="{0F099103-D3F9-4F87-B79E-0E963F68D19C}" presName="connectorText" presStyleLbl="sibTrans2D1" presStyleIdx="6" presStyleCnt="7"/>
      <dgm:spPr/>
    </dgm:pt>
    <dgm:pt modelId="{8561E703-0335-436D-9AFE-41CDA4875EFA}" type="pres">
      <dgm:prSet presAssocID="{9C153823-84A6-4F42-92AF-953386A86630}" presName="node" presStyleLbl="node1" presStyleIdx="7" presStyleCnt="8">
        <dgm:presLayoutVars>
          <dgm:bulletEnabled val="1"/>
        </dgm:presLayoutVars>
      </dgm:prSet>
      <dgm:spPr/>
    </dgm:pt>
  </dgm:ptLst>
  <dgm:cxnLst>
    <dgm:cxn modelId="{041D2413-2F1E-4E44-9D67-15E9461F2BBD}" type="presOf" srcId="{0EEF31B2-E98A-40DD-B715-F6292A36ACC1}" destId="{258A4F6A-B48E-4A50-BEFF-64A4F6C98667}" srcOrd="1" destOrd="0" presId="urn:microsoft.com/office/officeart/2005/8/layout/process5"/>
    <dgm:cxn modelId="{275DA117-3062-435E-AEE5-1EDF25F0F960}" srcId="{1125F13D-362D-4CC5-9AF8-84725CB12585}" destId="{CCE62A30-DA11-425A-8CC7-FB152EFA31E4}" srcOrd="0" destOrd="0" parTransId="{1EC4BA0C-3C4A-4E24-A418-C9AD31C2349B}" sibTransId="{C9D247C2-02BB-4A65-A119-609B22234934}"/>
    <dgm:cxn modelId="{9A014E1D-C4E8-46A0-A457-3A098F5E5513}" type="presOf" srcId="{C65D603C-46A5-4AD9-80E5-5E3CA9C8BC4A}" destId="{BC158D30-7494-4B94-A2AB-1E7367ABFDF1}" srcOrd="0" destOrd="0" presId="urn:microsoft.com/office/officeart/2005/8/layout/process5"/>
    <dgm:cxn modelId="{6CD7D426-84D3-427A-B854-6769C8968C22}" type="presOf" srcId="{4464830F-FA3F-48CC-BABC-93DF5943789C}" destId="{32D1DE70-29B7-4FEA-B974-D8CFB58EEB28}" srcOrd="0" destOrd="0" presId="urn:microsoft.com/office/officeart/2005/8/layout/process5"/>
    <dgm:cxn modelId="{C59D442F-0159-4380-849F-67D582DBB3C6}" srcId="{1125F13D-362D-4CC5-9AF8-84725CB12585}" destId="{5BDD7FFF-3BF8-42D9-8F8F-C32DD0B007FB}" srcOrd="6" destOrd="0" parTransId="{9E56AC07-A083-400B-BAAF-B09DA57C28C2}" sibTransId="{0F099103-D3F9-4F87-B79E-0E963F68D19C}"/>
    <dgm:cxn modelId="{0B1F4C3C-5FBB-4A30-B32E-0D2FC61EA3A7}" type="presOf" srcId="{0F099103-D3F9-4F87-B79E-0E963F68D19C}" destId="{A882D191-4C31-4345-B4A3-12132CDED485}" srcOrd="1" destOrd="0" presId="urn:microsoft.com/office/officeart/2005/8/layout/process5"/>
    <dgm:cxn modelId="{A3E3165E-D253-4C19-A66F-258F333EB183}" type="presOf" srcId="{C9D247C2-02BB-4A65-A119-609B22234934}" destId="{AD4C2DCE-7088-4B47-AB1C-9AB2BA032D3D}" srcOrd="0" destOrd="0" presId="urn:microsoft.com/office/officeart/2005/8/layout/process5"/>
    <dgm:cxn modelId="{77EB7B44-792B-4246-A74C-6AD1F5BBA774}" type="presOf" srcId="{1125F13D-362D-4CC5-9AF8-84725CB12585}" destId="{8ED72B3F-5D5A-4B65-9863-6C1BFBB346DE}" srcOrd="0" destOrd="0" presId="urn:microsoft.com/office/officeart/2005/8/layout/process5"/>
    <dgm:cxn modelId="{18349D6C-30A7-4BD8-B31D-ACE582527A3B}" type="presOf" srcId="{0E24EBA3-A32E-495A-B7AC-A359A1DE9F33}" destId="{19E87B09-2414-49F4-901F-249B379E5DB6}" srcOrd="0" destOrd="0" presId="urn:microsoft.com/office/officeart/2005/8/layout/process5"/>
    <dgm:cxn modelId="{30B5C86C-28C5-4F5C-A438-D388E8BB3AF2}" type="presOf" srcId="{F188C018-B7A6-46AE-9DB0-5419E81411F3}" destId="{5FCE4707-F7AF-4A97-93CB-BD7049618CB9}" srcOrd="0" destOrd="0" presId="urn:microsoft.com/office/officeart/2005/8/layout/process5"/>
    <dgm:cxn modelId="{B9EA2C6F-F5E5-43CD-A212-DF7BDDFB0318}" srcId="{1125F13D-362D-4CC5-9AF8-84725CB12585}" destId="{4464830F-FA3F-48CC-BABC-93DF5943789C}" srcOrd="5" destOrd="0" parTransId="{FBAEA40A-605E-4323-9629-32E750B14ED7}" sibTransId="{0E24EBA3-A32E-495A-B7AC-A359A1DE9F33}"/>
    <dgm:cxn modelId="{DF377C4F-ECA7-4B19-8029-71E38F5EAEF8}" type="presOf" srcId="{5BDD7FFF-3BF8-42D9-8F8F-C32DD0B007FB}" destId="{05E23C6E-A5AE-464E-8749-33F9657B5616}" srcOrd="0" destOrd="0" presId="urn:microsoft.com/office/officeart/2005/8/layout/process5"/>
    <dgm:cxn modelId="{0756AB74-50A6-4C3B-B3A2-1AB3A35E41E0}" type="presOf" srcId="{B37BD721-3662-437A-B5E6-B93FD7BF4096}" destId="{82AC8359-E312-4364-8D8B-ADADFD6705B6}" srcOrd="0" destOrd="0" presId="urn:microsoft.com/office/officeart/2005/8/layout/process5"/>
    <dgm:cxn modelId="{3FF57777-75AA-4755-BE44-BCA2F2D3F377}" type="presOf" srcId="{BC7E6DEF-8E22-4CE0-8896-C4B8D40CF382}" destId="{010458E2-5B34-47B6-B6C4-C568C4F8889F}" srcOrd="0" destOrd="0" presId="urn:microsoft.com/office/officeart/2005/8/layout/process5"/>
    <dgm:cxn modelId="{D91E8D7B-0364-4C80-8FD3-DE046F23A40B}" type="presOf" srcId="{BC7E6DEF-8E22-4CE0-8896-C4B8D40CF382}" destId="{BDD72B66-9EB1-4FC2-B68E-F90018763A23}" srcOrd="1" destOrd="0" presId="urn:microsoft.com/office/officeart/2005/8/layout/process5"/>
    <dgm:cxn modelId="{FD06057D-FFB1-4834-9DF9-4E396122F4AF}" srcId="{1125F13D-362D-4CC5-9AF8-84725CB12585}" destId="{9C153823-84A6-4F42-92AF-953386A86630}" srcOrd="7" destOrd="0" parTransId="{19E28BEC-41B3-451E-8CB2-5181703FFFD0}" sibTransId="{BD9B76F4-13BC-40B6-86C0-D684744C6A76}"/>
    <dgm:cxn modelId="{FBD5107D-5708-4D46-AF3E-BB54BAF7C4B8}" type="presOf" srcId="{0F099103-D3F9-4F87-B79E-0E963F68D19C}" destId="{77050E1A-7D70-4868-998F-4BDF1EE40B74}" srcOrd="0" destOrd="0" presId="urn:microsoft.com/office/officeart/2005/8/layout/process5"/>
    <dgm:cxn modelId="{338EB57E-4264-4343-BC29-BA0E13DA5BD3}" type="presOf" srcId="{0E24EBA3-A32E-495A-B7AC-A359A1DE9F33}" destId="{6F7FB828-CCA2-4DCF-B522-478CEACF01CF}" srcOrd="1" destOrd="0" presId="urn:microsoft.com/office/officeart/2005/8/layout/process5"/>
    <dgm:cxn modelId="{E5FEAB83-FB32-43BD-A2DD-3B338AB7A37B}" type="presOf" srcId="{C65D603C-46A5-4AD9-80E5-5E3CA9C8BC4A}" destId="{AD037E28-2FA5-4C62-B331-CF44FC1F3991}" srcOrd="1" destOrd="0" presId="urn:microsoft.com/office/officeart/2005/8/layout/process5"/>
    <dgm:cxn modelId="{502AA985-DF8E-4FA7-A54E-20DF3ECD3EB1}" type="presOf" srcId="{0EEF31B2-E98A-40DD-B715-F6292A36ACC1}" destId="{74C92CDE-EC61-484E-9424-58194510ADC1}" srcOrd="0" destOrd="0" presId="urn:microsoft.com/office/officeart/2005/8/layout/process5"/>
    <dgm:cxn modelId="{E08E9F96-FB80-4E1D-B6AC-C5F7201CD196}" srcId="{1125F13D-362D-4CC5-9AF8-84725CB12585}" destId="{86BEC8E3-FA5E-4FDB-9A91-31B19595C7AE}" srcOrd="2" destOrd="0" parTransId="{4138093F-5F88-47E8-A7A0-53353E90990C}" sibTransId="{CB29B22B-DB05-4670-A88D-34B6102FA223}"/>
    <dgm:cxn modelId="{72DAED98-32D9-40F1-ABB6-33D741591ABD}" type="presOf" srcId="{C9D247C2-02BB-4A65-A119-609B22234934}" destId="{F9A35E5C-B752-4437-91DB-F92D5F76BCB4}" srcOrd="1" destOrd="0" presId="urn:microsoft.com/office/officeart/2005/8/layout/process5"/>
    <dgm:cxn modelId="{C58F09A2-2EEE-4B84-A8D2-98331EECF193}" type="presOf" srcId="{CCE62A30-DA11-425A-8CC7-FB152EFA31E4}" destId="{1A35174F-546B-414B-8267-7D599E791595}" srcOrd="0" destOrd="0" presId="urn:microsoft.com/office/officeart/2005/8/layout/process5"/>
    <dgm:cxn modelId="{2D925CAC-3ADB-47DD-B17E-FF879E1B9AA1}" type="presOf" srcId="{86BEC8E3-FA5E-4FDB-9A91-31B19595C7AE}" destId="{294BE59B-6143-4134-9413-7BB929630A17}" srcOrd="0" destOrd="0" presId="urn:microsoft.com/office/officeart/2005/8/layout/process5"/>
    <dgm:cxn modelId="{92F95CAD-2A3B-4E34-81C2-921466B8E7C7}" type="presOf" srcId="{CB29B22B-DB05-4670-A88D-34B6102FA223}" destId="{6F2A40C8-3B91-40FD-BD79-451D11225A71}" srcOrd="0" destOrd="0" presId="urn:microsoft.com/office/officeart/2005/8/layout/process5"/>
    <dgm:cxn modelId="{057C10C3-7175-477E-9828-C9636272EB20}" type="presOf" srcId="{9C153823-84A6-4F42-92AF-953386A86630}" destId="{8561E703-0335-436D-9AFE-41CDA4875EFA}" srcOrd="0" destOrd="0" presId="urn:microsoft.com/office/officeart/2005/8/layout/process5"/>
    <dgm:cxn modelId="{DBBBE2CA-A950-40CC-BEE4-EEAE2523054A}" srcId="{1125F13D-362D-4CC5-9AF8-84725CB12585}" destId="{B37BD721-3662-437A-B5E6-B93FD7BF4096}" srcOrd="3" destOrd="0" parTransId="{FE128A8A-6B5B-45B5-9749-78E231F1EFD2}" sibTransId="{0EEF31B2-E98A-40DD-B715-F6292A36ACC1}"/>
    <dgm:cxn modelId="{44890AE3-AB63-4440-B864-EC2C2FCBC124}" type="presOf" srcId="{7073064E-6777-4DAA-9C1C-C73AECB1B0CC}" destId="{02C811CA-8A8E-4630-AA40-C6B147471821}" srcOrd="0" destOrd="0" presId="urn:microsoft.com/office/officeart/2005/8/layout/process5"/>
    <dgm:cxn modelId="{DADD17E9-6EC5-4B4D-942A-03360CF95A7D}" type="presOf" srcId="{CB29B22B-DB05-4670-A88D-34B6102FA223}" destId="{4DC728C8-5371-4203-9C93-D1EA0EAD9024}" srcOrd="1" destOrd="0" presId="urn:microsoft.com/office/officeart/2005/8/layout/process5"/>
    <dgm:cxn modelId="{49CB97F7-8FF7-492C-8015-C301F77B1982}" srcId="{1125F13D-362D-4CC5-9AF8-84725CB12585}" destId="{7073064E-6777-4DAA-9C1C-C73AECB1B0CC}" srcOrd="1" destOrd="0" parTransId="{194166B3-54FB-42C9-8903-AA5304230418}" sibTransId="{C65D603C-46A5-4AD9-80E5-5E3CA9C8BC4A}"/>
    <dgm:cxn modelId="{9ED5D6F9-2244-4D8E-A763-36C57E6037ED}" srcId="{1125F13D-362D-4CC5-9AF8-84725CB12585}" destId="{F188C018-B7A6-46AE-9DB0-5419E81411F3}" srcOrd="4" destOrd="0" parTransId="{76B93AA5-D852-424F-B002-3CFEC2D579A8}" sibTransId="{BC7E6DEF-8E22-4CE0-8896-C4B8D40CF382}"/>
    <dgm:cxn modelId="{6AF18A51-0D84-4BBF-ADFE-A0C2BC0E4130}" type="presParOf" srcId="{8ED72B3F-5D5A-4B65-9863-6C1BFBB346DE}" destId="{1A35174F-546B-414B-8267-7D599E791595}" srcOrd="0" destOrd="0" presId="urn:microsoft.com/office/officeart/2005/8/layout/process5"/>
    <dgm:cxn modelId="{147679B8-B8C1-460C-BC78-10DF5C1DC436}" type="presParOf" srcId="{8ED72B3F-5D5A-4B65-9863-6C1BFBB346DE}" destId="{AD4C2DCE-7088-4B47-AB1C-9AB2BA032D3D}" srcOrd="1" destOrd="0" presId="urn:microsoft.com/office/officeart/2005/8/layout/process5"/>
    <dgm:cxn modelId="{FB075976-EB8A-4B37-9939-CB60D054153E}" type="presParOf" srcId="{AD4C2DCE-7088-4B47-AB1C-9AB2BA032D3D}" destId="{F9A35E5C-B752-4437-91DB-F92D5F76BCB4}" srcOrd="0" destOrd="0" presId="urn:microsoft.com/office/officeart/2005/8/layout/process5"/>
    <dgm:cxn modelId="{D50B3A54-F526-4DF4-AF41-086FEDB38656}" type="presParOf" srcId="{8ED72B3F-5D5A-4B65-9863-6C1BFBB346DE}" destId="{02C811CA-8A8E-4630-AA40-C6B147471821}" srcOrd="2" destOrd="0" presId="urn:microsoft.com/office/officeart/2005/8/layout/process5"/>
    <dgm:cxn modelId="{7DFCE82A-B18B-4A6E-A144-3CA0D7149701}" type="presParOf" srcId="{8ED72B3F-5D5A-4B65-9863-6C1BFBB346DE}" destId="{BC158D30-7494-4B94-A2AB-1E7367ABFDF1}" srcOrd="3" destOrd="0" presId="urn:microsoft.com/office/officeart/2005/8/layout/process5"/>
    <dgm:cxn modelId="{63F48A4C-0249-4E42-81D6-6A54B6E6AECD}" type="presParOf" srcId="{BC158D30-7494-4B94-A2AB-1E7367ABFDF1}" destId="{AD037E28-2FA5-4C62-B331-CF44FC1F3991}" srcOrd="0" destOrd="0" presId="urn:microsoft.com/office/officeart/2005/8/layout/process5"/>
    <dgm:cxn modelId="{63187C76-3C6E-4F80-B146-8DF1A3089FFD}" type="presParOf" srcId="{8ED72B3F-5D5A-4B65-9863-6C1BFBB346DE}" destId="{294BE59B-6143-4134-9413-7BB929630A17}" srcOrd="4" destOrd="0" presId="urn:microsoft.com/office/officeart/2005/8/layout/process5"/>
    <dgm:cxn modelId="{226455CF-DA39-4A61-B573-38F74276884F}" type="presParOf" srcId="{8ED72B3F-5D5A-4B65-9863-6C1BFBB346DE}" destId="{6F2A40C8-3B91-40FD-BD79-451D11225A71}" srcOrd="5" destOrd="0" presId="urn:microsoft.com/office/officeart/2005/8/layout/process5"/>
    <dgm:cxn modelId="{383FF9AC-000B-4F9B-BC8F-C510C9FEC7D3}" type="presParOf" srcId="{6F2A40C8-3B91-40FD-BD79-451D11225A71}" destId="{4DC728C8-5371-4203-9C93-D1EA0EAD9024}" srcOrd="0" destOrd="0" presId="urn:microsoft.com/office/officeart/2005/8/layout/process5"/>
    <dgm:cxn modelId="{20F10D47-5E0F-43D7-A358-3ABC6F37D8FE}" type="presParOf" srcId="{8ED72B3F-5D5A-4B65-9863-6C1BFBB346DE}" destId="{82AC8359-E312-4364-8D8B-ADADFD6705B6}" srcOrd="6" destOrd="0" presId="urn:microsoft.com/office/officeart/2005/8/layout/process5"/>
    <dgm:cxn modelId="{F8179DAE-5DCB-4CFD-8549-73062F7F551E}" type="presParOf" srcId="{8ED72B3F-5D5A-4B65-9863-6C1BFBB346DE}" destId="{74C92CDE-EC61-484E-9424-58194510ADC1}" srcOrd="7" destOrd="0" presId="urn:microsoft.com/office/officeart/2005/8/layout/process5"/>
    <dgm:cxn modelId="{AEA50931-B854-4287-8F58-B6926AFC0404}" type="presParOf" srcId="{74C92CDE-EC61-484E-9424-58194510ADC1}" destId="{258A4F6A-B48E-4A50-BEFF-64A4F6C98667}" srcOrd="0" destOrd="0" presId="urn:microsoft.com/office/officeart/2005/8/layout/process5"/>
    <dgm:cxn modelId="{3BDDB15D-6B21-4EA5-9228-84A660716F7C}" type="presParOf" srcId="{8ED72B3F-5D5A-4B65-9863-6C1BFBB346DE}" destId="{5FCE4707-F7AF-4A97-93CB-BD7049618CB9}" srcOrd="8" destOrd="0" presId="urn:microsoft.com/office/officeart/2005/8/layout/process5"/>
    <dgm:cxn modelId="{967DFF2A-4A4E-4AC1-9E30-D6081A60E945}" type="presParOf" srcId="{8ED72B3F-5D5A-4B65-9863-6C1BFBB346DE}" destId="{010458E2-5B34-47B6-B6C4-C568C4F8889F}" srcOrd="9" destOrd="0" presId="urn:microsoft.com/office/officeart/2005/8/layout/process5"/>
    <dgm:cxn modelId="{F677FC41-0205-4011-9597-09EC50AD046D}" type="presParOf" srcId="{010458E2-5B34-47B6-B6C4-C568C4F8889F}" destId="{BDD72B66-9EB1-4FC2-B68E-F90018763A23}" srcOrd="0" destOrd="0" presId="urn:microsoft.com/office/officeart/2005/8/layout/process5"/>
    <dgm:cxn modelId="{108FD0B4-2B59-43C8-9C35-D930B6049ED2}" type="presParOf" srcId="{8ED72B3F-5D5A-4B65-9863-6C1BFBB346DE}" destId="{32D1DE70-29B7-4FEA-B974-D8CFB58EEB28}" srcOrd="10" destOrd="0" presId="urn:microsoft.com/office/officeart/2005/8/layout/process5"/>
    <dgm:cxn modelId="{36FA4004-5830-455F-AF2E-A9C2B665ED58}" type="presParOf" srcId="{8ED72B3F-5D5A-4B65-9863-6C1BFBB346DE}" destId="{19E87B09-2414-49F4-901F-249B379E5DB6}" srcOrd="11" destOrd="0" presId="urn:microsoft.com/office/officeart/2005/8/layout/process5"/>
    <dgm:cxn modelId="{9D00E030-52AE-4E22-AB02-22FC9D3E6EE5}" type="presParOf" srcId="{19E87B09-2414-49F4-901F-249B379E5DB6}" destId="{6F7FB828-CCA2-4DCF-B522-478CEACF01CF}" srcOrd="0" destOrd="0" presId="urn:microsoft.com/office/officeart/2005/8/layout/process5"/>
    <dgm:cxn modelId="{D6B86A77-0CC8-4821-8E28-7B0273F737A7}" type="presParOf" srcId="{8ED72B3F-5D5A-4B65-9863-6C1BFBB346DE}" destId="{05E23C6E-A5AE-464E-8749-33F9657B5616}" srcOrd="12" destOrd="0" presId="urn:microsoft.com/office/officeart/2005/8/layout/process5"/>
    <dgm:cxn modelId="{580DE5C9-D9BE-4D90-94D8-A94CA5ADAD7B}" type="presParOf" srcId="{8ED72B3F-5D5A-4B65-9863-6C1BFBB346DE}" destId="{77050E1A-7D70-4868-998F-4BDF1EE40B74}" srcOrd="13" destOrd="0" presId="urn:microsoft.com/office/officeart/2005/8/layout/process5"/>
    <dgm:cxn modelId="{E4A0BC50-C18F-41F3-9D11-D35FAF5AABB3}" type="presParOf" srcId="{77050E1A-7D70-4868-998F-4BDF1EE40B74}" destId="{A882D191-4C31-4345-B4A3-12132CDED485}" srcOrd="0" destOrd="0" presId="urn:microsoft.com/office/officeart/2005/8/layout/process5"/>
    <dgm:cxn modelId="{2D80165A-DECB-4BD0-95B7-C1C71258C901}" type="presParOf" srcId="{8ED72B3F-5D5A-4B65-9863-6C1BFBB346DE}" destId="{8561E703-0335-436D-9AFE-41CDA4875EFA}" srcOrd="14" destOrd="0" presId="urn:microsoft.com/office/officeart/2005/8/layout/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65F8EF2-FCC9-4F64-9FAC-A0243EF834A8}" type="doc">
      <dgm:prSet loTypeId="urn:microsoft.com/office/officeart/2005/8/layout/cycle3" loCatId="cycle" qsTypeId="urn:microsoft.com/office/officeart/2005/8/quickstyle/simple1" qsCatId="simple" csTypeId="urn:microsoft.com/office/officeart/2005/8/colors/accent1_2" csCatId="accent1" phldr="0"/>
      <dgm:spPr/>
      <dgm:t>
        <a:bodyPr/>
        <a:lstStyle/>
        <a:p>
          <a:endParaRPr lang="en-US"/>
        </a:p>
      </dgm:t>
    </dgm:pt>
    <dgm:pt modelId="{B779A90F-6460-4FB4-8ACB-AEE0105C01F2}">
      <dgm:prSet phldrT="[Text]" phldr="1"/>
      <dgm:spPr/>
      <dgm:t>
        <a:bodyPr/>
        <a:lstStyle/>
        <a:p>
          <a:endParaRPr lang="en-US"/>
        </a:p>
      </dgm:t>
    </dgm:pt>
    <dgm:pt modelId="{960348AB-57F9-4AAD-9B8A-C287DD5B6CD1}" type="parTrans" cxnId="{55C67495-0C77-4597-B2ED-D00E51822FDA}">
      <dgm:prSet/>
      <dgm:spPr/>
      <dgm:t>
        <a:bodyPr/>
        <a:lstStyle/>
        <a:p>
          <a:endParaRPr lang="en-US"/>
        </a:p>
      </dgm:t>
    </dgm:pt>
    <dgm:pt modelId="{EB589ED5-4A07-4F80-BCA5-7F2A804260A5}" type="sibTrans" cxnId="{55C67495-0C77-4597-B2ED-D00E51822FDA}">
      <dgm:prSet/>
      <dgm:spPr/>
      <dgm:t>
        <a:bodyPr/>
        <a:lstStyle/>
        <a:p>
          <a:endParaRPr lang="en-US"/>
        </a:p>
      </dgm:t>
    </dgm:pt>
    <dgm:pt modelId="{E928747B-0D51-4CBC-BA6D-F25142E5D208}">
      <dgm:prSet phldrT="[Text]" phldr="1"/>
      <dgm:spPr/>
      <dgm:t>
        <a:bodyPr/>
        <a:lstStyle/>
        <a:p>
          <a:endParaRPr lang="en-US"/>
        </a:p>
      </dgm:t>
    </dgm:pt>
    <dgm:pt modelId="{820CE8EE-B945-4F8A-B928-7D08C61D15AB}" type="parTrans" cxnId="{546230A7-E337-4839-84AE-4E11D2C28DEE}">
      <dgm:prSet/>
      <dgm:spPr/>
      <dgm:t>
        <a:bodyPr/>
        <a:lstStyle/>
        <a:p>
          <a:endParaRPr lang="en-US"/>
        </a:p>
      </dgm:t>
    </dgm:pt>
    <dgm:pt modelId="{4795C80F-FDDF-4AB6-9FB5-8FB8F9B1D1A8}" type="sibTrans" cxnId="{546230A7-E337-4839-84AE-4E11D2C28DEE}">
      <dgm:prSet/>
      <dgm:spPr/>
      <dgm:t>
        <a:bodyPr/>
        <a:lstStyle/>
        <a:p>
          <a:endParaRPr lang="en-US"/>
        </a:p>
      </dgm:t>
    </dgm:pt>
    <dgm:pt modelId="{5F0A2244-03FA-43A5-9FF7-8F11D4FC0F89}">
      <dgm:prSet phldrT="[Text]" phldr="1"/>
      <dgm:spPr/>
      <dgm:t>
        <a:bodyPr/>
        <a:lstStyle/>
        <a:p>
          <a:endParaRPr lang="en-US"/>
        </a:p>
      </dgm:t>
    </dgm:pt>
    <dgm:pt modelId="{96B095A7-080B-44D7-895D-19AAE5D43D2F}" type="parTrans" cxnId="{83A0EA23-105E-4C8A-B3AF-3A16178B3850}">
      <dgm:prSet/>
      <dgm:spPr/>
      <dgm:t>
        <a:bodyPr/>
        <a:lstStyle/>
        <a:p>
          <a:endParaRPr lang="en-US"/>
        </a:p>
      </dgm:t>
    </dgm:pt>
    <dgm:pt modelId="{D32650F8-3B55-44C9-92ED-33ACF65D792E}" type="sibTrans" cxnId="{83A0EA23-105E-4C8A-B3AF-3A16178B3850}">
      <dgm:prSet/>
      <dgm:spPr/>
      <dgm:t>
        <a:bodyPr/>
        <a:lstStyle/>
        <a:p>
          <a:endParaRPr lang="en-US"/>
        </a:p>
      </dgm:t>
    </dgm:pt>
    <dgm:pt modelId="{F2855A95-9587-4683-9901-BEE3207752F7}">
      <dgm:prSet phldrT="[Text]" phldr="1"/>
      <dgm:spPr/>
      <dgm:t>
        <a:bodyPr/>
        <a:lstStyle/>
        <a:p>
          <a:endParaRPr lang="en-US"/>
        </a:p>
      </dgm:t>
    </dgm:pt>
    <dgm:pt modelId="{BC884AC8-7FD7-4AB7-98DA-1CF3445B4168}" type="parTrans" cxnId="{C0F47431-A626-47A1-ADD0-5421B4061E3B}">
      <dgm:prSet/>
      <dgm:spPr/>
      <dgm:t>
        <a:bodyPr/>
        <a:lstStyle/>
        <a:p>
          <a:endParaRPr lang="en-US"/>
        </a:p>
      </dgm:t>
    </dgm:pt>
    <dgm:pt modelId="{7E3E2529-B8B3-4FAF-ADD3-5732074B6C88}" type="sibTrans" cxnId="{C0F47431-A626-47A1-ADD0-5421B4061E3B}">
      <dgm:prSet/>
      <dgm:spPr/>
      <dgm:t>
        <a:bodyPr/>
        <a:lstStyle/>
        <a:p>
          <a:endParaRPr lang="en-US"/>
        </a:p>
      </dgm:t>
    </dgm:pt>
    <dgm:pt modelId="{FC2FA546-89F8-4787-935D-96C3FE362E70}">
      <dgm:prSet phldrT="[Text]" phldr="1"/>
      <dgm:spPr/>
      <dgm:t>
        <a:bodyPr/>
        <a:lstStyle/>
        <a:p>
          <a:endParaRPr lang="en-US"/>
        </a:p>
      </dgm:t>
    </dgm:pt>
    <dgm:pt modelId="{B333E3E8-3CC7-40A8-B879-EACA8556D733}" type="parTrans" cxnId="{71AAD2F5-9FCB-452D-B2AA-83BC36E181BD}">
      <dgm:prSet/>
      <dgm:spPr/>
      <dgm:t>
        <a:bodyPr/>
        <a:lstStyle/>
        <a:p>
          <a:endParaRPr lang="en-US"/>
        </a:p>
      </dgm:t>
    </dgm:pt>
    <dgm:pt modelId="{E900C2F3-0949-4239-B685-4FEDA87B2BA0}" type="sibTrans" cxnId="{71AAD2F5-9FCB-452D-B2AA-83BC36E181BD}">
      <dgm:prSet/>
      <dgm:spPr/>
      <dgm:t>
        <a:bodyPr/>
        <a:lstStyle/>
        <a:p>
          <a:endParaRPr lang="en-US"/>
        </a:p>
      </dgm:t>
    </dgm:pt>
    <dgm:pt modelId="{6B5BFF55-F8AB-430E-BA62-E9A4F40668E1}" type="pres">
      <dgm:prSet presAssocID="{365F8EF2-FCC9-4F64-9FAC-A0243EF834A8}" presName="Name0" presStyleCnt="0">
        <dgm:presLayoutVars>
          <dgm:dir/>
          <dgm:resizeHandles val="exact"/>
        </dgm:presLayoutVars>
      </dgm:prSet>
      <dgm:spPr/>
    </dgm:pt>
    <dgm:pt modelId="{1D2DC8E9-AC9B-4B7D-80E4-6CED60286B6D}" type="pres">
      <dgm:prSet presAssocID="{365F8EF2-FCC9-4F64-9FAC-A0243EF834A8}" presName="cycle" presStyleCnt="0"/>
      <dgm:spPr/>
    </dgm:pt>
    <dgm:pt modelId="{7BF37310-9050-4A66-A5FB-1B9CEE532CB4}" type="pres">
      <dgm:prSet presAssocID="{B779A90F-6460-4FB4-8ACB-AEE0105C01F2}" presName="nodeFirstNode" presStyleLbl="node1" presStyleIdx="0" presStyleCnt="5">
        <dgm:presLayoutVars>
          <dgm:bulletEnabled val="1"/>
        </dgm:presLayoutVars>
      </dgm:prSet>
      <dgm:spPr/>
    </dgm:pt>
    <dgm:pt modelId="{6F4AC9AA-2206-495C-A0B0-D9FB856BE3AA}" type="pres">
      <dgm:prSet presAssocID="{EB589ED5-4A07-4F80-BCA5-7F2A804260A5}" presName="sibTransFirstNode" presStyleLbl="bgShp" presStyleIdx="0" presStyleCnt="1"/>
      <dgm:spPr/>
    </dgm:pt>
    <dgm:pt modelId="{4E66DE72-8DFA-4C56-942C-650B0DE3679A}" type="pres">
      <dgm:prSet presAssocID="{E928747B-0D51-4CBC-BA6D-F25142E5D208}" presName="nodeFollowingNodes" presStyleLbl="node1" presStyleIdx="1" presStyleCnt="5">
        <dgm:presLayoutVars>
          <dgm:bulletEnabled val="1"/>
        </dgm:presLayoutVars>
      </dgm:prSet>
      <dgm:spPr/>
    </dgm:pt>
    <dgm:pt modelId="{C80BABE1-84B1-439E-8F7C-4E633C09877E}" type="pres">
      <dgm:prSet presAssocID="{5F0A2244-03FA-43A5-9FF7-8F11D4FC0F89}" presName="nodeFollowingNodes" presStyleLbl="node1" presStyleIdx="2" presStyleCnt="5">
        <dgm:presLayoutVars>
          <dgm:bulletEnabled val="1"/>
        </dgm:presLayoutVars>
      </dgm:prSet>
      <dgm:spPr/>
    </dgm:pt>
    <dgm:pt modelId="{899858EF-3BA1-48C4-BDFD-EB1E20B91C93}" type="pres">
      <dgm:prSet presAssocID="{F2855A95-9587-4683-9901-BEE3207752F7}" presName="nodeFollowingNodes" presStyleLbl="node1" presStyleIdx="3" presStyleCnt="5">
        <dgm:presLayoutVars>
          <dgm:bulletEnabled val="1"/>
        </dgm:presLayoutVars>
      </dgm:prSet>
      <dgm:spPr/>
    </dgm:pt>
    <dgm:pt modelId="{D9E0407A-44C7-4E82-A7DE-3C0184628D92}" type="pres">
      <dgm:prSet presAssocID="{FC2FA546-89F8-4787-935D-96C3FE362E70}" presName="nodeFollowingNodes" presStyleLbl="node1" presStyleIdx="4" presStyleCnt="5">
        <dgm:presLayoutVars>
          <dgm:bulletEnabled val="1"/>
        </dgm:presLayoutVars>
      </dgm:prSet>
      <dgm:spPr/>
    </dgm:pt>
  </dgm:ptLst>
  <dgm:cxnLst>
    <dgm:cxn modelId="{84A11114-8746-4076-8175-E61D77C82E44}" type="presOf" srcId="{EB589ED5-4A07-4F80-BCA5-7F2A804260A5}" destId="{6F4AC9AA-2206-495C-A0B0-D9FB856BE3AA}" srcOrd="0" destOrd="0" presId="urn:microsoft.com/office/officeart/2005/8/layout/cycle3"/>
    <dgm:cxn modelId="{83A0EA23-105E-4C8A-B3AF-3A16178B3850}" srcId="{365F8EF2-FCC9-4F64-9FAC-A0243EF834A8}" destId="{5F0A2244-03FA-43A5-9FF7-8F11D4FC0F89}" srcOrd="2" destOrd="0" parTransId="{96B095A7-080B-44D7-895D-19AAE5D43D2F}" sibTransId="{D32650F8-3B55-44C9-92ED-33ACF65D792E}"/>
    <dgm:cxn modelId="{F5685A30-3ED9-4920-94AC-DFA082CDA794}" type="presOf" srcId="{365F8EF2-FCC9-4F64-9FAC-A0243EF834A8}" destId="{6B5BFF55-F8AB-430E-BA62-E9A4F40668E1}" srcOrd="0" destOrd="0" presId="urn:microsoft.com/office/officeart/2005/8/layout/cycle3"/>
    <dgm:cxn modelId="{C0F47431-A626-47A1-ADD0-5421B4061E3B}" srcId="{365F8EF2-FCC9-4F64-9FAC-A0243EF834A8}" destId="{F2855A95-9587-4683-9901-BEE3207752F7}" srcOrd="3" destOrd="0" parTransId="{BC884AC8-7FD7-4AB7-98DA-1CF3445B4168}" sibTransId="{7E3E2529-B8B3-4FAF-ADD3-5732074B6C88}"/>
    <dgm:cxn modelId="{2F32DA72-3625-421A-9AFF-AF5E55FE8EDB}" type="presOf" srcId="{5F0A2244-03FA-43A5-9FF7-8F11D4FC0F89}" destId="{C80BABE1-84B1-439E-8F7C-4E633C09877E}" srcOrd="0" destOrd="0" presId="urn:microsoft.com/office/officeart/2005/8/layout/cycle3"/>
    <dgm:cxn modelId="{8E20908F-86CD-4498-8C00-4E3739B73EDB}" type="presOf" srcId="{F2855A95-9587-4683-9901-BEE3207752F7}" destId="{899858EF-3BA1-48C4-BDFD-EB1E20B91C93}" srcOrd="0" destOrd="0" presId="urn:microsoft.com/office/officeart/2005/8/layout/cycle3"/>
    <dgm:cxn modelId="{55C67495-0C77-4597-B2ED-D00E51822FDA}" srcId="{365F8EF2-FCC9-4F64-9FAC-A0243EF834A8}" destId="{B779A90F-6460-4FB4-8ACB-AEE0105C01F2}" srcOrd="0" destOrd="0" parTransId="{960348AB-57F9-4AAD-9B8A-C287DD5B6CD1}" sibTransId="{EB589ED5-4A07-4F80-BCA5-7F2A804260A5}"/>
    <dgm:cxn modelId="{C2D376A0-3511-4EB6-A08A-DCC85FB6C3C3}" type="presOf" srcId="{E928747B-0D51-4CBC-BA6D-F25142E5D208}" destId="{4E66DE72-8DFA-4C56-942C-650B0DE3679A}" srcOrd="0" destOrd="0" presId="urn:microsoft.com/office/officeart/2005/8/layout/cycle3"/>
    <dgm:cxn modelId="{546230A7-E337-4839-84AE-4E11D2C28DEE}" srcId="{365F8EF2-FCC9-4F64-9FAC-A0243EF834A8}" destId="{E928747B-0D51-4CBC-BA6D-F25142E5D208}" srcOrd="1" destOrd="0" parTransId="{820CE8EE-B945-4F8A-B928-7D08C61D15AB}" sibTransId="{4795C80F-FDDF-4AB6-9FB5-8FB8F9B1D1A8}"/>
    <dgm:cxn modelId="{F4EA9AA9-FDA4-4C89-88B8-D2D7683DB3FA}" type="presOf" srcId="{FC2FA546-89F8-4787-935D-96C3FE362E70}" destId="{D9E0407A-44C7-4E82-A7DE-3C0184628D92}" srcOrd="0" destOrd="0" presId="urn:microsoft.com/office/officeart/2005/8/layout/cycle3"/>
    <dgm:cxn modelId="{199BAFAD-FE5C-4CD7-B5B0-9FD01FA5B71E}" type="presOf" srcId="{B779A90F-6460-4FB4-8ACB-AEE0105C01F2}" destId="{7BF37310-9050-4A66-A5FB-1B9CEE532CB4}" srcOrd="0" destOrd="0" presId="urn:microsoft.com/office/officeart/2005/8/layout/cycle3"/>
    <dgm:cxn modelId="{71AAD2F5-9FCB-452D-B2AA-83BC36E181BD}" srcId="{365F8EF2-FCC9-4F64-9FAC-A0243EF834A8}" destId="{FC2FA546-89F8-4787-935D-96C3FE362E70}" srcOrd="4" destOrd="0" parTransId="{B333E3E8-3CC7-40A8-B879-EACA8556D733}" sibTransId="{E900C2F3-0949-4239-B685-4FEDA87B2BA0}"/>
    <dgm:cxn modelId="{7BEED172-370F-4FCB-B236-A1C4C236A802}" type="presParOf" srcId="{6B5BFF55-F8AB-430E-BA62-E9A4F40668E1}" destId="{1D2DC8E9-AC9B-4B7D-80E4-6CED60286B6D}" srcOrd="0" destOrd="0" presId="urn:microsoft.com/office/officeart/2005/8/layout/cycle3"/>
    <dgm:cxn modelId="{C28C6A01-0BEE-4D18-B264-134FC18109AC}" type="presParOf" srcId="{1D2DC8E9-AC9B-4B7D-80E4-6CED60286B6D}" destId="{7BF37310-9050-4A66-A5FB-1B9CEE532CB4}" srcOrd="0" destOrd="0" presId="urn:microsoft.com/office/officeart/2005/8/layout/cycle3"/>
    <dgm:cxn modelId="{CECC5F43-F9D4-4EDB-9F55-CE17E3829B1D}" type="presParOf" srcId="{1D2DC8E9-AC9B-4B7D-80E4-6CED60286B6D}" destId="{6F4AC9AA-2206-495C-A0B0-D9FB856BE3AA}" srcOrd="1" destOrd="0" presId="urn:microsoft.com/office/officeart/2005/8/layout/cycle3"/>
    <dgm:cxn modelId="{E5581380-9410-4F78-9F4C-558A8A0F7C2F}" type="presParOf" srcId="{1D2DC8E9-AC9B-4B7D-80E4-6CED60286B6D}" destId="{4E66DE72-8DFA-4C56-942C-650B0DE3679A}" srcOrd="2" destOrd="0" presId="urn:microsoft.com/office/officeart/2005/8/layout/cycle3"/>
    <dgm:cxn modelId="{05E6C384-ADE2-412C-8669-823A8B0515AF}" type="presParOf" srcId="{1D2DC8E9-AC9B-4B7D-80E4-6CED60286B6D}" destId="{C80BABE1-84B1-439E-8F7C-4E633C09877E}" srcOrd="3" destOrd="0" presId="urn:microsoft.com/office/officeart/2005/8/layout/cycle3"/>
    <dgm:cxn modelId="{17D1CB79-1B84-4445-93F5-E98D6049A780}" type="presParOf" srcId="{1D2DC8E9-AC9B-4B7D-80E4-6CED60286B6D}" destId="{899858EF-3BA1-48C4-BDFD-EB1E20B91C93}" srcOrd="4" destOrd="0" presId="urn:microsoft.com/office/officeart/2005/8/layout/cycle3"/>
    <dgm:cxn modelId="{9C164D13-0B9F-4786-85CE-9DB7B68D8D3B}" type="presParOf" srcId="{1D2DC8E9-AC9B-4B7D-80E4-6CED60286B6D}" destId="{D9E0407A-44C7-4E82-A7DE-3C0184628D92}"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81D909E-49E9-4449-B076-A9E9397E4BF7}" type="doc">
      <dgm:prSet loTypeId="urn:microsoft.com/office/officeart/2005/8/layout/chevron2" loCatId="list" qsTypeId="urn:microsoft.com/office/officeart/2005/8/quickstyle/simple1" qsCatId="simple" csTypeId="urn:microsoft.com/office/officeart/2005/8/colors/colorful1" csCatId="colorful" phldr="1"/>
      <dgm:spPr/>
      <dgm:t>
        <a:bodyPr/>
        <a:lstStyle/>
        <a:p>
          <a:endParaRPr lang="en-US"/>
        </a:p>
      </dgm:t>
    </dgm:pt>
    <dgm:pt modelId="{02EB423C-C22F-44AC-A2D1-FEDF3958B97D}">
      <dgm:prSet phldrT="[Text]" custT="1"/>
      <dgm:spPr/>
      <dgm:t>
        <a:bodyPr/>
        <a:lstStyle/>
        <a:p>
          <a:r>
            <a:rPr lang="en-US" sz="1600" dirty="0"/>
            <a:t>Empathy</a:t>
          </a:r>
        </a:p>
      </dgm:t>
    </dgm:pt>
    <dgm:pt modelId="{9CBBC890-607B-4745-AE8B-D5FF4E4CD39E}" type="parTrans" cxnId="{B1B56FDB-9CD0-4D94-AA15-08F6145A5A91}">
      <dgm:prSet/>
      <dgm:spPr/>
      <dgm:t>
        <a:bodyPr/>
        <a:lstStyle/>
        <a:p>
          <a:endParaRPr lang="en-US"/>
        </a:p>
      </dgm:t>
    </dgm:pt>
    <dgm:pt modelId="{805A1938-6DDF-4BB8-BF7D-34EDF9009BD8}" type="sibTrans" cxnId="{B1B56FDB-9CD0-4D94-AA15-08F6145A5A91}">
      <dgm:prSet/>
      <dgm:spPr/>
      <dgm:t>
        <a:bodyPr/>
        <a:lstStyle/>
        <a:p>
          <a:endParaRPr lang="en-US"/>
        </a:p>
      </dgm:t>
    </dgm:pt>
    <dgm:pt modelId="{9DDBCC29-7896-42D6-B7A9-D9BDCAA398BD}">
      <dgm:prSet phldrT="[Text]"/>
      <dgm:spPr/>
      <dgm:t>
        <a:bodyPr/>
        <a:lstStyle/>
        <a:p>
          <a:r>
            <a:rPr lang="en-US" b="0" i="0" dirty="0"/>
            <a:t>Being able to empathize with your team allows you to fully understand the problems that they face and find a way to make your project work for everyone.</a:t>
          </a:r>
          <a:endParaRPr lang="en-US" dirty="0"/>
        </a:p>
      </dgm:t>
    </dgm:pt>
    <dgm:pt modelId="{C41F36C8-80A9-4E48-9457-855D1144F7B3}" type="parTrans" cxnId="{48154DE8-29C2-4784-AFE2-902F7C43A8B8}">
      <dgm:prSet/>
      <dgm:spPr/>
      <dgm:t>
        <a:bodyPr/>
        <a:lstStyle/>
        <a:p>
          <a:endParaRPr lang="en-US"/>
        </a:p>
      </dgm:t>
    </dgm:pt>
    <dgm:pt modelId="{F8EAE4CA-FAA8-46A0-83D5-94B7399206AB}" type="sibTrans" cxnId="{48154DE8-29C2-4784-AFE2-902F7C43A8B8}">
      <dgm:prSet/>
      <dgm:spPr/>
      <dgm:t>
        <a:bodyPr/>
        <a:lstStyle/>
        <a:p>
          <a:endParaRPr lang="en-US"/>
        </a:p>
      </dgm:t>
    </dgm:pt>
    <dgm:pt modelId="{CA0B6367-AEA7-4F7F-951C-134D46B4AC3E}">
      <dgm:prSet phldrT="[Text]"/>
      <dgm:spPr/>
      <dgm:t>
        <a:bodyPr/>
        <a:lstStyle/>
        <a:p>
          <a:r>
            <a:rPr lang="en-US" b="0" i="0" dirty="0"/>
            <a:t>Empathy allows us to predict how others are likely to react to what we say, meaning that we can tailor how we speak to our audience.</a:t>
          </a:r>
          <a:endParaRPr lang="en-US" dirty="0"/>
        </a:p>
      </dgm:t>
    </dgm:pt>
    <dgm:pt modelId="{CC9077A0-0FC0-4066-8669-1CAAB7470CCB}" type="parTrans" cxnId="{F6C0454D-5967-409C-8B0E-387E9335B9F1}">
      <dgm:prSet/>
      <dgm:spPr/>
      <dgm:t>
        <a:bodyPr/>
        <a:lstStyle/>
        <a:p>
          <a:endParaRPr lang="en-US"/>
        </a:p>
      </dgm:t>
    </dgm:pt>
    <dgm:pt modelId="{21158CEE-3D30-42AD-AF22-DB72118A7E32}" type="sibTrans" cxnId="{F6C0454D-5967-409C-8B0E-387E9335B9F1}">
      <dgm:prSet/>
      <dgm:spPr/>
      <dgm:t>
        <a:bodyPr/>
        <a:lstStyle/>
        <a:p>
          <a:endParaRPr lang="en-US"/>
        </a:p>
      </dgm:t>
    </dgm:pt>
    <dgm:pt modelId="{F5359053-EC08-4BD1-9755-4972A60E7D98}">
      <dgm:prSet phldrT="[Text]"/>
      <dgm:spPr/>
      <dgm:t>
        <a:bodyPr/>
        <a:lstStyle/>
        <a:p>
          <a:r>
            <a:rPr lang="en-US" b="1" i="0" dirty="0"/>
            <a:t>Communication</a:t>
          </a:r>
          <a:endParaRPr lang="en-US" dirty="0"/>
        </a:p>
      </dgm:t>
    </dgm:pt>
    <dgm:pt modelId="{20467FAF-CAD9-4A25-99C0-066A15099136}" type="parTrans" cxnId="{5917C26E-D0C3-4C2B-B4B6-EEDB95BF4720}">
      <dgm:prSet/>
      <dgm:spPr/>
      <dgm:t>
        <a:bodyPr/>
        <a:lstStyle/>
        <a:p>
          <a:endParaRPr lang="en-US"/>
        </a:p>
      </dgm:t>
    </dgm:pt>
    <dgm:pt modelId="{DD52CA50-57D7-4011-A692-D0002C15CDE5}" type="sibTrans" cxnId="{5917C26E-D0C3-4C2B-B4B6-EEDB95BF4720}">
      <dgm:prSet/>
      <dgm:spPr/>
      <dgm:t>
        <a:bodyPr/>
        <a:lstStyle/>
        <a:p>
          <a:endParaRPr lang="en-US"/>
        </a:p>
      </dgm:t>
    </dgm:pt>
    <dgm:pt modelId="{148F65A5-DD0C-46ED-B446-DF361AE803AB}">
      <dgm:prSet phldrT="[Text]"/>
      <dgm:spPr/>
      <dgm:t>
        <a:bodyPr/>
        <a:lstStyle/>
        <a:p>
          <a:r>
            <a:rPr lang="en-US" b="1" i="0" dirty="0"/>
            <a:t>Listen: </a:t>
          </a:r>
          <a:r>
            <a:rPr lang="en-US" b="0" i="0" dirty="0"/>
            <a:t> The best communicators spend as much time listening as they do talking.</a:t>
          </a:r>
          <a:endParaRPr lang="en-US" dirty="0"/>
        </a:p>
      </dgm:t>
    </dgm:pt>
    <dgm:pt modelId="{ED3B4426-FCBF-4E57-A679-E32E68574A47}" type="parTrans" cxnId="{42BDD2DB-1198-459D-9D0B-A10451E21026}">
      <dgm:prSet/>
      <dgm:spPr/>
      <dgm:t>
        <a:bodyPr/>
        <a:lstStyle/>
        <a:p>
          <a:endParaRPr lang="en-US"/>
        </a:p>
      </dgm:t>
    </dgm:pt>
    <dgm:pt modelId="{A0C02892-AB5F-4D95-A6C8-787DC26AD210}" type="sibTrans" cxnId="{42BDD2DB-1198-459D-9D0B-A10451E21026}">
      <dgm:prSet/>
      <dgm:spPr/>
      <dgm:t>
        <a:bodyPr/>
        <a:lstStyle/>
        <a:p>
          <a:endParaRPr lang="en-US"/>
        </a:p>
      </dgm:t>
    </dgm:pt>
    <dgm:pt modelId="{99AE300F-A0A5-4380-8246-597A7C886F29}">
      <dgm:prSet phldrT="[Text]"/>
      <dgm:spPr/>
      <dgm:t>
        <a:bodyPr/>
        <a:lstStyle/>
        <a:p>
          <a:r>
            <a:rPr lang="en-US" b="1" i="0" dirty="0"/>
            <a:t>Speak clearly and with conviction</a:t>
          </a:r>
          <a:endParaRPr lang="en-US" dirty="0"/>
        </a:p>
      </dgm:t>
    </dgm:pt>
    <dgm:pt modelId="{A1C5D983-F1EE-478E-A21A-A405897BED9F}" type="parTrans" cxnId="{176A0E09-A3E2-41A5-A513-731390A1B828}">
      <dgm:prSet/>
      <dgm:spPr/>
      <dgm:t>
        <a:bodyPr/>
        <a:lstStyle/>
        <a:p>
          <a:endParaRPr lang="en-US"/>
        </a:p>
      </dgm:t>
    </dgm:pt>
    <dgm:pt modelId="{79B886BC-357B-4A54-A8F4-DF5570E02F1A}" type="sibTrans" cxnId="{176A0E09-A3E2-41A5-A513-731390A1B828}">
      <dgm:prSet/>
      <dgm:spPr/>
      <dgm:t>
        <a:bodyPr/>
        <a:lstStyle/>
        <a:p>
          <a:endParaRPr lang="en-US"/>
        </a:p>
      </dgm:t>
    </dgm:pt>
    <dgm:pt modelId="{6F2DCB78-BDC5-45B8-BF28-6A9228F9C4D8}">
      <dgm:prSet phldrT="[Text]"/>
      <dgm:spPr/>
      <dgm:t>
        <a:bodyPr/>
        <a:lstStyle/>
        <a:p>
          <a:r>
            <a:rPr lang="en-US" b="1" i="0" dirty="0"/>
            <a:t>Teamwork</a:t>
          </a:r>
          <a:endParaRPr lang="en-US" dirty="0"/>
        </a:p>
      </dgm:t>
    </dgm:pt>
    <dgm:pt modelId="{C0F7CBBE-F57B-4763-9456-5EDAEEBD4C42}" type="parTrans" cxnId="{911EF390-743D-4A4E-AAF5-532C9BD55106}">
      <dgm:prSet/>
      <dgm:spPr/>
      <dgm:t>
        <a:bodyPr/>
        <a:lstStyle/>
        <a:p>
          <a:endParaRPr lang="en-US"/>
        </a:p>
      </dgm:t>
    </dgm:pt>
    <dgm:pt modelId="{9F7FD1E5-1CE8-4E1D-BED9-2113B68A6EA5}" type="sibTrans" cxnId="{911EF390-743D-4A4E-AAF5-532C9BD55106}">
      <dgm:prSet/>
      <dgm:spPr/>
      <dgm:t>
        <a:bodyPr/>
        <a:lstStyle/>
        <a:p>
          <a:endParaRPr lang="en-US"/>
        </a:p>
      </dgm:t>
    </dgm:pt>
    <dgm:pt modelId="{008DCCC0-8140-4A91-B981-6DBA49EDE817}">
      <dgm:prSet phldrT="[Text]"/>
      <dgm:spPr/>
      <dgm:t>
        <a:bodyPr/>
        <a:lstStyle/>
        <a:p>
          <a:r>
            <a:rPr lang="en-US" sz="1300" b="0" i="0" kern="1200" dirty="0"/>
            <a:t>No matter what you do, there will be time when you have to work as part of a team.</a:t>
          </a:r>
          <a:endParaRPr lang="en-US" sz="1300" kern="1200" dirty="0"/>
        </a:p>
      </dgm:t>
    </dgm:pt>
    <dgm:pt modelId="{0F49928B-5831-4F13-A627-04EC23B3ECD3}" type="parTrans" cxnId="{EABA8B73-AE5A-484D-87C2-EF2B899DF4C3}">
      <dgm:prSet/>
      <dgm:spPr/>
      <dgm:t>
        <a:bodyPr/>
        <a:lstStyle/>
        <a:p>
          <a:endParaRPr lang="en-US"/>
        </a:p>
      </dgm:t>
    </dgm:pt>
    <dgm:pt modelId="{11D0E6D1-C65F-4D00-A5CA-E67FE90636C1}" type="sibTrans" cxnId="{EABA8B73-AE5A-484D-87C2-EF2B899DF4C3}">
      <dgm:prSet/>
      <dgm:spPr/>
      <dgm:t>
        <a:bodyPr/>
        <a:lstStyle/>
        <a:p>
          <a:endParaRPr lang="en-US"/>
        </a:p>
      </dgm:t>
    </dgm:pt>
    <dgm:pt modelId="{2DA654ED-FF0F-429E-BE8C-0BB663A9F548}">
      <dgm:prSet phldrT="[Text]"/>
      <dgm:spPr/>
      <dgm:t>
        <a:bodyPr/>
        <a:lstStyle/>
        <a:p>
          <a:r>
            <a:rPr lang="en-US" sz="1300" b="0" i="0" kern="1200" dirty="0"/>
            <a:t>Whether it’s a team of developers, designers, or a project team, developers need to work well with others to be successful.</a:t>
          </a:r>
          <a:endParaRPr lang="en-US" sz="1300" kern="1200" dirty="0"/>
        </a:p>
      </dgm:t>
    </dgm:pt>
    <dgm:pt modelId="{939A907C-FF54-450A-8014-013352F3B189}" type="parTrans" cxnId="{B7AF0813-6E64-4FB4-B3CB-545A5E544B82}">
      <dgm:prSet/>
      <dgm:spPr/>
      <dgm:t>
        <a:bodyPr/>
        <a:lstStyle/>
        <a:p>
          <a:endParaRPr lang="en-US"/>
        </a:p>
      </dgm:t>
    </dgm:pt>
    <dgm:pt modelId="{2AA957D9-EA9D-4E23-A94A-4CDF8DC4B3C2}" type="sibTrans" cxnId="{B7AF0813-6E64-4FB4-B3CB-545A5E544B82}">
      <dgm:prSet/>
      <dgm:spPr/>
      <dgm:t>
        <a:bodyPr/>
        <a:lstStyle/>
        <a:p>
          <a:endParaRPr lang="en-US"/>
        </a:p>
      </dgm:t>
    </dgm:pt>
    <dgm:pt modelId="{D1AC5FA5-B6B4-4815-9D00-026FCBC530F9}">
      <dgm:prSet phldrT="[Text]"/>
      <dgm:spPr/>
      <dgm:t>
        <a:bodyPr/>
        <a:lstStyle/>
        <a:p>
          <a:r>
            <a:rPr lang="en-US" b="1" i="0" dirty="0"/>
            <a:t>Don’t interrupt</a:t>
          </a:r>
          <a:r>
            <a:rPr lang="en-US" b="0" i="0" dirty="0"/>
            <a:t> the person speaking. Let them say what they want to say, then chime in with your thoughts.</a:t>
          </a:r>
          <a:endParaRPr lang="en-US" dirty="0"/>
        </a:p>
      </dgm:t>
    </dgm:pt>
    <dgm:pt modelId="{48D97998-9B26-4F06-ACE6-CAD09D21D623}" type="parTrans" cxnId="{2F399288-701C-47B6-9DDA-656290200164}">
      <dgm:prSet/>
      <dgm:spPr/>
      <dgm:t>
        <a:bodyPr/>
        <a:lstStyle/>
        <a:p>
          <a:endParaRPr lang="en-US"/>
        </a:p>
      </dgm:t>
    </dgm:pt>
    <dgm:pt modelId="{6E6FFC4D-DE50-434D-8E72-BA9AA51BC246}" type="sibTrans" cxnId="{2F399288-701C-47B6-9DDA-656290200164}">
      <dgm:prSet/>
      <dgm:spPr/>
      <dgm:t>
        <a:bodyPr/>
        <a:lstStyle/>
        <a:p>
          <a:endParaRPr lang="en-US"/>
        </a:p>
      </dgm:t>
    </dgm:pt>
    <dgm:pt modelId="{45F4FDF3-9212-49A2-A53A-C58431E53110}">
      <dgm:prSet phldrT="[Text]" custT="1"/>
      <dgm:spPr/>
      <dgm:t>
        <a:bodyPr/>
        <a:lstStyle/>
        <a:p>
          <a:r>
            <a:rPr lang="en-US" sz="1300" b="0" i="0" kern="1200"/>
            <a:t>You may not always agree with the people in your team, but having different points of view helps to build </a:t>
          </a:r>
          <a:r>
            <a:rPr lang="en-US" sz="1300" b="0" i="0" u="none" kern="1200">
              <a:latin typeface="Calibri"/>
              <a:ea typeface="+mn-ea"/>
              <a:cs typeface="+mn-cs"/>
              <a:hlinkClick xmlns:r="http://schemas.openxmlformats.org/officeDocument/2006/relationships" r:id="rId1">
                <a:extLst>
                  <a:ext uri="{A12FA001-AC4F-418D-AE19-62706E023703}">
                    <ahyp:hlinkClr xmlns:ahyp="http://schemas.microsoft.com/office/drawing/2018/hyperlinkcolor" val="tx"/>
                  </a:ext>
                </a:extLst>
              </a:hlinkClick>
            </a:rPr>
            <a:t>more successful companies</a:t>
          </a:r>
          <a:r>
            <a:rPr lang="en-US" sz="1300" b="0" i="0" u="none" kern="1200">
              <a:latin typeface="Calibri"/>
              <a:ea typeface="+mn-ea"/>
              <a:cs typeface="+mn-cs"/>
            </a:rPr>
            <a:t>.</a:t>
          </a:r>
          <a:endParaRPr lang="en-US" sz="1300" b="0" i="0" u="none" kern="1200" dirty="0">
            <a:latin typeface="Calibri"/>
            <a:ea typeface="+mn-ea"/>
            <a:cs typeface="+mn-cs"/>
          </a:endParaRPr>
        </a:p>
      </dgm:t>
    </dgm:pt>
    <dgm:pt modelId="{E51B02E0-3C8A-4CA1-9EBF-2A6045A5B7DF}" type="parTrans" cxnId="{F8AE06DF-8E2E-4316-B89A-07984703A726}">
      <dgm:prSet/>
      <dgm:spPr/>
      <dgm:t>
        <a:bodyPr/>
        <a:lstStyle/>
        <a:p>
          <a:endParaRPr lang="en-US"/>
        </a:p>
      </dgm:t>
    </dgm:pt>
    <dgm:pt modelId="{DBAAD5DB-DA42-4CCB-BA69-902B8D84DA44}" type="sibTrans" cxnId="{F8AE06DF-8E2E-4316-B89A-07984703A726}">
      <dgm:prSet/>
      <dgm:spPr/>
      <dgm:t>
        <a:bodyPr/>
        <a:lstStyle/>
        <a:p>
          <a:endParaRPr lang="en-US"/>
        </a:p>
      </dgm:t>
    </dgm:pt>
    <dgm:pt modelId="{7A312EED-4308-4F0E-BCD7-56662E0F1150}" type="pres">
      <dgm:prSet presAssocID="{681D909E-49E9-4449-B076-A9E9397E4BF7}" presName="linearFlow" presStyleCnt="0">
        <dgm:presLayoutVars>
          <dgm:dir/>
          <dgm:animLvl val="lvl"/>
          <dgm:resizeHandles val="exact"/>
        </dgm:presLayoutVars>
      </dgm:prSet>
      <dgm:spPr/>
    </dgm:pt>
    <dgm:pt modelId="{E56EF442-A0F6-4BB3-9026-CC996F656255}" type="pres">
      <dgm:prSet presAssocID="{02EB423C-C22F-44AC-A2D1-FEDF3958B97D}" presName="composite" presStyleCnt="0"/>
      <dgm:spPr/>
    </dgm:pt>
    <dgm:pt modelId="{3B0C5D0A-F7E5-4FE7-AF64-00E9AF73B270}" type="pres">
      <dgm:prSet presAssocID="{02EB423C-C22F-44AC-A2D1-FEDF3958B97D}" presName="parentText" presStyleLbl="alignNode1" presStyleIdx="0" presStyleCnt="3">
        <dgm:presLayoutVars>
          <dgm:chMax val="1"/>
          <dgm:bulletEnabled val="1"/>
        </dgm:presLayoutVars>
      </dgm:prSet>
      <dgm:spPr/>
    </dgm:pt>
    <dgm:pt modelId="{CF7BC205-8C57-44BB-88DA-9069DE74A253}" type="pres">
      <dgm:prSet presAssocID="{02EB423C-C22F-44AC-A2D1-FEDF3958B97D}" presName="descendantText" presStyleLbl="alignAcc1" presStyleIdx="0" presStyleCnt="3">
        <dgm:presLayoutVars>
          <dgm:bulletEnabled val="1"/>
        </dgm:presLayoutVars>
      </dgm:prSet>
      <dgm:spPr/>
    </dgm:pt>
    <dgm:pt modelId="{B31E7A72-E5B9-44E5-A33F-F90E3E5A18E7}" type="pres">
      <dgm:prSet presAssocID="{805A1938-6DDF-4BB8-BF7D-34EDF9009BD8}" presName="sp" presStyleCnt="0"/>
      <dgm:spPr/>
    </dgm:pt>
    <dgm:pt modelId="{280E5905-9191-48FE-AC89-126198E54A12}" type="pres">
      <dgm:prSet presAssocID="{F5359053-EC08-4BD1-9755-4972A60E7D98}" presName="composite" presStyleCnt="0"/>
      <dgm:spPr/>
    </dgm:pt>
    <dgm:pt modelId="{C42E6CAE-A334-4275-AB4B-62A8C04BFC62}" type="pres">
      <dgm:prSet presAssocID="{F5359053-EC08-4BD1-9755-4972A60E7D98}" presName="parentText" presStyleLbl="alignNode1" presStyleIdx="1" presStyleCnt="3">
        <dgm:presLayoutVars>
          <dgm:chMax val="1"/>
          <dgm:bulletEnabled val="1"/>
        </dgm:presLayoutVars>
      </dgm:prSet>
      <dgm:spPr/>
    </dgm:pt>
    <dgm:pt modelId="{426D3CE9-4CDB-458B-A0B9-FBE46925E478}" type="pres">
      <dgm:prSet presAssocID="{F5359053-EC08-4BD1-9755-4972A60E7D98}" presName="descendantText" presStyleLbl="alignAcc1" presStyleIdx="1" presStyleCnt="3">
        <dgm:presLayoutVars>
          <dgm:bulletEnabled val="1"/>
        </dgm:presLayoutVars>
      </dgm:prSet>
      <dgm:spPr/>
    </dgm:pt>
    <dgm:pt modelId="{841A32CF-D3E5-4715-BCE2-C86FA0A5B921}" type="pres">
      <dgm:prSet presAssocID="{DD52CA50-57D7-4011-A692-D0002C15CDE5}" presName="sp" presStyleCnt="0"/>
      <dgm:spPr/>
    </dgm:pt>
    <dgm:pt modelId="{C85DFE1B-443D-4372-BC0C-23FDCC7CF915}" type="pres">
      <dgm:prSet presAssocID="{6F2DCB78-BDC5-45B8-BF28-6A9228F9C4D8}" presName="composite" presStyleCnt="0"/>
      <dgm:spPr/>
    </dgm:pt>
    <dgm:pt modelId="{F7BC298C-9548-4AA5-8B42-60123AD15561}" type="pres">
      <dgm:prSet presAssocID="{6F2DCB78-BDC5-45B8-BF28-6A9228F9C4D8}" presName="parentText" presStyleLbl="alignNode1" presStyleIdx="2" presStyleCnt="3">
        <dgm:presLayoutVars>
          <dgm:chMax val="1"/>
          <dgm:bulletEnabled val="1"/>
        </dgm:presLayoutVars>
      </dgm:prSet>
      <dgm:spPr/>
    </dgm:pt>
    <dgm:pt modelId="{0EF5C4E0-F97E-443E-B82A-DD87E02CC5FF}" type="pres">
      <dgm:prSet presAssocID="{6F2DCB78-BDC5-45B8-BF28-6A9228F9C4D8}" presName="descendantText" presStyleLbl="alignAcc1" presStyleIdx="2" presStyleCnt="3">
        <dgm:presLayoutVars>
          <dgm:bulletEnabled val="1"/>
        </dgm:presLayoutVars>
      </dgm:prSet>
      <dgm:spPr/>
    </dgm:pt>
  </dgm:ptLst>
  <dgm:cxnLst>
    <dgm:cxn modelId="{29D89E00-CE9A-41D4-A44D-5037DE2E9213}" type="presOf" srcId="{681D909E-49E9-4449-B076-A9E9397E4BF7}" destId="{7A312EED-4308-4F0E-BCD7-56662E0F1150}" srcOrd="0" destOrd="0" presId="urn:microsoft.com/office/officeart/2005/8/layout/chevron2"/>
    <dgm:cxn modelId="{176A0E09-A3E2-41A5-A513-731390A1B828}" srcId="{F5359053-EC08-4BD1-9755-4972A60E7D98}" destId="{99AE300F-A0A5-4380-8246-597A7C886F29}" srcOrd="1" destOrd="0" parTransId="{A1C5D983-F1EE-478E-A21A-A405897BED9F}" sibTransId="{79B886BC-357B-4A54-A8F4-DF5570E02F1A}"/>
    <dgm:cxn modelId="{B7AF0813-6E64-4FB4-B3CB-545A5E544B82}" srcId="{6F2DCB78-BDC5-45B8-BF28-6A9228F9C4D8}" destId="{2DA654ED-FF0F-429E-BE8C-0BB663A9F548}" srcOrd="1" destOrd="0" parTransId="{939A907C-FF54-450A-8014-013352F3B189}" sibTransId="{2AA957D9-EA9D-4E23-A94A-4CDF8DC4B3C2}"/>
    <dgm:cxn modelId="{D5AA8918-A00C-4783-A368-E7710D664BA0}" type="presOf" srcId="{02EB423C-C22F-44AC-A2D1-FEDF3958B97D}" destId="{3B0C5D0A-F7E5-4FE7-AF64-00E9AF73B270}" srcOrd="0" destOrd="0" presId="urn:microsoft.com/office/officeart/2005/8/layout/chevron2"/>
    <dgm:cxn modelId="{D649521B-13CF-4360-BF0E-A418A9E22FCB}" type="presOf" srcId="{9DDBCC29-7896-42D6-B7A9-D9BDCAA398BD}" destId="{CF7BC205-8C57-44BB-88DA-9069DE74A253}" srcOrd="0" destOrd="0" presId="urn:microsoft.com/office/officeart/2005/8/layout/chevron2"/>
    <dgm:cxn modelId="{F6C0454D-5967-409C-8B0E-387E9335B9F1}" srcId="{02EB423C-C22F-44AC-A2D1-FEDF3958B97D}" destId="{CA0B6367-AEA7-4F7F-951C-134D46B4AC3E}" srcOrd="1" destOrd="0" parTransId="{CC9077A0-0FC0-4066-8669-1CAAB7470CCB}" sibTransId="{21158CEE-3D30-42AD-AF22-DB72118A7E32}"/>
    <dgm:cxn modelId="{5917C26E-D0C3-4C2B-B4B6-EEDB95BF4720}" srcId="{681D909E-49E9-4449-B076-A9E9397E4BF7}" destId="{F5359053-EC08-4BD1-9755-4972A60E7D98}" srcOrd="1" destOrd="0" parTransId="{20467FAF-CAD9-4A25-99C0-066A15099136}" sibTransId="{DD52CA50-57D7-4011-A692-D0002C15CDE5}"/>
    <dgm:cxn modelId="{DFDCC26F-C5FD-4A91-84AB-623A756C6D39}" type="presOf" srcId="{2DA654ED-FF0F-429E-BE8C-0BB663A9F548}" destId="{0EF5C4E0-F97E-443E-B82A-DD87E02CC5FF}" srcOrd="0" destOrd="1" presId="urn:microsoft.com/office/officeart/2005/8/layout/chevron2"/>
    <dgm:cxn modelId="{7D7FF950-AD9F-4BB8-8753-6244470B2160}" type="presOf" srcId="{008DCCC0-8140-4A91-B981-6DBA49EDE817}" destId="{0EF5C4E0-F97E-443E-B82A-DD87E02CC5FF}" srcOrd="0" destOrd="0" presId="urn:microsoft.com/office/officeart/2005/8/layout/chevron2"/>
    <dgm:cxn modelId="{EABA8B73-AE5A-484D-87C2-EF2B899DF4C3}" srcId="{6F2DCB78-BDC5-45B8-BF28-6A9228F9C4D8}" destId="{008DCCC0-8140-4A91-B981-6DBA49EDE817}" srcOrd="0" destOrd="0" parTransId="{0F49928B-5831-4F13-A627-04EC23B3ECD3}" sibTransId="{11D0E6D1-C65F-4D00-A5CA-E67FE90636C1}"/>
    <dgm:cxn modelId="{FB4D7075-2310-483F-99B3-42363645AEE2}" type="presOf" srcId="{45F4FDF3-9212-49A2-A53A-C58431E53110}" destId="{0EF5C4E0-F97E-443E-B82A-DD87E02CC5FF}" srcOrd="0" destOrd="2" presId="urn:microsoft.com/office/officeart/2005/8/layout/chevron2"/>
    <dgm:cxn modelId="{6A283488-9A67-4420-BE19-877BF2DBAB4D}" type="presOf" srcId="{6F2DCB78-BDC5-45B8-BF28-6A9228F9C4D8}" destId="{F7BC298C-9548-4AA5-8B42-60123AD15561}" srcOrd="0" destOrd="0" presId="urn:microsoft.com/office/officeart/2005/8/layout/chevron2"/>
    <dgm:cxn modelId="{2F399288-701C-47B6-9DDA-656290200164}" srcId="{F5359053-EC08-4BD1-9755-4972A60E7D98}" destId="{D1AC5FA5-B6B4-4815-9D00-026FCBC530F9}" srcOrd="2" destOrd="0" parTransId="{48D97998-9B26-4F06-ACE6-CAD09D21D623}" sibTransId="{6E6FFC4D-DE50-434D-8E72-BA9AA51BC246}"/>
    <dgm:cxn modelId="{911EF390-743D-4A4E-AAF5-532C9BD55106}" srcId="{681D909E-49E9-4449-B076-A9E9397E4BF7}" destId="{6F2DCB78-BDC5-45B8-BF28-6A9228F9C4D8}" srcOrd="2" destOrd="0" parTransId="{C0F7CBBE-F57B-4763-9456-5EDAEEBD4C42}" sibTransId="{9F7FD1E5-1CE8-4E1D-BED9-2113B68A6EA5}"/>
    <dgm:cxn modelId="{DEAECE93-0572-4229-A036-75E62B904219}" type="presOf" srcId="{D1AC5FA5-B6B4-4815-9D00-026FCBC530F9}" destId="{426D3CE9-4CDB-458B-A0B9-FBE46925E478}" srcOrd="0" destOrd="2" presId="urn:microsoft.com/office/officeart/2005/8/layout/chevron2"/>
    <dgm:cxn modelId="{7FAA0C9F-A4AF-4C80-9223-B8E65ACB1E5D}" type="presOf" srcId="{CA0B6367-AEA7-4F7F-951C-134D46B4AC3E}" destId="{CF7BC205-8C57-44BB-88DA-9069DE74A253}" srcOrd="0" destOrd="1" presId="urn:microsoft.com/office/officeart/2005/8/layout/chevron2"/>
    <dgm:cxn modelId="{76B890A2-D7D9-43CC-AD7D-C7F03E793F9D}" type="presOf" srcId="{99AE300F-A0A5-4380-8246-597A7C886F29}" destId="{426D3CE9-4CDB-458B-A0B9-FBE46925E478}" srcOrd="0" destOrd="1" presId="urn:microsoft.com/office/officeart/2005/8/layout/chevron2"/>
    <dgm:cxn modelId="{29A2B8A5-E19F-4D2F-BBD3-B9139927ADB2}" type="presOf" srcId="{F5359053-EC08-4BD1-9755-4972A60E7D98}" destId="{C42E6CAE-A334-4275-AB4B-62A8C04BFC62}" srcOrd="0" destOrd="0" presId="urn:microsoft.com/office/officeart/2005/8/layout/chevron2"/>
    <dgm:cxn modelId="{B1B56FDB-9CD0-4D94-AA15-08F6145A5A91}" srcId="{681D909E-49E9-4449-B076-A9E9397E4BF7}" destId="{02EB423C-C22F-44AC-A2D1-FEDF3958B97D}" srcOrd="0" destOrd="0" parTransId="{9CBBC890-607B-4745-AE8B-D5FF4E4CD39E}" sibTransId="{805A1938-6DDF-4BB8-BF7D-34EDF9009BD8}"/>
    <dgm:cxn modelId="{42BDD2DB-1198-459D-9D0B-A10451E21026}" srcId="{F5359053-EC08-4BD1-9755-4972A60E7D98}" destId="{148F65A5-DD0C-46ED-B446-DF361AE803AB}" srcOrd="0" destOrd="0" parTransId="{ED3B4426-FCBF-4E57-A679-E32E68574A47}" sibTransId="{A0C02892-AB5F-4D95-A6C8-787DC26AD210}"/>
    <dgm:cxn modelId="{F8AE06DF-8E2E-4316-B89A-07984703A726}" srcId="{6F2DCB78-BDC5-45B8-BF28-6A9228F9C4D8}" destId="{45F4FDF3-9212-49A2-A53A-C58431E53110}" srcOrd="2" destOrd="0" parTransId="{E51B02E0-3C8A-4CA1-9EBF-2A6045A5B7DF}" sibTransId="{DBAAD5DB-DA42-4CCB-BA69-902B8D84DA44}"/>
    <dgm:cxn modelId="{48154DE8-29C2-4784-AFE2-902F7C43A8B8}" srcId="{02EB423C-C22F-44AC-A2D1-FEDF3958B97D}" destId="{9DDBCC29-7896-42D6-B7A9-D9BDCAA398BD}" srcOrd="0" destOrd="0" parTransId="{C41F36C8-80A9-4E48-9457-855D1144F7B3}" sibTransId="{F8EAE4CA-FAA8-46A0-83D5-94B7399206AB}"/>
    <dgm:cxn modelId="{D6946FF0-62C2-463F-A369-0BB417133D1C}" type="presOf" srcId="{148F65A5-DD0C-46ED-B446-DF361AE803AB}" destId="{426D3CE9-4CDB-458B-A0B9-FBE46925E478}" srcOrd="0" destOrd="0" presId="urn:microsoft.com/office/officeart/2005/8/layout/chevron2"/>
    <dgm:cxn modelId="{93AC323F-78BF-4D15-8307-C0F623213299}" type="presParOf" srcId="{7A312EED-4308-4F0E-BCD7-56662E0F1150}" destId="{E56EF442-A0F6-4BB3-9026-CC996F656255}" srcOrd="0" destOrd="0" presId="urn:microsoft.com/office/officeart/2005/8/layout/chevron2"/>
    <dgm:cxn modelId="{831B0DD5-E0D0-45D3-804B-8818210C8AEB}" type="presParOf" srcId="{E56EF442-A0F6-4BB3-9026-CC996F656255}" destId="{3B0C5D0A-F7E5-4FE7-AF64-00E9AF73B270}" srcOrd="0" destOrd="0" presId="urn:microsoft.com/office/officeart/2005/8/layout/chevron2"/>
    <dgm:cxn modelId="{00A93072-A058-4B1A-AB45-BD6B2244554C}" type="presParOf" srcId="{E56EF442-A0F6-4BB3-9026-CC996F656255}" destId="{CF7BC205-8C57-44BB-88DA-9069DE74A253}" srcOrd="1" destOrd="0" presId="urn:microsoft.com/office/officeart/2005/8/layout/chevron2"/>
    <dgm:cxn modelId="{41746934-E00E-4C20-905F-272AD0BBB51E}" type="presParOf" srcId="{7A312EED-4308-4F0E-BCD7-56662E0F1150}" destId="{B31E7A72-E5B9-44E5-A33F-F90E3E5A18E7}" srcOrd="1" destOrd="0" presId="urn:microsoft.com/office/officeart/2005/8/layout/chevron2"/>
    <dgm:cxn modelId="{C89493D4-07D2-492F-952D-B395BF1B85A4}" type="presParOf" srcId="{7A312EED-4308-4F0E-BCD7-56662E0F1150}" destId="{280E5905-9191-48FE-AC89-126198E54A12}" srcOrd="2" destOrd="0" presId="urn:microsoft.com/office/officeart/2005/8/layout/chevron2"/>
    <dgm:cxn modelId="{DAEB697E-2F5B-4233-8059-D42824039CF1}" type="presParOf" srcId="{280E5905-9191-48FE-AC89-126198E54A12}" destId="{C42E6CAE-A334-4275-AB4B-62A8C04BFC62}" srcOrd="0" destOrd="0" presId="urn:microsoft.com/office/officeart/2005/8/layout/chevron2"/>
    <dgm:cxn modelId="{FD2A2D5C-D2C3-4837-AD1A-64625F63F4CC}" type="presParOf" srcId="{280E5905-9191-48FE-AC89-126198E54A12}" destId="{426D3CE9-4CDB-458B-A0B9-FBE46925E478}" srcOrd="1" destOrd="0" presId="urn:microsoft.com/office/officeart/2005/8/layout/chevron2"/>
    <dgm:cxn modelId="{79AD7E9E-E6D3-4553-956F-EB02F7CEF0B2}" type="presParOf" srcId="{7A312EED-4308-4F0E-BCD7-56662E0F1150}" destId="{841A32CF-D3E5-4715-BCE2-C86FA0A5B921}" srcOrd="3" destOrd="0" presId="urn:microsoft.com/office/officeart/2005/8/layout/chevron2"/>
    <dgm:cxn modelId="{020C20A0-8280-4A41-B416-9A59227C119D}" type="presParOf" srcId="{7A312EED-4308-4F0E-BCD7-56662E0F1150}" destId="{C85DFE1B-443D-4372-BC0C-23FDCC7CF915}" srcOrd="4" destOrd="0" presId="urn:microsoft.com/office/officeart/2005/8/layout/chevron2"/>
    <dgm:cxn modelId="{15191E22-198F-4966-BC4F-44D1F26ADD60}" type="presParOf" srcId="{C85DFE1B-443D-4372-BC0C-23FDCC7CF915}" destId="{F7BC298C-9548-4AA5-8B42-60123AD15561}" srcOrd="0" destOrd="0" presId="urn:microsoft.com/office/officeart/2005/8/layout/chevron2"/>
    <dgm:cxn modelId="{DEC01D02-A6B7-4AEB-B505-5AD4BA373422}" type="presParOf" srcId="{C85DFE1B-443D-4372-BC0C-23FDCC7CF915}" destId="{0EF5C4E0-F97E-443E-B82A-DD87E02CC5FF}"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65F8EF2-FCC9-4F64-9FAC-A0243EF834A8}" type="doc">
      <dgm:prSet loTypeId="urn:microsoft.com/office/officeart/2005/8/layout/cycle3" loCatId="cycle" qsTypeId="urn:microsoft.com/office/officeart/2005/8/quickstyle/simple1" qsCatId="simple" csTypeId="urn:microsoft.com/office/officeart/2005/8/colors/accent1_2" csCatId="accent1" phldr="0"/>
      <dgm:spPr/>
      <dgm:t>
        <a:bodyPr/>
        <a:lstStyle/>
        <a:p>
          <a:endParaRPr lang="en-US"/>
        </a:p>
      </dgm:t>
    </dgm:pt>
    <dgm:pt modelId="{B779A90F-6460-4FB4-8ACB-AEE0105C01F2}">
      <dgm:prSet phldrT="[Text]" phldr="1"/>
      <dgm:spPr/>
      <dgm:t>
        <a:bodyPr/>
        <a:lstStyle/>
        <a:p>
          <a:endParaRPr lang="en-US"/>
        </a:p>
      </dgm:t>
    </dgm:pt>
    <dgm:pt modelId="{960348AB-57F9-4AAD-9B8A-C287DD5B6CD1}" type="parTrans" cxnId="{55C67495-0C77-4597-B2ED-D00E51822FDA}">
      <dgm:prSet/>
      <dgm:spPr/>
      <dgm:t>
        <a:bodyPr/>
        <a:lstStyle/>
        <a:p>
          <a:endParaRPr lang="en-US"/>
        </a:p>
      </dgm:t>
    </dgm:pt>
    <dgm:pt modelId="{EB589ED5-4A07-4F80-BCA5-7F2A804260A5}" type="sibTrans" cxnId="{55C67495-0C77-4597-B2ED-D00E51822FDA}">
      <dgm:prSet/>
      <dgm:spPr/>
      <dgm:t>
        <a:bodyPr/>
        <a:lstStyle/>
        <a:p>
          <a:endParaRPr lang="en-US"/>
        </a:p>
      </dgm:t>
    </dgm:pt>
    <dgm:pt modelId="{E928747B-0D51-4CBC-BA6D-F25142E5D208}">
      <dgm:prSet phldrT="[Text]" phldr="1"/>
      <dgm:spPr/>
      <dgm:t>
        <a:bodyPr/>
        <a:lstStyle/>
        <a:p>
          <a:endParaRPr lang="en-US"/>
        </a:p>
      </dgm:t>
    </dgm:pt>
    <dgm:pt modelId="{820CE8EE-B945-4F8A-B928-7D08C61D15AB}" type="parTrans" cxnId="{546230A7-E337-4839-84AE-4E11D2C28DEE}">
      <dgm:prSet/>
      <dgm:spPr/>
      <dgm:t>
        <a:bodyPr/>
        <a:lstStyle/>
        <a:p>
          <a:endParaRPr lang="en-US"/>
        </a:p>
      </dgm:t>
    </dgm:pt>
    <dgm:pt modelId="{4795C80F-FDDF-4AB6-9FB5-8FB8F9B1D1A8}" type="sibTrans" cxnId="{546230A7-E337-4839-84AE-4E11D2C28DEE}">
      <dgm:prSet/>
      <dgm:spPr/>
      <dgm:t>
        <a:bodyPr/>
        <a:lstStyle/>
        <a:p>
          <a:endParaRPr lang="en-US"/>
        </a:p>
      </dgm:t>
    </dgm:pt>
    <dgm:pt modelId="{5F0A2244-03FA-43A5-9FF7-8F11D4FC0F89}">
      <dgm:prSet phldrT="[Text]" phldr="1"/>
      <dgm:spPr/>
      <dgm:t>
        <a:bodyPr/>
        <a:lstStyle/>
        <a:p>
          <a:endParaRPr lang="en-US"/>
        </a:p>
      </dgm:t>
    </dgm:pt>
    <dgm:pt modelId="{96B095A7-080B-44D7-895D-19AAE5D43D2F}" type="parTrans" cxnId="{83A0EA23-105E-4C8A-B3AF-3A16178B3850}">
      <dgm:prSet/>
      <dgm:spPr/>
      <dgm:t>
        <a:bodyPr/>
        <a:lstStyle/>
        <a:p>
          <a:endParaRPr lang="en-US"/>
        </a:p>
      </dgm:t>
    </dgm:pt>
    <dgm:pt modelId="{D32650F8-3B55-44C9-92ED-33ACF65D792E}" type="sibTrans" cxnId="{83A0EA23-105E-4C8A-B3AF-3A16178B3850}">
      <dgm:prSet/>
      <dgm:spPr/>
      <dgm:t>
        <a:bodyPr/>
        <a:lstStyle/>
        <a:p>
          <a:endParaRPr lang="en-US"/>
        </a:p>
      </dgm:t>
    </dgm:pt>
    <dgm:pt modelId="{F2855A95-9587-4683-9901-BEE3207752F7}">
      <dgm:prSet phldrT="[Text]" phldr="1"/>
      <dgm:spPr/>
      <dgm:t>
        <a:bodyPr/>
        <a:lstStyle/>
        <a:p>
          <a:endParaRPr lang="en-US"/>
        </a:p>
      </dgm:t>
    </dgm:pt>
    <dgm:pt modelId="{BC884AC8-7FD7-4AB7-98DA-1CF3445B4168}" type="parTrans" cxnId="{C0F47431-A626-47A1-ADD0-5421B4061E3B}">
      <dgm:prSet/>
      <dgm:spPr/>
      <dgm:t>
        <a:bodyPr/>
        <a:lstStyle/>
        <a:p>
          <a:endParaRPr lang="en-US"/>
        </a:p>
      </dgm:t>
    </dgm:pt>
    <dgm:pt modelId="{7E3E2529-B8B3-4FAF-ADD3-5732074B6C88}" type="sibTrans" cxnId="{C0F47431-A626-47A1-ADD0-5421B4061E3B}">
      <dgm:prSet/>
      <dgm:spPr/>
      <dgm:t>
        <a:bodyPr/>
        <a:lstStyle/>
        <a:p>
          <a:endParaRPr lang="en-US"/>
        </a:p>
      </dgm:t>
    </dgm:pt>
    <dgm:pt modelId="{FC2FA546-89F8-4787-935D-96C3FE362E70}">
      <dgm:prSet phldrT="[Text]" phldr="1"/>
      <dgm:spPr/>
      <dgm:t>
        <a:bodyPr/>
        <a:lstStyle/>
        <a:p>
          <a:endParaRPr lang="en-US"/>
        </a:p>
      </dgm:t>
    </dgm:pt>
    <dgm:pt modelId="{B333E3E8-3CC7-40A8-B879-EACA8556D733}" type="parTrans" cxnId="{71AAD2F5-9FCB-452D-B2AA-83BC36E181BD}">
      <dgm:prSet/>
      <dgm:spPr/>
      <dgm:t>
        <a:bodyPr/>
        <a:lstStyle/>
        <a:p>
          <a:endParaRPr lang="en-US"/>
        </a:p>
      </dgm:t>
    </dgm:pt>
    <dgm:pt modelId="{E900C2F3-0949-4239-B685-4FEDA87B2BA0}" type="sibTrans" cxnId="{71AAD2F5-9FCB-452D-B2AA-83BC36E181BD}">
      <dgm:prSet/>
      <dgm:spPr/>
      <dgm:t>
        <a:bodyPr/>
        <a:lstStyle/>
        <a:p>
          <a:endParaRPr lang="en-US"/>
        </a:p>
      </dgm:t>
    </dgm:pt>
    <dgm:pt modelId="{6B5BFF55-F8AB-430E-BA62-E9A4F40668E1}" type="pres">
      <dgm:prSet presAssocID="{365F8EF2-FCC9-4F64-9FAC-A0243EF834A8}" presName="Name0" presStyleCnt="0">
        <dgm:presLayoutVars>
          <dgm:dir/>
          <dgm:resizeHandles val="exact"/>
        </dgm:presLayoutVars>
      </dgm:prSet>
      <dgm:spPr/>
    </dgm:pt>
    <dgm:pt modelId="{1D2DC8E9-AC9B-4B7D-80E4-6CED60286B6D}" type="pres">
      <dgm:prSet presAssocID="{365F8EF2-FCC9-4F64-9FAC-A0243EF834A8}" presName="cycle" presStyleCnt="0"/>
      <dgm:spPr/>
    </dgm:pt>
    <dgm:pt modelId="{7BF37310-9050-4A66-A5FB-1B9CEE532CB4}" type="pres">
      <dgm:prSet presAssocID="{B779A90F-6460-4FB4-8ACB-AEE0105C01F2}" presName="nodeFirstNode" presStyleLbl="node1" presStyleIdx="0" presStyleCnt="5">
        <dgm:presLayoutVars>
          <dgm:bulletEnabled val="1"/>
        </dgm:presLayoutVars>
      </dgm:prSet>
      <dgm:spPr/>
    </dgm:pt>
    <dgm:pt modelId="{6F4AC9AA-2206-495C-A0B0-D9FB856BE3AA}" type="pres">
      <dgm:prSet presAssocID="{EB589ED5-4A07-4F80-BCA5-7F2A804260A5}" presName="sibTransFirstNode" presStyleLbl="bgShp" presStyleIdx="0" presStyleCnt="1"/>
      <dgm:spPr/>
    </dgm:pt>
    <dgm:pt modelId="{4E66DE72-8DFA-4C56-942C-650B0DE3679A}" type="pres">
      <dgm:prSet presAssocID="{E928747B-0D51-4CBC-BA6D-F25142E5D208}" presName="nodeFollowingNodes" presStyleLbl="node1" presStyleIdx="1" presStyleCnt="5">
        <dgm:presLayoutVars>
          <dgm:bulletEnabled val="1"/>
        </dgm:presLayoutVars>
      </dgm:prSet>
      <dgm:spPr/>
    </dgm:pt>
    <dgm:pt modelId="{C80BABE1-84B1-439E-8F7C-4E633C09877E}" type="pres">
      <dgm:prSet presAssocID="{5F0A2244-03FA-43A5-9FF7-8F11D4FC0F89}" presName="nodeFollowingNodes" presStyleLbl="node1" presStyleIdx="2" presStyleCnt="5">
        <dgm:presLayoutVars>
          <dgm:bulletEnabled val="1"/>
        </dgm:presLayoutVars>
      </dgm:prSet>
      <dgm:spPr/>
    </dgm:pt>
    <dgm:pt modelId="{899858EF-3BA1-48C4-BDFD-EB1E20B91C93}" type="pres">
      <dgm:prSet presAssocID="{F2855A95-9587-4683-9901-BEE3207752F7}" presName="nodeFollowingNodes" presStyleLbl="node1" presStyleIdx="3" presStyleCnt="5">
        <dgm:presLayoutVars>
          <dgm:bulletEnabled val="1"/>
        </dgm:presLayoutVars>
      </dgm:prSet>
      <dgm:spPr/>
    </dgm:pt>
    <dgm:pt modelId="{D9E0407A-44C7-4E82-A7DE-3C0184628D92}" type="pres">
      <dgm:prSet presAssocID="{FC2FA546-89F8-4787-935D-96C3FE362E70}" presName="nodeFollowingNodes" presStyleLbl="node1" presStyleIdx="4" presStyleCnt="5">
        <dgm:presLayoutVars>
          <dgm:bulletEnabled val="1"/>
        </dgm:presLayoutVars>
      </dgm:prSet>
      <dgm:spPr/>
    </dgm:pt>
  </dgm:ptLst>
  <dgm:cxnLst>
    <dgm:cxn modelId="{84A11114-8746-4076-8175-E61D77C82E44}" type="presOf" srcId="{EB589ED5-4A07-4F80-BCA5-7F2A804260A5}" destId="{6F4AC9AA-2206-495C-A0B0-D9FB856BE3AA}" srcOrd="0" destOrd="0" presId="urn:microsoft.com/office/officeart/2005/8/layout/cycle3"/>
    <dgm:cxn modelId="{83A0EA23-105E-4C8A-B3AF-3A16178B3850}" srcId="{365F8EF2-FCC9-4F64-9FAC-A0243EF834A8}" destId="{5F0A2244-03FA-43A5-9FF7-8F11D4FC0F89}" srcOrd="2" destOrd="0" parTransId="{96B095A7-080B-44D7-895D-19AAE5D43D2F}" sibTransId="{D32650F8-3B55-44C9-92ED-33ACF65D792E}"/>
    <dgm:cxn modelId="{F5685A30-3ED9-4920-94AC-DFA082CDA794}" type="presOf" srcId="{365F8EF2-FCC9-4F64-9FAC-A0243EF834A8}" destId="{6B5BFF55-F8AB-430E-BA62-E9A4F40668E1}" srcOrd="0" destOrd="0" presId="urn:microsoft.com/office/officeart/2005/8/layout/cycle3"/>
    <dgm:cxn modelId="{C0F47431-A626-47A1-ADD0-5421B4061E3B}" srcId="{365F8EF2-FCC9-4F64-9FAC-A0243EF834A8}" destId="{F2855A95-9587-4683-9901-BEE3207752F7}" srcOrd="3" destOrd="0" parTransId="{BC884AC8-7FD7-4AB7-98DA-1CF3445B4168}" sibTransId="{7E3E2529-B8B3-4FAF-ADD3-5732074B6C88}"/>
    <dgm:cxn modelId="{2F32DA72-3625-421A-9AFF-AF5E55FE8EDB}" type="presOf" srcId="{5F0A2244-03FA-43A5-9FF7-8F11D4FC0F89}" destId="{C80BABE1-84B1-439E-8F7C-4E633C09877E}" srcOrd="0" destOrd="0" presId="urn:microsoft.com/office/officeart/2005/8/layout/cycle3"/>
    <dgm:cxn modelId="{8E20908F-86CD-4498-8C00-4E3739B73EDB}" type="presOf" srcId="{F2855A95-9587-4683-9901-BEE3207752F7}" destId="{899858EF-3BA1-48C4-BDFD-EB1E20B91C93}" srcOrd="0" destOrd="0" presId="urn:microsoft.com/office/officeart/2005/8/layout/cycle3"/>
    <dgm:cxn modelId="{55C67495-0C77-4597-B2ED-D00E51822FDA}" srcId="{365F8EF2-FCC9-4F64-9FAC-A0243EF834A8}" destId="{B779A90F-6460-4FB4-8ACB-AEE0105C01F2}" srcOrd="0" destOrd="0" parTransId="{960348AB-57F9-4AAD-9B8A-C287DD5B6CD1}" sibTransId="{EB589ED5-4A07-4F80-BCA5-7F2A804260A5}"/>
    <dgm:cxn modelId="{C2D376A0-3511-4EB6-A08A-DCC85FB6C3C3}" type="presOf" srcId="{E928747B-0D51-4CBC-BA6D-F25142E5D208}" destId="{4E66DE72-8DFA-4C56-942C-650B0DE3679A}" srcOrd="0" destOrd="0" presId="urn:microsoft.com/office/officeart/2005/8/layout/cycle3"/>
    <dgm:cxn modelId="{546230A7-E337-4839-84AE-4E11D2C28DEE}" srcId="{365F8EF2-FCC9-4F64-9FAC-A0243EF834A8}" destId="{E928747B-0D51-4CBC-BA6D-F25142E5D208}" srcOrd="1" destOrd="0" parTransId="{820CE8EE-B945-4F8A-B928-7D08C61D15AB}" sibTransId="{4795C80F-FDDF-4AB6-9FB5-8FB8F9B1D1A8}"/>
    <dgm:cxn modelId="{F4EA9AA9-FDA4-4C89-88B8-D2D7683DB3FA}" type="presOf" srcId="{FC2FA546-89F8-4787-935D-96C3FE362E70}" destId="{D9E0407A-44C7-4E82-A7DE-3C0184628D92}" srcOrd="0" destOrd="0" presId="urn:microsoft.com/office/officeart/2005/8/layout/cycle3"/>
    <dgm:cxn modelId="{199BAFAD-FE5C-4CD7-B5B0-9FD01FA5B71E}" type="presOf" srcId="{B779A90F-6460-4FB4-8ACB-AEE0105C01F2}" destId="{7BF37310-9050-4A66-A5FB-1B9CEE532CB4}" srcOrd="0" destOrd="0" presId="urn:microsoft.com/office/officeart/2005/8/layout/cycle3"/>
    <dgm:cxn modelId="{71AAD2F5-9FCB-452D-B2AA-83BC36E181BD}" srcId="{365F8EF2-FCC9-4F64-9FAC-A0243EF834A8}" destId="{FC2FA546-89F8-4787-935D-96C3FE362E70}" srcOrd="4" destOrd="0" parTransId="{B333E3E8-3CC7-40A8-B879-EACA8556D733}" sibTransId="{E900C2F3-0949-4239-B685-4FEDA87B2BA0}"/>
    <dgm:cxn modelId="{7BEED172-370F-4FCB-B236-A1C4C236A802}" type="presParOf" srcId="{6B5BFF55-F8AB-430E-BA62-E9A4F40668E1}" destId="{1D2DC8E9-AC9B-4B7D-80E4-6CED60286B6D}" srcOrd="0" destOrd="0" presId="urn:microsoft.com/office/officeart/2005/8/layout/cycle3"/>
    <dgm:cxn modelId="{C28C6A01-0BEE-4D18-B264-134FC18109AC}" type="presParOf" srcId="{1D2DC8E9-AC9B-4B7D-80E4-6CED60286B6D}" destId="{7BF37310-9050-4A66-A5FB-1B9CEE532CB4}" srcOrd="0" destOrd="0" presId="urn:microsoft.com/office/officeart/2005/8/layout/cycle3"/>
    <dgm:cxn modelId="{CECC5F43-F9D4-4EDB-9F55-CE17E3829B1D}" type="presParOf" srcId="{1D2DC8E9-AC9B-4B7D-80E4-6CED60286B6D}" destId="{6F4AC9AA-2206-495C-A0B0-D9FB856BE3AA}" srcOrd="1" destOrd="0" presId="urn:microsoft.com/office/officeart/2005/8/layout/cycle3"/>
    <dgm:cxn modelId="{E5581380-9410-4F78-9F4C-558A8A0F7C2F}" type="presParOf" srcId="{1D2DC8E9-AC9B-4B7D-80E4-6CED60286B6D}" destId="{4E66DE72-8DFA-4C56-942C-650B0DE3679A}" srcOrd="2" destOrd="0" presId="urn:microsoft.com/office/officeart/2005/8/layout/cycle3"/>
    <dgm:cxn modelId="{05E6C384-ADE2-412C-8669-823A8B0515AF}" type="presParOf" srcId="{1D2DC8E9-AC9B-4B7D-80E4-6CED60286B6D}" destId="{C80BABE1-84B1-439E-8F7C-4E633C09877E}" srcOrd="3" destOrd="0" presId="urn:microsoft.com/office/officeart/2005/8/layout/cycle3"/>
    <dgm:cxn modelId="{17D1CB79-1B84-4445-93F5-E98D6049A780}" type="presParOf" srcId="{1D2DC8E9-AC9B-4B7D-80E4-6CED60286B6D}" destId="{899858EF-3BA1-48C4-BDFD-EB1E20B91C93}" srcOrd="4" destOrd="0" presId="urn:microsoft.com/office/officeart/2005/8/layout/cycle3"/>
    <dgm:cxn modelId="{9C164D13-0B9F-4786-85CE-9DB7B68D8D3B}" type="presParOf" srcId="{1D2DC8E9-AC9B-4B7D-80E4-6CED60286B6D}" destId="{D9E0407A-44C7-4E82-A7DE-3C0184628D92}"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81D909E-49E9-4449-B076-A9E9397E4BF7}" type="doc">
      <dgm:prSet loTypeId="urn:microsoft.com/office/officeart/2005/8/layout/chevron2" loCatId="list" qsTypeId="urn:microsoft.com/office/officeart/2005/8/quickstyle/simple1" qsCatId="simple" csTypeId="urn:microsoft.com/office/officeart/2005/8/colors/colorful1" csCatId="colorful" phldr="1"/>
      <dgm:spPr/>
      <dgm:t>
        <a:bodyPr/>
        <a:lstStyle/>
        <a:p>
          <a:endParaRPr lang="en-US"/>
        </a:p>
      </dgm:t>
    </dgm:pt>
    <dgm:pt modelId="{02EB423C-C22F-44AC-A2D1-FEDF3958B97D}">
      <dgm:prSet phldrT="[Text]" custT="1"/>
      <dgm:spPr/>
      <dgm:t>
        <a:bodyPr/>
        <a:lstStyle/>
        <a:p>
          <a:r>
            <a:rPr lang="en-US" sz="1600" b="1" i="0" dirty="0"/>
            <a:t>Approachability and Helpfulness</a:t>
          </a:r>
          <a:endParaRPr lang="en-US" sz="1600" dirty="0"/>
        </a:p>
      </dgm:t>
    </dgm:pt>
    <dgm:pt modelId="{9CBBC890-607B-4745-AE8B-D5FF4E4CD39E}" type="parTrans" cxnId="{B1B56FDB-9CD0-4D94-AA15-08F6145A5A91}">
      <dgm:prSet/>
      <dgm:spPr/>
      <dgm:t>
        <a:bodyPr/>
        <a:lstStyle/>
        <a:p>
          <a:endParaRPr lang="en-US"/>
        </a:p>
      </dgm:t>
    </dgm:pt>
    <dgm:pt modelId="{805A1938-6DDF-4BB8-BF7D-34EDF9009BD8}" type="sibTrans" cxnId="{B1B56FDB-9CD0-4D94-AA15-08F6145A5A91}">
      <dgm:prSet/>
      <dgm:spPr/>
      <dgm:t>
        <a:bodyPr/>
        <a:lstStyle/>
        <a:p>
          <a:endParaRPr lang="en-US"/>
        </a:p>
      </dgm:t>
    </dgm:pt>
    <dgm:pt modelId="{9DDBCC29-7896-42D6-B7A9-D9BDCAA398BD}">
      <dgm:prSet phldrT="[Text]"/>
      <dgm:spPr/>
      <dgm:t>
        <a:bodyPr/>
        <a:lstStyle/>
        <a:p>
          <a:r>
            <a:rPr lang="en-US" b="0" i="0" dirty="0"/>
            <a:t>At some point, someone’s going to want to ask you something. It could be about your tasks for the day, about an issue or a bug, or just about your plans for the weekend. Being approachable is key.</a:t>
          </a:r>
          <a:endParaRPr lang="en-US" dirty="0"/>
        </a:p>
      </dgm:t>
    </dgm:pt>
    <dgm:pt modelId="{C41F36C8-80A9-4E48-9457-855D1144F7B3}" type="parTrans" cxnId="{48154DE8-29C2-4784-AFE2-902F7C43A8B8}">
      <dgm:prSet/>
      <dgm:spPr/>
      <dgm:t>
        <a:bodyPr/>
        <a:lstStyle/>
        <a:p>
          <a:endParaRPr lang="en-US"/>
        </a:p>
      </dgm:t>
    </dgm:pt>
    <dgm:pt modelId="{F8EAE4CA-FAA8-46A0-83D5-94B7399206AB}" type="sibTrans" cxnId="{48154DE8-29C2-4784-AFE2-902F7C43A8B8}">
      <dgm:prSet/>
      <dgm:spPr/>
      <dgm:t>
        <a:bodyPr/>
        <a:lstStyle/>
        <a:p>
          <a:endParaRPr lang="en-US"/>
        </a:p>
      </dgm:t>
    </dgm:pt>
    <dgm:pt modelId="{CA0B6367-AEA7-4F7F-951C-134D46B4AC3E}">
      <dgm:prSet phldrT="[Text]"/>
      <dgm:spPr/>
      <dgm:t>
        <a:bodyPr/>
        <a:lstStyle/>
        <a:p>
          <a:r>
            <a:rPr lang="en-US" b="0" i="0" dirty="0"/>
            <a:t>Not being approachable or helpful also means that others are less likely to help you should you need it.</a:t>
          </a:r>
          <a:endParaRPr lang="en-US" dirty="0"/>
        </a:p>
      </dgm:t>
    </dgm:pt>
    <dgm:pt modelId="{CC9077A0-0FC0-4066-8669-1CAAB7470CCB}" type="parTrans" cxnId="{F6C0454D-5967-409C-8B0E-387E9335B9F1}">
      <dgm:prSet/>
      <dgm:spPr/>
      <dgm:t>
        <a:bodyPr/>
        <a:lstStyle/>
        <a:p>
          <a:endParaRPr lang="en-US"/>
        </a:p>
      </dgm:t>
    </dgm:pt>
    <dgm:pt modelId="{21158CEE-3D30-42AD-AF22-DB72118A7E32}" type="sibTrans" cxnId="{F6C0454D-5967-409C-8B0E-387E9335B9F1}">
      <dgm:prSet/>
      <dgm:spPr/>
      <dgm:t>
        <a:bodyPr/>
        <a:lstStyle/>
        <a:p>
          <a:endParaRPr lang="en-US"/>
        </a:p>
      </dgm:t>
    </dgm:pt>
    <dgm:pt modelId="{F5359053-EC08-4BD1-9755-4972A60E7D98}">
      <dgm:prSet phldrT="[Text]"/>
      <dgm:spPr/>
      <dgm:t>
        <a:bodyPr/>
        <a:lstStyle/>
        <a:p>
          <a:r>
            <a:rPr lang="en-US" b="1" i="0" dirty="0"/>
            <a:t>Patience</a:t>
          </a:r>
          <a:endParaRPr lang="en-US" dirty="0"/>
        </a:p>
      </dgm:t>
    </dgm:pt>
    <dgm:pt modelId="{20467FAF-CAD9-4A25-99C0-066A15099136}" type="parTrans" cxnId="{5917C26E-D0C3-4C2B-B4B6-EEDB95BF4720}">
      <dgm:prSet/>
      <dgm:spPr/>
      <dgm:t>
        <a:bodyPr/>
        <a:lstStyle/>
        <a:p>
          <a:endParaRPr lang="en-US"/>
        </a:p>
      </dgm:t>
    </dgm:pt>
    <dgm:pt modelId="{DD52CA50-57D7-4011-A692-D0002C15CDE5}" type="sibTrans" cxnId="{5917C26E-D0C3-4C2B-B4B6-EEDB95BF4720}">
      <dgm:prSet/>
      <dgm:spPr/>
      <dgm:t>
        <a:bodyPr/>
        <a:lstStyle/>
        <a:p>
          <a:endParaRPr lang="en-US"/>
        </a:p>
      </dgm:t>
    </dgm:pt>
    <dgm:pt modelId="{148F65A5-DD0C-46ED-B446-DF361AE803AB}">
      <dgm:prSet phldrT="[Text]"/>
      <dgm:spPr/>
      <dgm:t>
        <a:bodyPr/>
        <a:lstStyle/>
        <a:p>
          <a:r>
            <a:rPr lang="en-US" b="0" i="0" dirty="0"/>
            <a:t>Not everyone understands how difficult programming is, or how long code takes to write. They may ask you to do something without realizing the scope of what they’re asking. This can lead to frustration. Take your time to explain why it’s not as simple as they think, and to answer any questions that they have. </a:t>
          </a:r>
          <a:endParaRPr lang="en-US" dirty="0"/>
        </a:p>
      </dgm:t>
    </dgm:pt>
    <dgm:pt modelId="{ED3B4426-FCBF-4E57-A679-E32E68574A47}" type="parTrans" cxnId="{42BDD2DB-1198-459D-9D0B-A10451E21026}">
      <dgm:prSet/>
      <dgm:spPr/>
      <dgm:t>
        <a:bodyPr/>
        <a:lstStyle/>
        <a:p>
          <a:endParaRPr lang="en-US"/>
        </a:p>
      </dgm:t>
    </dgm:pt>
    <dgm:pt modelId="{A0C02892-AB5F-4D95-A6C8-787DC26AD210}" type="sibTrans" cxnId="{42BDD2DB-1198-459D-9D0B-A10451E21026}">
      <dgm:prSet/>
      <dgm:spPr/>
      <dgm:t>
        <a:bodyPr/>
        <a:lstStyle/>
        <a:p>
          <a:endParaRPr lang="en-US"/>
        </a:p>
      </dgm:t>
    </dgm:pt>
    <dgm:pt modelId="{6F2DCB78-BDC5-45B8-BF28-6A9228F9C4D8}">
      <dgm:prSet phldrT="[Text]"/>
      <dgm:spPr/>
      <dgm:t>
        <a:bodyPr/>
        <a:lstStyle/>
        <a:p>
          <a:r>
            <a:rPr lang="en-US" b="1" i="0" dirty="0"/>
            <a:t>Open-mindedness</a:t>
          </a:r>
          <a:endParaRPr lang="en-US" dirty="0"/>
        </a:p>
      </dgm:t>
    </dgm:pt>
    <dgm:pt modelId="{C0F7CBBE-F57B-4763-9456-5EDAEEBD4C42}" type="parTrans" cxnId="{911EF390-743D-4A4E-AAF5-532C9BD55106}">
      <dgm:prSet/>
      <dgm:spPr/>
      <dgm:t>
        <a:bodyPr/>
        <a:lstStyle/>
        <a:p>
          <a:endParaRPr lang="en-US"/>
        </a:p>
      </dgm:t>
    </dgm:pt>
    <dgm:pt modelId="{9F7FD1E5-1CE8-4E1D-BED9-2113B68A6EA5}" type="sibTrans" cxnId="{911EF390-743D-4A4E-AAF5-532C9BD55106}">
      <dgm:prSet/>
      <dgm:spPr/>
      <dgm:t>
        <a:bodyPr/>
        <a:lstStyle/>
        <a:p>
          <a:endParaRPr lang="en-US"/>
        </a:p>
      </dgm:t>
    </dgm:pt>
    <dgm:pt modelId="{008DCCC0-8140-4A91-B981-6DBA49EDE817}">
      <dgm:prSet phldrT="[Text]" custT="1"/>
      <dgm:spPr/>
      <dgm:t>
        <a:bodyPr/>
        <a:lstStyle/>
        <a:p>
          <a:r>
            <a:rPr lang="en-US" sz="1300" b="0" i="0" kern="1200" dirty="0"/>
            <a:t>When your mind is open, you’re more willing to accept new ideas.</a:t>
          </a:r>
          <a:endParaRPr lang="en-US" sz="1300" kern="1200" dirty="0"/>
        </a:p>
      </dgm:t>
    </dgm:pt>
    <dgm:pt modelId="{0F49928B-5831-4F13-A627-04EC23B3ECD3}" type="parTrans" cxnId="{EABA8B73-AE5A-484D-87C2-EF2B899DF4C3}">
      <dgm:prSet/>
      <dgm:spPr/>
      <dgm:t>
        <a:bodyPr/>
        <a:lstStyle/>
        <a:p>
          <a:endParaRPr lang="en-US"/>
        </a:p>
      </dgm:t>
    </dgm:pt>
    <dgm:pt modelId="{11D0E6D1-C65F-4D00-A5CA-E67FE90636C1}" type="sibTrans" cxnId="{EABA8B73-AE5A-484D-87C2-EF2B899DF4C3}">
      <dgm:prSet/>
      <dgm:spPr/>
      <dgm:t>
        <a:bodyPr/>
        <a:lstStyle/>
        <a:p>
          <a:endParaRPr lang="en-US"/>
        </a:p>
      </dgm:t>
    </dgm:pt>
    <dgm:pt modelId="{2DA654ED-FF0F-429E-BE8C-0BB663A9F548}">
      <dgm:prSet phldrT="[Text]" custT="1"/>
      <dgm:spPr/>
      <dgm:t>
        <a:bodyPr/>
        <a:lstStyle/>
        <a:p>
          <a:r>
            <a:rPr lang="en-US" sz="1300" b="0" i="0" kern="1200" dirty="0"/>
            <a:t>The more ideas you have, the more projects you have the potential to work on.</a:t>
          </a:r>
          <a:endParaRPr lang="en-US" sz="1300" kern="1200" dirty="0"/>
        </a:p>
      </dgm:t>
    </dgm:pt>
    <dgm:pt modelId="{939A907C-FF54-450A-8014-013352F3B189}" type="parTrans" cxnId="{B7AF0813-6E64-4FB4-B3CB-545A5E544B82}">
      <dgm:prSet/>
      <dgm:spPr/>
      <dgm:t>
        <a:bodyPr/>
        <a:lstStyle/>
        <a:p>
          <a:endParaRPr lang="en-US"/>
        </a:p>
      </dgm:t>
    </dgm:pt>
    <dgm:pt modelId="{2AA957D9-EA9D-4E23-A94A-4CDF8DC4B3C2}" type="sibTrans" cxnId="{B7AF0813-6E64-4FB4-B3CB-545A5E544B82}">
      <dgm:prSet/>
      <dgm:spPr/>
      <dgm:t>
        <a:bodyPr/>
        <a:lstStyle/>
        <a:p>
          <a:endParaRPr lang="en-US"/>
        </a:p>
      </dgm:t>
    </dgm:pt>
    <dgm:pt modelId="{45F4FDF3-9212-49A2-A53A-C58431E53110}">
      <dgm:prSet phldrT="[Text]" custT="1"/>
      <dgm:spPr/>
      <dgm:t>
        <a:bodyPr/>
        <a:lstStyle/>
        <a:p>
          <a:r>
            <a:rPr lang="en-US" sz="1300" b="0" i="0" kern="1200" dirty="0"/>
            <a:t>While not every idea you have will turn into something, you don’t know what will until you’ve thought about it in-depth.</a:t>
          </a:r>
          <a:endParaRPr lang="en-US" sz="1300" b="0" i="0" u="none" kern="1200" dirty="0">
            <a:latin typeface="Calibri"/>
            <a:ea typeface="+mn-ea"/>
            <a:cs typeface="+mn-cs"/>
          </a:endParaRPr>
        </a:p>
      </dgm:t>
    </dgm:pt>
    <dgm:pt modelId="{E51B02E0-3C8A-4CA1-9EBF-2A6045A5B7DF}" type="parTrans" cxnId="{F8AE06DF-8E2E-4316-B89A-07984703A726}">
      <dgm:prSet/>
      <dgm:spPr/>
      <dgm:t>
        <a:bodyPr/>
        <a:lstStyle/>
        <a:p>
          <a:endParaRPr lang="en-US"/>
        </a:p>
      </dgm:t>
    </dgm:pt>
    <dgm:pt modelId="{DBAAD5DB-DA42-4CCB-BA69-902B8D84DA44}" type="sibTrans" cxnId="{F8AE06DF-8E2E-4316-B89A-07984703A726}">
      <dgm:prSet/>
      <dgm:spPr/>
      <dgm:t>
        <a:bodyPr/>
        <a:lstStyle/>
        <a:p>
          <a:endParaRPr lang="en-US"/>
        </a:p>
      </dgm:t>
    </dgm:pt>
    <dgm:pt modelId="{BD0FE409-788E-444C-8B9A-E9DC37759C8D}">
      <dgm:prSet phldrT="[Text]" custT="1"/>
      <dgm:spPr/>
      <dgm:t>
        <a:bodyPr/>
        <a:lstStyle/>
        <a:p>
          <a:r>
            <a:rPr lang="en-US" sz="1300" b="0" i="0" kern="1200" dirty="0"/>
            <a:t>Keep your mind open to new ideas not just from your team, but from the rest of the company and even clients.</a:t>
          </a:r>
          <a:endParaRPr lang="en-US" sz="1300" b="0" i="0" u="none" kern="1200" dirty="0">
            <a:latin typeface="Calibri"/>
            <a:ea typeface="+mn-ea"/>
            <a:cs typeface="+mn-cs"/>
          </a:endParaRPr>
        </a:p>
      </dgm:t>
    </dgm:pt>
    <dgm:pt modelId="{90D5CDF5-5327-49B3-A7D9-470814783B90}" type="parTrans" cxnId="{A446BFD8-3CCB-4E60-95A3-9A563F62A8A4}">
      <dgm:prSet/>
      <dgm:spPr/>
      <dgm:t>
        <a:bodyPr/>
        <a:lstStyle/>
        <a:p>
          <a:endParaRPr lang="en-US"/>
        </a:p>
      </dgm:t>
    </dgm:pt>
    <dgm:pt modelId="{A03631A6-AB6F-4E8B-AAF7-C8DB017712B6}" type="sibTrans" cxnId="{A446BFD8-3CCB-4E60-95A3-9A563F62A8A4}">
      <dgm:prSet/>
      <dgm:spPr/>
      <dgm:t>
        <a:bodyPr/>
        <a:lstStyle/>
        <a:p>
          <a:endParaRPr lang="en-US"/>
        </a:p>
      </dgm:t>
    </dgm:pt>
    <dgm:pt modelId="{DA7FDCC5-1725-477A-A68C-AB2B8516550B}">
      <dgm:prSet phldrT="[Text]"/>
      <dgm:spPr/>
      <dgm:t>
        <a:bodyPr/>
        <a:lstStyle/>
        <a:p>
          <a:r>
            <a:rPr lang="en-US" b="0" i="0" dirty="0"/>
            <a:t>Some people will get everything straight away, while others will need more time. Being patient with people at moments like this is crucial for teams to work well together</a:t>
          </a:r>
          <a:endParaRPr lang="en-US" dirty="0"/>
        </a:p>
      </dgm:t>
    </dgm:pt>
    <dgm:pt modelId="{67AB5864-F895-4587-92C2-F4D7BEDC2203}" type="parTrans" cxnId="{26DA73E8-C43B-48E0-BB55-C604908F7393}">
      <dgm:prSet/>
      <dgm:spPr/>
      <dgm:t>
        <a:bodyPr/>
        <a:lstStyle/>
        <a:p>
          <a:endParaRPr lang="en-US"/>
        </a:p>
      </dgm:t>
    </dgm:pt>
    <dgm:pt modelId="{EDF77B3C-064A-45DD-89D5-D0B92D692663}" type="sibTrans" cxnId="{26DA73E8-C43B-48E0-BB55-C604908F7393}">
      <dgm:prSet/>
      <dgm:spPr/>
      <dgm:t>
        <a:bodyPr/>
        <a:lstStyle/>
        <a:p>
          <a:endParaRPr lang="en-US"/>
        </a:p>
      </dgm:t>
    </dgm:pt>
    <dgm:pt modelId="{EDD93A17-63C2-497F-BC8A-D7F459797A8F}">
      <dgm:prSet phldrT="[Text]"/>
      <dgm:spPr/>
      <dgm:t>
        <a:bodyPr/>
        <a:lstStyle/>
        <a:p>
          <a:r>
            <a:rPr lang="en-US" b="0" i="0" dirty="0"/>
            <a:t>If you can establish a rapport with people, they’re more likely to work with you and not against you.</a:t>
          </a:r>
          <a:endParaRPr lang="en-US" dirty="0"/>
        </a:p>
      </dgm:t>
    </dgm:pt>
    <dgm:pt modelId="{5773C144-86E8-4120-A031-1826C5D4E8DF}" type="parTrans" cxnId="{DF1835CB-BDCC-43B1-BDC8-B2705B4FFD35}">
      <dgm:prSet/>
      <dgm:spPr/>
      <dgm:t>
        <a:bodyPr/>
        <a:lstStyle/>
        <a:p>
          <a:endParaRPr lang="en-US"/>
        </a:p>
      </dgm:t>
    </dgm:pt>
    <dgm:pt modelId="{6B19B19C-15A6-4E41-BDDF-B1D8B53730EF}" type="sibTrans" cxnId="{DF1835CB-BDCC-43B1-BDC8-B2705B4FFD35}">
      <dgm:prSet/>
      <dgm:spPr/>
      <dgm:t>
        <a:bodyPr/>
        <a:lstStyle/>
        <a:p>
          <a:endParaRPr lang="en-US"/>
        </a:p>
      </dgm:t>
    </dgm:pt>
    <dgm:pt modelId="{7A312EED-4308-4F0E-BCD7-56662E0F1150}" type="pres">
      <dgm:prSet presAssocID="{681D909E-49E9-4449-B076-A9E9397E4BF7}" presName="linearFlow" presStyleCnt="0">
        <dgm:presLayoutVars>
          <dgm:dir/>
          <dgm:animLvl val="lvl"/>
          <dgm:resizeHandles val="exact"/>
        </dgm:presLayoutVars>
      </dgm:prSet>
      <dgm:spPr/>
    </dgm:pt>
    <dgm:pt modelId="{E56EF442-A0F6-4BB3-9026-CC996F656255}" type="pres">
      <dgm:prSet presAssocID="{02EB423C-C22F-44AC-A2D1-FEDF3958B97D}" presName="composite" presStyleCnt="0"/>
      <dgm:spPr/>
    </dgm:pt>
    <dgm:pt modelId="{3B0C5D0A-F7E5-4FE7-AF64-00E9AF73B270}" type="pres">
      <dgm:prSet presAssocID="{02EB423C-C22F-44AC-A2D1-FEDF3958B97D}" presName="parentText" presStyleLbl="alignNode1" presStyleIdx="0" presStyleCnt="3">
        <dgm:presLayoutVars>
          <dgm:chMax val="1"/>
          <dgm:bulletEnabled val="1"/>
        </dgm:presLayoutVars>
      </dgm:prSet>
      <dgm:spPr/>
    </dgm:pt>
    <dgm:pt modelId="{CF7BC205-8C57-44BB-88DA-9069DE74A253}" type="pres">
      <dgm:prSet presAssocID="{02EB423C-C22F-44AC-A2D1-FEDF3958B97D}" presName="descendantText" presStyleLbl="alignAcc1" presStyleIdx="0" presStyleCnt="3">
        <dgm:presLayoutVars>
          <dgm:bulletEnabled val="1"/>
        </dgm:presLayoutVars>
      </dgm:prSet>
      <dgm:spPr/>
    </dgm:pt>
    <dgm:pt modelId="{B31E7A72-E5B9-44E5-A33F-F90E3E5A18E7}" type="pres">
      <dgm:prSet presAssocID="{805A1938-6DDF-4BB8-BF7D-34EDF9009BD8}" presName="sp" presStyleCnt="0"/>
      <dgm:spPr/>
    </dgm:pt>
    <dgm:pt modelId="{280E5905-9191-48FE-AC89-126198E54A12}" type="pres">
      <dgm:prSet presAssocID="{F5359053-EC08-4BD1-9755-4972A60E7D98}" presName="composite" presStyleCnt="0"/>
      <dgm:spPr/>
    </dgm:pt>
    <dgm:pt modelId="{C42E6CAE-A334-4275-AB4B-62A8C04BFC62}" type="pres">
      <dgm:prSet presAssocID="{F5359053-EC08-4BD1-9755-4972A60E7D98}" presName="parentText" presStyleLbl="alignNode1" presStyleIdx="1" presStyleCnt="3">
        <dgm:presLayoutVars>
          <dgm:chMax val="1"/>
          <dgm:bulletEnabled val="1"/>
        </dgm:presLayoutVars>
      </dgm:prSet>
      <dgm:spPr/>
    </dgm:pt>
    <dgm:pt modelId="{426D3CE9-4CDB-458B-A0B9-FBE46925E478}" type="pres">
      <dgm:prSet presAssocID="{F5359053-EC08-4BD1-9755-4972A60E7D98}" presName="descendantText" presStyleLbl="alignAcc1" presStyleIdx="1" presStyleCnt="3">
        <dgm:presLayoutVars>
          <dgm:bulletEnabled val="1"/>
        </dgm:presLayoutVars>
      </dgm:prSet>
      <dgm:spPr/>
    </dgm:pt>
    <dgm:pt modelId="{841A32CF-D3E5-4715-BCE2-C86FA0A5B921}" type="pres">
      <dgm:prSet presAssocID="{DD52CA50-57D7-4011-A692-D0002C15CDE5}" presName="sp" presStyleCnt="0"/>
      <dgm:spPr/>
    </dgm:pt>
    <dgm:pt modelId="{C85DFE1B-443D-4372-BC0C-23FDCC7CF915}" type="pres">
      <dgm:prSet presAssocID="{6F2DCB78-BDC5-45B8-BF28-6A9228F9C4D8}" presName="composite" presStyleCnt="0"/>
      <dgm:spPr/>
    </dgm:pt>
    <dgm:pt modelId="{F7BC298C-9548-4AA5-8B42-60123AD15561}" type="pres">
      <dgm:prSet presAssocID="{6F2DCB78-BDC5-45B8-BF28-6A9228F9C4D8}" presName="parentText" presStyleLbl="alignNode1" presStyleIdx="2" presStyleCnt="3">
        <dgm:presLayoutVars>
          <dgm:chMax val="1"/>
          <dgm:bulletEnabled val="1"/>
        </dgm:presLayoutVars>
      </dgm:prSet>
      <dgm:spPr/>
    </dgm:pt>
    <dgm:pt modelId="{0EF5C4E0-F97E-443E-B82A-DD87E02CC5FF}" type="pres">
      <dgm:prSet presAssocID="{6F2DCB78-BDC5-45B8-BF28-6A9228F9C4D8}" presName="descendantText" presStyleLbl="alignAcc1" presStyleIdx="2" presStyleCnt="3">
        <dgm:presLayoutVars>
          <dgm:bulletEnabled val="1"/>
        </dgm:presLayoutVars>
      </dgm:prSet>
      <dgm:spPr/>
    </dgm:pt>
  </dgm:ptLst>
  <dgm:cxnLst>
    <dgm:cxn modelId="{29D89E00-CE9A-41D4-A44D-5037DE2E9213}" type="presOf" srcId="{681D909E-49E9-4449-B076-A9E9397E4BF7}" destId="{7A312EED-4308-4F0E-BCD7-56662E0F1150}" srcOrd="0" destOrd="0" presId="urn:microsoft.com/office/officeart/2005/8/layout/chevron2"/>
    <dgm:cxn modelId="{B7AF0813-6E64-4FB4-B3CB-545A5E544B82}" srcId="{6F2DCB78-BDC5-45B8-BF28-6A9228F9C4D8}" destId="{2DA654ED-FF0F-429E-BE8C-0BB663A9F548}" srcOrd="1" destOrd="0" parTransId="{939A907C-FF54-450A-8014-013352F3B189}" sibTransId="{2AA957D9-EA9D-4E23-A94A-4CDF8DC4B3C2}"/>
    <dgm:cxn modelId="{D5AA8918-A00C-4783-A368-E7710D664BA0}" type="presOf" srcId="{02EB423C-C22F-44AC-A2D1-FEDF3958B97D}" destId="{3B0C5D0A-F7E5-4FE7-AF64-00E9AF73B270}" srcOrd="0" destOrd="0" presId="urn:microsoft.com/office/officeart/2005/8/layout/chevron2"/>
    <dgm:cxn modelId="{D649521B-13CF-4360-BF0E-A418A9E22FCB}" type="presOf" srcId="{9DDBCC29-7896-42D6-B7A9-D9BDCAA398BD}" destId="{CF7BC205-8C57-44BB-88DA-9069DE74A253}" srcOrd="0" destOrd="0" presId="urn:microsoft.com/office/officeart/2005/8/layout/chevron2"/>
    <dgm:cxn modelId="{F6C0454D-5967-409C-8B0E-387E9335B9F1}" srcId="{02EB423C-C22F-44AC-A2D1-FEDF3958B97D}" destId="{CA0B6367-AEA7-4F7F-951C-134D46B4AC3E}" srcOrd="1" destOrd="0" parTransId="{CC9077A0-0FC0-4066-8669-1CAAB7470CCB}" sibTransId="{21158CEE-3D30-42AD-AF22-DB72118A7E32}"/>
    <dgm:cxn modelId="{5917C26E-D0C3-4C2B-B4B6-EEDB95BF4720}" srcId="{681D909E-49E9-4449-B076-A9E9397E4BF7}" destId="{F5359053-EC08-4BD1-9755-4972A60E7D98}" srcOrd="1" destOrd="0" parTransId="{20467FAF-CAD9-4A25-99C0-066A15099136}" sibTransId="{DD52CA50-57D7-4011-A692-D0002C15CDE5}"/>
    <dgm:cxn modelId="{DFDCC26F-C5FD-4A91-84AB-623A756C6D39}" type="presOf" srcId="{2DA654ED-FF0F-429E-BE8C-0BB663A9F548}" destId="{0EF5C4E0-F97E-443E-B82A-DD87E02CC5FF}" srcOrd="0" destOrd="1" presId="urn:microsoft.com/office/officeart/2005/8/layout/chevron2"/>
    <dgm:cxn modelId="{7D7FF950-AD9F-4BB8-8753-6244470B2160}" type="presOf" srcId="{008DCCC0-8140-4A91-B981-6DBA49EDE817}" destId="{0EF5C4E0-F97E-443E-B82A-DD87E02CC5FF}" srcOrd="0" destOrd="0" presId="urn:microsoft.com/office/officeart/2005/8/layout/chevron2"/>
    <dgm:cxn modelId="{EABA8B73-AE5A-484D-87C2-EF2B899DF4C3}" srcId="{6F2DCB78-BDC5-45B8-BF28-6A9228F9C4D8}" destId="{008DCCC0-8140-4A91-B981-6DBA49EDE817}" srcOrd="0" destOrd="0" parTransId="{0F49928B-5831-4F13-A627-04EC23B3ECD3}" sibTransId="{11D0E6D1-C65F-4D00-A5CA-E67FE90636C1}"/>
    <dgm:cxn modelId="{FB4D7075-2310-483F-99B3-42363645AEE2}" type="presOf" srcId="{45F4FDF3-9212-49A2-A53A-C58431E53110}" destId="{0EF5C4E0-F97E-443E-B82A-DD87E02CC5FF}" srcOrd="0" destOrd="2" presId="urn:microsoft.com/office/officeart/2005/8/layout/chevron2"/>
    <dgm:cxn modelId="{3BC93084-A39D-4CEC-993C-4E91E69B4CC1}" type="presOf" srcId="{BD0FE409-788E-444C-8B9A-E9DC37759C8D}" destId="{0EF5C4E0-F97E-443E-B82A-DD87E02CC5FF}" srcOrd="0" destOrd="3" presId="urn:microsoft.com/office/officeart/2005/8/layout/chevron2"/>
    <dgm:cxn modelId="{6A283488-9A67-4420-BE19-877BF2DBAB4D}" type="presOf" srcId="{6F2DCB78-BDC5-45B8-BF28-6A9228F9C4D8}" destId="{F7BC298C-9548-4AA5-8B42-60123AD15561}" srcOrd="0" destOrd="0" presId="urn:microsoft.com/office/officeart/2005/8/layout/chevron2"/>
    <dgm:cxn modelId="{6DAEAB8E-C0FF-496B-A92B-0596EE4F97B7}" type="presOf" srcId="{DA7FDCC5-1725-477A-A68C-AB2B8516550B}" destId="{426D3CE9-4CDB-458B-A0B9-FBE46925E478}" srcOrd="0" destOrd="1" presId="urn:microsoft.com/office/officeart/2005/8/layout/chevron2"/>
    <dgm:cxn modelId="{911EF390-743D-4A4E-AAF5-532C9BD55106}" srcId="{681D909E-49E9-4449-B076-A9E9397E4BF7}" destId="{6F2DCB78-BDC5-45B8-BF28-6A9228F9C4D8}" srcOrd="2" destOrd="0" parTransId="{C0F7CBBE-F57B-4763-9456-5EDAEEBD4C42}" sibTransId="{9F7FD1E5-1CE8-4E1D-BED9-2113B68A6EA5}"/>
    <dgm:cxn modelId="{7FAA0C9F-A4AF-4C80-9223-B8E65ACB1E5D}" type="presOf" srcId="{CA0B6367-AEA7-4F7F-951C-134D46B4AC3E}" destId="{CF7BC205-8C57-44BB-88DA-9069DE74A253}" srcOrd="0" destOrd="1" presId="urn:microsoft.com/office/officeart/2005/8/layout/chevron2"/>
    <dgm:cxn modelId="{29A2B8A5-E19F-4D2F-BBD3-B9139927ADB2}" type="presOf" srcId="{F5359053-EC08-4BD1-9755-4972A60E7D98}" destId="{C42E6CAE-A334-4275-AB4B-62A8C04BFC62}" srcOrd="0" destOrd="0" presId="urn:microsoft.com/office/officeart/2005/8/layout/chevron2"/>
    <dgm:cxn modelId="{01302DB0-91D6-44D6-9126-9764F597A965}" type="presOf" srcId="{EDD93A17-63C2-497F-BC8A-D7F459797A8F}" destId="{CF7BC205-8C57-44BB-88DA-9069DE74A253}" srcOrd="0" destOrd="2" presId="urn:microsoft.com/office/officeart/2005/8/layout/chevron2"/>
    <dgm:cxn modelId="{DF1835CB-BDCC-43B1-BDC8-B2705B4FFD35}" srcId="{02EB423C-C22F-44AC-A2D1-FEDF3958B97D}" destId="{EDD93A17-63C2-497F-BC8A-D7F459797A8F}" srcOrd="2" destOrd="0" parTransId="{5773C144-86E8-4120-A031-1826C5D4E8DF}" sibTransId="{6B19B19C-15A6-4E41-BDDF-B1D8B53730EF}"/>
    <dgm:cxn modelId="{A446BFD8-3CCB-4E60-95A3-9A563F62A8A4}" srcId="{6F2DCB78-BDC5-45B8-BF28-6A9228F9C4D8}" destId="{BD0FE409-788E-444C-8B9A-E9DC37759C8D}" srcOrd="3" destOrd="0" parTransId="{90D5CDF5-5327-49B3-A7D9-470814783B90}" sibTransId="{A03631A6-AB6F-4E8B-AAF7-C8DB017712B6}"/>
    <dgm:cxn modelId="{B1B56FDB-9CD0-4D94-AA15-08F6145A5A91}" srcId="{681D909E-49E9-4449-B076-A9E9397E4BF7}" destId="{02EB423C-C22F-44AC-A2D1-FEDF3958B97D}" srcOrd="0" destOrd="0" parTransId="{9CBBC890-607B-4745-AE8B-D5FF4E4CD39E}" sibTransId="{805A1938-6DDF-4BB8-BF7D-34EDF9009BD8}"/>
    <dgm:cxn modelId="{42BDD2DB-1198-459D-9D0B-A10451E21026}" srcId="{F5359053-EC08-4BD1-9755-4972A60E7D98}" destId="{148F65A5-DD0C-46ED-B446-DF361AE803AB}" srcOrd="0" destOrd="0" parTransId="{ED3B4426-FCBF-4E57-A679-E32E68574A47}" sibTransId="{A0C02892-AB5F-4D95-A6C8-787DC26AD210}"/>
    <dgm:cxn modelId="{F8AE06DF-8E2E-4316-B89A-07984703A726}" srcId="{6F2DCB78-BDC5-45B8-BF28-6A9228F9C4D8}" destId="{45F4FDF3-9212-49A2-A53A-C58431E53110}" srcOrd="2" destOrd="0" parTransId="{E51B02E0-3C8A-4CA1-9EBF-2A6045A5B7DF}" sibTransId="{DBAAD5DB-DA42-4CCB-BA69-902B8D84DA44}"/>
    <dgm:cxn modelId="{48154DE8-29C2-4784-AFE2-902F7C43A8B8}" srcId="{02EB423C-C22F-44AC-A2D1-FEDF3958B97D}" destId="{9DDBCC29-7896-42D6-B7A9-D9BDCAA398BD}" srcOrd="0" destOrd="0" parTransId="{C41F36C8-80A9-4E48-9457-855D1144F7B3}" sibTransId="{F8EAE4CA-FAA8-46A0-83D5-94B7399206AB}"/>
    <dgm:cxn modelId="{26DA73E8-C43B-48E0-BB55-C604908F7393}" srcId="{F5359053-EC08-4BD1-9755-4972A60E7D98}" destId="{DA7FDCC5-1725-477A-A68C-AB2B8516550B}" srcOrd="1" destOrd="0" parTransId="{67AB5864-F895-4587-92C2-F4D7BEDC2203}" sibTransId="{EDF77B3C-064A-45DD-89D5-D0B92D692663}"/>
    <dgm:cxn modelId="{D6946FF0-62C2-463F-A369-0BB417133D1C}" type="presOf" srcId="{148F65A5-DD0C-46ED-B446-DF361AE803AB}" destId="{426D3CE9-4CDB-458B-A0B9-FBE46925E478}" srcOrd="0" destOrd="0" presId="urn:microsoft.com/office/officeart/2005/8/layout/chevron2"/>
    <dgm:cxn modelId="{93AC323F-78BF-4D15-8307-C0F623213299}" type="presParOf" srcId="{7A312EED-4308-4F0E-BCD7-56662E0F1150}" destId="{E56EF442-A0F6-4BB3-9026-CC996F656255}" srcOrd="0" destOrd="0" presId="urn:microsoft.com/office/officeart/2005/8/layout/chevron2"/>
    <dgm:cxn modelId="{831B0DD5-E0D0-45D3-804B-8818210C8AEB}" type="presParOf" srcId="{E56EF442-A0F6-4BB3-9026-CC996F656255}" destId="{3B0C5D0A-F7E5-4FE7-AF64-00E9AF73B270}" srcOrd="0" destOrd="0" presId="urn:microsoft.com/office/officeart/2005/8/layout/chevron2"/>
    <dgm:cxn modelId="{00A93072-A058-4B1A-AB45-BD6B2244554C}" type="presParOf" srcId="{E56EF442-A0F6-4BB3-9026-CC996F656255}" destId="{CF7BC205-8C57-44BB-88DA-9069DE74A253}" srcOrd="1" destOrd="0" presId="urn:microsoft.com/office/officeart/2005/8/layout/chevron2"/>
    <dgm:cxn modelId="{41746934-E00E-4C20-905F-272AD0BBB51E}" type="presParOf" srcId="{7A312EED-4308-4F0E-BCD7-56662E0F1150}" destId="{B31E7A72-E5B9-44E5-A33F-F90E3E5A18E7}" srcOrd="1" destOrd="0" presId="urn:microsoft.com/office/officeart/2005/8/layout/chevron2"/>
    <dgm:cxn modelId="{C89493D4-07D2-492F-952D-B395BF1B85A4}" type="presParOf" srcId="{7A312EED-4308-4F0E-BCD7-56662E0F1150}" destId="{280E5905-9191-48FE-AC89-126198E54A12}" srcOrd="2" destOrd="0" presId="urn:microsoft.com/office/officeart/2005/8/layout/chevron2"/>
    <dgm:cxn modelId="{DAEB697E-2F5B-4233-8059-D42824039CF1}" type="presParOf" srcId="{280E5905-9191-48FE-AC89-126198E54A12}" destId="{C42E6CAE-A334-4275-AB4B-62A8C04BFC62}" srcOrd="0" destOrd="0" presId="urn:microsoft.com/office/officeart/2005/8/layout/chevron2"/>
    <dgm:cxn modelId="{FD2A2D5C-D2C3-4837-AD1A-64625F63F4CC}" type="presParOf" srcId="{280E5905-9191-48FE-AC89-126198E54A12}" destId="{426D3CE9-4CDB-458B-A0B9-FBE46925E478}" srcOrd="1" destOrd="0" presId="urn:microsoft.com/office/officeart/2005/8/layout/chevron2"/>
    <dgm:cxn modelId="{79AD7E9E-E6D3-4553-956F-EB02F7CEF0B2}" type="presParOf" srcId="{7A312EED-4308-4F0E-BCD7-56662E0F1150}" destId="{841A32CF-D3E5-4715-BCE2-C86FA0A5B921}" srcOrd="3" destOrd="0" presId="urn:microsoft.com/office/officeart/2005/8/layout/chevron2"/>
    <dgm:cxn modelId="{020C20A0-8280-4A41-B416-9A59227C119D}" type="presParOf" srcId="{7A312EED-4308-4F0E-BCD7-56662E0F1150}" destId="{C85DFE1B-443D-4372-BC0C-23FDCC7CF915}" srcOrd="4" destOrd="0" presId="urn:microsoft.com/office/officeart/2005/8/layout/chevron2"/>
    <dgm:cxn modelId="{15191E22-198F-4966-BC4F-44D1F26ADD60}" type="presParOf" srcId="{C85DFE1B-443D-4372-BC0C-23FDCC7CF915}" destId="{F7BC298C-9548-4AA5-8B42-60123AD15561}" srcOrd="0" destOrd="0" presId="urn:microsoft.com/office/officeart/2005/8/layout/chevron2"/>
    <dgm:cxn modelId="{DEC01D02-A6B7-4AEB-B505-5AD4BA373422}" type="presParOf" srcId="{C85DFE1B-443D-4372-BC0C-23FDCC7CF915}" destId="{0EF5C4E0-F97E-443E-B82A-DD87E02CC5FF}"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65F8EF2-FCC9-4F64-9FAC-A0243EF834A8}" type="doc">
      <dgm:prSet loTypeId="urn:microsoft.com/office/officeart/2005/8/layout/cycle3" loCatId="cycle" qsTypeId="urn:microsoft.com/office/officeart/2005/8/quickstyle/simple1" qsCatId="simple" csTypeId="urn:microsoft.com/office/officeart/2005/8/colors/accent1_2" csCatId="accent1" phldr="0"/>
      <dgm:spPr/>
      <dgm:t>
        <a:bodyPr/>
        <a:lstStyle/>
        <a:p>
          <a:endParaRPr lang="en-US"/>
        </a:p>
      </dgm:t>
    </dgm:pt>
    <dgm:pt modelId="{B779A90F-6460-4FB4-8ACB-AEE0105C01F2}">
      <dgm:prSet phldrT="[Text]" phldr="1"/>
      <dgm:spPr/>
      <dgm:t>
        <a:bodyPr/>
        <a:lstStyle/>
        <a:p>
          <a:endParaRPr lang="en-US"/>
        </a:p>
      </dgm:t>
    </dgm:pt>
    <dgm:pt modelId="{960348AB-57F9-4AAD-9B8A-C287DD5B6CD1}" type="parTrans" cxnId="{55C67495-0C77-4597-B2ED-D00E51822FDA}">
      <dgm:prSet/>
      <dgm:spPr/>
      <dgm:t>
        <a:bodyPr/>
        <a:lstStyle/>
        <a:p>
          <a:endParaRPr lang="en-US"/>
        </a:p>
      </dgm:t>
    </dgm:pt>
    <dgm:pt modelId="{EB589ED5-4A07-4F80-BCA5-7F2A804260A5}" type="sibTrans" cxnId="{55C67495-0C77-4597-B2ED-D00E51822FDA}">
      <dgm:prSet/>
      <dgm:spPr/>
      <dgm:t>
        <a:bodyPr/>
        <a:lstStyle/>
        <a:p>
          <a:endParaRPr lang="en-US"/>
        </a:p>
      </dgm:t>
    </dgm:pt>
    <dgm:pt modelId="{E928747B-0D51-4CBC-BA6D-F25142E5D208}">
      <dgm:prSet phldrT="[Text]" phldr="1"/>
      <dgm:spPr/>
      <dgm:t>
        <a:bodyPr/>
        <a:lstStyle/>
        <a:p>
          <a:endParaRPr lang="en-US"/>
        </a:p>
      </dgm:t>
    </dgm:pt>
    <dgm:pt modelId="{820CE8EE-B945-4F8A-B928-7D08C61D15AB}" type="parTrans" cxnId="{546230A7-E337-4839-84AE-4E11D2C28DEE}">
      <dgm:prSet/>
      <dgm:spPr/>
      <dgm:t>
        <a:bodyPr/>
        <a:lstStyle/>
        <a:p>
          <a:endParaRPr lang="en-US"/>
        </a:p>
      </dgm:t>
    </dgm:pt>
    <dgm:pt modelId="{4795C80F-FDDF-4AB6-9FB5-8FB8F9B1D1A8}" type="sibTrans" cxnId="{546230A7-E337-4839-84AE-4E11D2C28DEE}">
      <dgm:prSet/>
      <dgm:spPr/>
      <dgm:t>
        <a:bodyPr/>
        <a:lstStyle/>
        <a:p>
          <a:endParaRPr lang="en-US"/>
        </a:p>
      </dgm:t>
    </dgm:pt>
    <dgm:pt modelId="{5F0A2244-03FA-43A5-9FF7-8F11D4FC0F89}">
      <dgm:prSet phldrT="[Text]" phldr="1"/>
      <dgm:spPr/>
      <dgm:t>
        <a:bodyPr/>
        <a:lstStyle/>
        <a:p>
          <a:endParaRPr lang="en-US"/>
        </a:p>
      </dgm:t>
    </dgm:pt>
    <dgm:pt modelId="{96B095A7-080B-44D7-895D-19AAE5D43D2F}" type="parTrans" cxnId="{83A0EA23-105E-4C8A-B3AF-3A16178B3850}">
      <dgm:prSet/>
      <dgm:spPr/>
      <dgm:t>
        <a:bodyPr/>
        <a:lstStyle/>
        <a:p>
          <a:endParaRPr lang="en-US"/>
        </a:p>
      </dgm:t>
    </dgm:pt>
    <dgm:pt modelId="{D32650F8-3B55-44C9-92ED-33ACF65D792E}" type="sibTrans" cxnId="{83A0EA23-105E-4C8A-B3AF-3A16178B3850}">
      <dgm:prSet/>
      <dgm:spPr/>
      <dgm:t>
        <a:bodyPr/>
        <a:lstStyle/>
        <a:p>
          <a:endParaRPr lang="en-US"/>
        </a:p>
      </dgm:t>
    </dgm:pt>
    <dgm:pt modelId="{F2855A95-9587-4683-9901-BEE3207752F7}">
      <dgm:prSet phldrT="[Text]" phldr="1"/>
      <dgm:spPr/>
      <dgm:t>
        <a:bodyPr/>
        <a:lstStyle/>
        <a:p>
          <a:endParaRPr lang="en-US"/>
        </a:p>
      </dgm:t>
    </dgm:pt>
    <dgm:pt modelId="{BC884AC8-7FD7-4AB7-98DA-1CF3445B4168}" type="parTrans" cxnId="{C0F47431-A626-47A1-ADD0-5421B4061E3B}">
      <dgm:prSet/>
      <dgm:spPr/>
      <dgm:t>
        <a:bodyPr/>
        <a:lstStyle/>
        <a:p>
          <a:endParaRPr lang="en-US"/>
        </a:p>
      </dgm:t>
    </dgm:pt>
    <dgm:pt modelId="{7E3E2529-B8B3-4FAF-ADD3-5732074B6C88}" type="sibTrans" cxnId="{C0F47431-A626-47A1-ADD0-5421B4061E3B}">
      <dgm:prSet/>
      <dgm:spPr/>
      <dgm:t>
        <a:bodyPr/>
        <a:lstStyle/>
        <a:p>
          <a:endParaRPr lang="en-US"/>
        </a:p>
      </dgm:t>
    </dgm:pt>
    <dgm:pt modelId="{FC2FA546-89F8-4787-935D-96C3FE362E70}">
      <dgm:prSet phldrT="[Text]" phldr="1"/>
      <dgm:spPr/>
      <dgm:t>
        <a:bodyPr/>
        <a:lstStyle/>
        <a:p>
          <a:endParaRPr lang="en-US"/>
        </a:p>
      </dgm:t>
    </dgm:pt>
    <dgm:pt modelId="{B333E3E8-3CC7-40A8-B879-EACA8556D733}" type="parTrans" cxnId="{71AAD2F5-9FCB-452D-B2AA-83BC36E181BD}">
      <dgm:prSet/>
      <dgm:spPr/>
      <dgm:t>
        <a:bodyPr/>
        <a:lstStyle/>
        <a:p>
          <a:endParaRPr lang="en-US"/>
        </a:p>
      </dgm:t>
    </dgm:pt>
    <dgm:pt modelId="{E900C2F3-0949-4239-B685-4FEDA87B2BA0}" type="sibTrans" cxnId="{71AAD2F5-9FCB-452D-B2AA-83BC36E181BD}">
      <dgm:prSet/>
      <dgm:spPr/>
      <dgm:t>
        <a:bodyPr/>
        <a:lstStyle/>
        <a:p>
          <a:endParaRPr lang="en-US"/>
        </a:p>
      </dgm:t>
    </dgm:pt>
    <dgm:pt modelId="{6B5BFF55-F8AB-430E-BA62-E9A4F40668E1}" type="pres">
      <dgm:prSet presAssocID="{365F8EF2-FCC9-4F64-9FAC-A0243EF834A8}" presName="Name0" presStyleCnt="0">
        <dgm:presLayoutVars>
          <dgm:dir/>
          <dgm:resizeHandles val="exact"/>
        </dgm:presLayoutVars>
      </dgm:prSet>
      <dgm:spPr/>
    </dgm:pt>
    <dgm:pt modelId="{1D2DC8E9-AC9B-4B7D-80E4-6CED60286B6D}" type="pres">
      <dgm:prSet presAssocID="{365F8EF2-FCC9-4F64-9FAC-A0243EF834A8}" presName="cycle" presStyleCnt="0"/>
      <dgm:spPr/>
    </dgm:pt>
    <dgm:pt modelId="{7BF37310-9050-4A66-A5FB-1B9CEE532CB4}" type="pres">
      <dgm:prSet presAssocID="{B779A90F-6460-4FB4-8ACB-AEE0105C01F2}" presName="nodeFirstNode" presStyleLbl="node1" presStyleIdx="0" presStyleCnt="5">
        <dgm:presLayoutVars>
          <dgm:bulletEnabled val="1"/>
        </dgm:presLayoutVars>
      </dgm:prSet>
      <dgm:spPr/>
    </dgm:pt>
    <dgm:pt modelId="{6F4AC9AA-2206-495C-A0B0-D9FB856BE3AA}" type="pres">
      <dgm:prSet presAssocID="{EB589ED5-4A07-4F80-BCA5-7F2A804260A5}" presName="sibTransFirstNode" presStyleLbl="bgShp" presStyleIdx="0" presStyleCnt="1"/>
      <dgm:spPr/>
    </dgm:pt>
    <dgm:pt modelId="{4E66DE72-8DFA-4C56-942C-650B0DE3679A}" type="pres">
      <dgm:prSet presAssocID="{E928747B-0D51-4CBC-BA6D-F25142E5D208}" presName="nodeFollowingNodes" presStyleLbl="node1" presStyleIdx="1" presStyleCnt="5">
        <dgm:presLayoutVars>
          <dgm:bulletEnabled val="1"/>
        </dgm:presLayoutVars>
      </dgm:prSet>
      <dgm:spPr/>
    </dgm:pt>
    <dgm:pt modelId="{C80BABE1-84B1-439E-8F7C-4E633C09877E}" type="pres">
      <dgm:prSet presAssocID="{5F0A2244-03FA-43A5-9FF7-8F11D4FC0F89}" presName="nodeFollowingNodes" presStyleLbl="node1" presStyleIdx="2" presStyleCnt="5">
        <dgm:presLayoutVars>
          <dgm:bulletEnabled val="1"/>
        </dgm:presLayoutVars>
      </dgm:prSet>
      <dgm:spPr/>
    </dgm:pt>
    <dgm:pt modelId="{899858EF-3BA1-48C4-BDFD-EB1E20B91C93}" type="pres">
      <dgm:prSet presAssocID="{F2855A95-9587-4683-9901-BEE3207752F7}" presName="nodeFollowingNodes" presStyleLbl="node1" presStyleIdx="3" presStyleCnt="5">
        <dgm:presLayoutVars>
          <dgm:bulletEnabled val="1"/>
        </dgm:presLayoutVars>
      </dgm:prSet>
      <dgm:spPr/>
    </dgm:pt>
    <dgm:pt modelId="{D9E0407A-44C7-4E82-A7DE-3C0184628D92}" type="pres">
      <dgm:prSet presAssocID="{FC2FA546-89F8-4787-935D-96C3FE362E70}" presName="nodeFollowingNodes" presStyleLbl="node1" presStyleIdx="4" presStyleCnt="5">
        <dgm:presLayoutVars>
          <dgm:bulletEnabled val="1"/>
        </dgm:presLayoutVars>
      </dgm:prSet>
      <dgm:spPr/>
    </dgm:pt>
  </dgm:ptLst>
  <dgm:cxnLst>
    <dgm:cxn modelId="{84A11114-8746-4076-8175-E61D77C82E44}" type="presOf" srcId="{EB589ED5-4A07-4F80-BCA5-7F2A804260A5}" destId="{6F4AC9AA-2206-495C-A0B0-D9FB856BE3AA}" srcOrd="0" destOrd="0" presId="urn:microsoft.com/office/officeart/2005/8/layout/cycle3"/>
    <dgm:cxn modelId="{83A0EA23-105E-4C8A-B3AF-3A16178B3850}" srcId="{365F8EF2-FCC9-4F64-9FAC-A0243EF834A8}" destId="{5F0A2244-03FA-43A5-9FF7-8F11D4FC0F89}" srcOrd="2" destOrd="0" parTransId="{96B095A7-080B-44D7-895D-19AAE5D43D2F}" sibTransId="{D32650F8-3B55-44C9-92ED-33ACF65D792E}"/>
    <dgm:cxn modelId="{F5685A30-3ED9-4920-94AC-DFA082CDA794}" type="presOf" srcId="{365F8EF2-FCC9-4F64-9FAC-A0243EF834A8}" destId="{6B5BFF55-F8AB-430E-BA62-E9A4F40668E1}" srcOrd="0" destOrd="0" presId="urn:microsoft.com/office/officeart/2005/8/layout/cycle3"/>
    <dgm:cxn modelId="{C0F47431-A626-47A1-ADD0-5421B4061E3B}" srcId="{365F8EF2-FCC9-4F64-9FAC-A0243EF834A8}" destId="{F2855A95-9587-4683-9901-BEE3207752F7}" srcOrd="3" destOrd="0" parTransId="{BC884AC8-7FD7-4AB7-98DA-1CF3445B4168}" sibTransId="{7E3E2529-B8B3-4FAF-ADD3-5732074B6C88}"/>
    <dgm:cxn modelId="{2F32DA72-3625-421A-9AFF-AF5E55FE8EDB}" type="presOf" srcId="{5F0A2244-03FA-43A5-9FF7-8F11D4FC0F89}" destId="{C80BABE1-84B1-439E-8F7C-4E633C09877E}" srcOrd="0" destOrd="0" presId="urn:microsoft.com/office/officeart/2005/8/layout/cycle3"/>
    <dgm:cxn modelId="{8E20908F-86CD-4498-8C00-4E3739B73EDB}" type="presOf" srcId="{F2855A95-9587-4683-9901-BEE3207752F7}" destId="{899858EF-3BA1-48C4-BDFD-EB1E20B91C93}" srcOrd="0" destOrd="0" presId="urn:microsoft.com/office/officeart/2005/8/layout/cycle3"/>
    <dgm:cxn modelId="{55C67495-0C77-4597-B2ED-D00E51822FDA}" srcId="{365F8EF2-FCC9-4F64-9FAC-A0243EF834A8}" destId="{B779A90F-6460-4FB4-8ACB-AEE0105C01F2}" srcOrd="0" destOrd="0" parTransId="{960348AB-57F9-4AAD-9B8A-C287DD5B6CD1}" sibTransId="{EB589ED5-4A07-4F80-BCA5-7F2A804260A5}"/>
    <dgm:cxn modelId="{C2D376A0-3511-4EB6-A08A-DCC85FB6C3C3}" type="presOf" srcId="{E928747B-0D51-4CBC-BA6D-F25142E5D208}" destId="{4E66DE72-8DFA-4C56-942C-650B0DE3679A}" srcOrd="0" destOrd="0" presId="urn:microsoft.com/office/officeart/2005/8/layout/cycle3"/>
    <dgm:cxn modelId="{546230A7-E337-4839-84AE-4E11D2C28DEE}" srcId="{365F8EF2-FCC9-4F64-9FAC-A0243EF834A8}" destId="{E928747B-0D51-4CBC-BA6D-F25142E5D208}" srcOrd="1" destOrd="0" parTransId="{820CE8EE-B945-4F8A-B928-7D08C61D15AB}" sibTransId="{4795C80F-FDDF-4AB6-9FB5-8FB8F9B1D1A8}"/>
    <dgm:cxn modelId="{F4EA9AA9-FDA4-4C89-88B8-D2D7683DB3FA}" type="presOf" srcId="{FC2FA546-89F8-4787-935D-96C3FE362E70}" destId="{D9E0407A-44C7-4E82-A7DE-3C0184628D92}" srcOrd="0" destOrd="0" presId="urn:microsoft.com/office/officeart/2005/8/layout/cycle3"/>
    <dgm:cxn modelId="{199BAFAD-FE5C-4CD7-B5B0-9FD01FA5B71E}" type="presOf" srcId="{B779A90F-6460-4FB4-8ACB-AEE0105C01F2}" destId="{7BF37310-9050-4A66-A5FB-1B9CEE532CB4}" srcOrd="0" destOrd="0" presId="urn:microsoft.com/office/officeart/2005/8/layout/cycle3"/>
    <dgm:cxn modelId="{71AAD2F5-9FCB-452D-B2AA-83BC36E181BD}" srcId="{365F8EF2-FCC9-4F64-9FAC-A0243EF834A8}" destId="{FC2FA546-89F8-4787-935D-96C3FE362E70}" srcOrd="4" destOrd="0" parTransId="{B333E3E8-3CC7-40A8-B879-EACA8556D733}" sibTransId="{E900C2F3-0949-4239-B685-4FEDA87B2BA0}"/>
    <dgm:cxn modelId="{7BEED172-370F-4FCB-B236-A1C4C236A802}" type="presParOf" srcId="{6B5BFF55-F8AB-430E-BA62-E9A4F40668E1}" destId="{1D2DC8E9-AC9B-4B7D-80E4-6CED60286B6D}" srcOrd="0" destOrd="0" presId="urn:microsoft.com/office/officeart/2005/8/layout/cycle3"/>
    <dgm:cxn modelId="{C28C6A01-0BEE-4D18-B264-134FC18109AC}" type="presParOf" srcId="{1D2DC8E9-AC9B-4B7D-80E4-6CED60286B6D}" destId="{7BF37310-9050-4A66-A5FB-1B9CEE532CB4}" srcOrd="0" destOrd="0" presId="urn:microsoft.com/office/officeart/2005/8/layout/cycle3"/>
    <dgm:cxn modelId="{CECC5F43-F9D4-4EDB-9F55-CE17E3829B1D}" type="presParOf" srcId="{1D2DC8E9-AC9B-4B7D-80E4-6CED60286B6D}" destId="{6F4AC9AA-2206-495C-A0B0-D9FB856BE3AA}" srcOrd="1" destOrd="0" presId="urn:microsoft.com/office/officeart/2005/8/layout/cycle3"/>
    <dgm:cxn modelId="{E5581380-9410-4F78-9F4C-558A8A0F7C2F}" type="presParOf" srcId="{1D2DC8E9-AC9B-4B7D-80E4-6CED60286B6D}" destId="{4E66DE72-8DFA-4C56-942C-650B0DE3679A}" srcOrd="2" destOrd="0" presId="urn:microsoft.com/office/officeart/2005/8/layout/cycle3"/>
    <dgm:cxn modelId="{05E6C384-ADE2-412C-8669-823A8B0515AF}" type="presParOf" srcId="{1D2DC8E9-AC9B-4B7D-80E4-6CED60286B6D}" destId="{C80BABE1-84B1-439E-8F7C-4E633C09877E}" srcOrd="3" destOrd="0" presId="urn:microsoft.com/office/officeart/2005/8/layout/cycle3"/>
    <dgm:cxn modelId="{17D1CB79-1B84-4445-93F5-E98D6049A780}" type="presParOf" srcId="{1D2DC8E9-AC9B-4B7D-80E4-6CED60286B6D}" destId="{899858EF-3BA1-48C4-BDFD-EB1E20B91C93}" srcOrd="4" destOrd="0" presId="urn:microsoft.com/office/officeart/2005/8/layout/cycle3"/>
    <dgm:cxn modelId="{9C164D13-0B9F-4786-85CE-9DB7B68D8D3B}" type="presParOf" srcId="{1D2DC8E9-AC9B-4B7D-80E4-6CED60286B6D}" destId="{D9E0407A-44C7-4E82-A7DE-3C0184628D92}"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4AC9AA-2206-495C-A0B0-D9FB856BE3AA}">
      <dsp:nvSpPr>
        <dsp:cNvPr id="0" name=""/>
        <dsp:cNvSpPr/>
      </dsp:nvSpPr>
      <dsp:spPr>
        <a:xfrm>
          <a:off x="1844697" y="-26476"/>
          <a:ext cx="4251279" cy="4251279"/>
        </a:xfrm>
        <a:prstGeom prst="circularArrow">
          <a:avLst>
            <a:gd name="adj1" fmla="val 5544"/>
            <a:gd name="adj2" fmla="val 330680"/>
            <a:gd name="adj3" fmla="val 13773356"/>
            <a:gd name="adj4" fmla="val 17387528"/>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F37310-9050-4A66-A5FB-1B9CEE532CB4}">
      <dsp:nvSpPr>
        <dsp:cNvPr id="0" name=""/>
        <dsp:cNvSpPr/>
      </dsp:nvSpPr>
      <dsp:spPr>
        <a:xfrm>
          <a:off x="2973875" y="33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3022518" y="48979"/>
        <a:ext cx="1895637" cy="899175"/>
      </dsp:txXfrm>
    </dsp:sp>
    <dsp:sp modelId="{4E66DE72-8DFA-4C56-942C-650B0DE3679A}">
      <dsp:nvSpPr>
        <dsp:cNvPr id="0" name=""/>
        <dsp:cNvSpPr/>
      </dsp:nvSpPr>
      <dsp:spPr>
        <a:xfrm>
          <a:off x="4698058" y="1253028"/>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4746701" y="1301671"/>
        <a:ext cx="1895637" cy="899175"/>
      </dsp:txXfrm>
    </dsp:sp>
    <dsp:sp modelId="{C80BABE1-84B1-439E-8F7C-4E633C09877E}">
      <dsp:nvSpPr>
        <dsp:cNvPr id="0" name=""/>
        <dsp:cNvSpPr/>
      </dsp:nvSpPr>
      <dsp:spPr>
        <a:xfrm>
          <a:off x="4039479" y="327992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4088122" y="3328569"/>
        <a:ext cx="1895637" cy="899175"/>
      </dsp:txXfrm>
    </dsp:sp>
    <dsp:sp modelId="{899858EF-3BA1-48C4-BDFD-EB1E20B91C93}">
      <dsp:nvSpPr>
        <dsp:cNvPr id="0" name=""/>
        <dsp:cNvSpPr/>
      </dsp:nvSpPr>
      <dsp:spPr>
        <a:xfrm>
          <a:off x="1908272" y="327992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1956915" y="3328569"/>
        <a:ext cx="1895637" cy="899175"/>
      </dsp:txXfrm>
    </dsp:sp>
    <dsp:sp modelId="{D9E0407A-44C7-4E82-A7DE-3C0184628D92}">
      <dsp:nvSpPr>
        <dsp:cNvPr id="0" name=""/>
        <dsp:cNvSpPr/>
      </dsp:nvSpPr>
      <dsp:spPr>
        <a:xfrm>
          <a:off x="1249693" y="1253028"/>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1298336" y="1301671"/>
        <a:ext cx="1895637" cy="89917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0C5D0A-F7E5-4FE7-AF64-00E9AF73B270}">
      <dsp:nvSpPr>
        <dsp:cNvPr id="0" name=""/>
        <dsp:cNvSpPr/>
      </dsp:nvSpPr>
      <dsp:spPr>
        <a:xfrm rot="5400000">
          <a:off x="-279499" y="284954"/>
          <a:ext cx="1863329" cy="1304330"/>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endParaRPr lang="en-US" sz="1600" b="1" i="0" kern="1200" dirty="0"/>
        </a:p>
        <a:p>
          <a:pPr marL="0" lvl="0" indent="0" algn="ctr" defTabSz="711200">
            <a:lnSpc>
              <a:spcPct val="90000"/>
            </a:lnSpc>
            <a:spcBef>
              <a:spcPct val="0"/>
            </a:spcBef>
            <a:spcAft>
              <a:spcPct val="35000"/>
            </a:spcAft>
            <a:buNone/>
          </a:pPr>
          <a:r>
            <a:rPr lang="en-US" sz="1600" b="1" i="0" kern="1200" dirty="0"/>
            <a:t>Problem</a:t>
          </a:r>
        </a:p>
        <a:p>
          <a:pPr marL="0" lvl="0" indent="0" algn="ctr" defTabSz="711200">
            <a:lnSpc>
              <a:spcPct val="90000"/>
            </a:lnSpc>
            <a:spcBef>
              <a:spcPct val="0"/>
            </a:spcBef>
            <a:spcAft>
              <a:spcPct val="35000"/>
            </a:spcAft>
            <a:buNone/>
          </a:pPr>
          <a:r>
            <a:rPr lang="en-US" sz="1600" b="1" i="0" kern="1200" dirty="0"/>
            <a:t>solving</a:t>
          </a:r>
        </a:p>
        <a:p>
          <a:pPr marL="0" lvl="0" indent="0" algn="ctr" defTabSz="711200">
            <a:lnSpc>
              <a:spcPct val="90000"/>
            </a:lnSpc>
            <a:spcBef>
              <a:spcPct val="0"/>
            </a:spcBef>
            <a:spcAft>
              <a:spcPct val="35000"/>
            </a:spcAft>
            <a:buNone/>
          </a:pPr>
          <a:endParaRPr lang="en-US" sz="1600" kern="1200" dirty="0"/>
        </a:p>
      </dsp:txBody>
      <dsp:txXfrm rot="-5400000">
        <a:off x="1" y="657619"/>
        <a:ext cx="1304330" cy="558999"/>
      </dsp:txXfrm>
    </dsp:sp>
    <dsp:sp modelId="{CF7BC205-8C57-44BB-88DA-9069DE74A253}">
      <dsp:nvSpPr>
        <dsp:cNvPr id="0" name=""/>
        <dsp:cNvSpPr/>
      </dsp:nvSpPr>
      <dsp:spPr>
        <a:xfrm rot="5400000">
          <a:off x="4241534" y="-2931748"/>
          <a:ext cx="1211801" cy="7086209"/>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b="0" i="0" kern="1200" dirty="0"/>
            <a:t>At some point in your career, you’re going to face a problem. It could happen on a regular basis, or it could be rare, but it’s inevitable.</a:t>
          </a:r>
          <a:endParaRPr lang="en-US" sz="1000" kern="1200" dirty="0"/>
        </a:p>
        <a:p>
          <a:pPr marL="57150" lvl="1" indent="-57150" algn="l" defTabSz="444500">
            <a:lnSpc>
              <a:spcPct val="90000"/>
            </a:lnSpc>
            <a:spcBef>
              <a:spcPct val="0"/>
            </a:spcBef>
            <a:spcAft>
              <a:spcPct val="15000"/>
            </a:spcAft>
            <a:buChar char="•"/>
          </a:pPr>
          <a:r>
            <a:rPr lang="en-US" sz="1000" b="0" i="0" kern="1200" dirty="0"/>
            <a:t>How you handle problems will have a big impact on both your career and the company you work for.</a:t>
          </a:r>
          <a:endParaRPr lang="en-US" sz="1000" kern="1200" dirty="0"/>
        </a:p>
        <a:p>
          <a:pPr marL="57150" lvl="1" indent="-57150" algn="l" defTabSz="444500">
            <a:lnSpc>
              <a:spcPct val="90000"/>
            </a:lnSpc>
            <a:spcBef>
              <a:spcPct val="0"/>
            </a:spcBef>
            <a:spcAft>
              <a:spcPct val="15000"/>
            </a:spcAft>
            <a:buChar char="•"/>
          </a:pPr>
          <a:r>
            <a:rPr lang="en-US" sz="1000" b="0" i="0" kern="1200" dirty="0"/>
            <a:t>Problem solving is a key skill that employers look for in prospective employees</a:t>
          </a:r>
          <a:endParaRPr lang="en-US" sz="1000" kern="1200" dirty="0"/>
        </a:p>
      </dsp:txBody>
      <dsp:txXfrm rot="-5400000">
        <a:off x="1304331" y="64610"/>
        <a:ext cx="7027054" cy="1093491"/>
      </dsp:txXfrm>
    </dsp:sp>
    <dsp:sp modelId="{C42E6CAE-A334-4275-AB4B-62A8C04BFC62}">
      <dsp:nvSpPr>
        <dsp:cNvPr id="0" name=""/>
        <dsp:cNvSpPr/>
      </dsp:nvSpPr>
      <dsp:spPr>
        <a:xfrm rot="5400000">
          <a:off x="-279499" y="1957008"/>
          <a:ext cx="1863329" cy="1304330"/>
        </a:xfrm>
        <a:prstGeom prst="chevron">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i="0" kern="1200" dirty="0"/>
            <a:t>Accountability</a:t>
          </a:r>
          <a:endParaRPr lang="en-US" sz="1600" kern="1200" dirty="0"/>
        </a:p>
      </dsp:txBody>
      <dsp:txXfrm rot="-5400000">
        <a:off x="1" y="2329673"/>
        <a:ext cx="1304330" cy="558999"/>
      </dsp:txXfrm>
    </dsp:sp>
    <dsp:sp modelId="{426D3CE9-4CDB-458B-A0B9-FBE46925E478}">
      <dsp:nvSpPr>
        <dsp:cNvPr id="0" name=""/>
        <dsp:cNvSpPr/>
      </dsp:nvSpPr>
      <dsp:spPr>
        <a:xfrm rot="5400000">
          <a:off x="4241853" y="-1260013"/>
          <a:ext cx="1211164" cy="7086209"/>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b="0" i="0" kern="1200" dirty="0"/>
            <a:t>Accountability is all about taking ownership of your mistakes , It can be difficult to admit that a decision you made created an undesirable result, but in the long-term, both you and your employer will be better off.</a:t>
          </a:r>
          <a:endParaRPr lang="en-US" sz="1000" kern="1200" dirty="0"/>
        </a:p>
        <a:p>
          <a:pPr marL="57150" lvl="1" indent="-57150" algn="l" defTabSz="444500">
            <a:lnSpc>
              <a:spcPct val="90000"/>
            </a:lnSpc>
            <a:spcBef>
              <a:spcPct val="0"/>
            </a:spcBef>
            <a:spcAft>
              <a:spcPct val="15000"/>
            </a:spcAft>
            <a:buChar char="•"/>
          </a:pPr>
          <a:r>
            <a:rPr lang="en-US" sz="1000" b="0" i="0" kern="1200" dirty="0"/>
            <a:t>When you hide from your mistakes, there’s every chance that you or one of your colleagues will make the same mistake in the future.</a:t>
          </a:r>
          <a:endParaRPr lang="en-US" sz="1000" kern="1200" dirty="0"/>
        </a:p>
        <a:p>
          <a:pPr marL="57150" lvl="1" indent="-57150" algn="l" defTabSz="444500">
            <a:lnSpc>
              <a:spcPct val="90000"/>
            </a:lnSpc>
            <a:spcBef>
              <a:spcPct val="0"/>
            </a:spcBef>
            <a:spcAft>
              <a:spcPct val="15000"/>
            </a:spcAft>
            <a:buChar char="•"/>
          </a:pPr>
          <a:r>
            <a:rPr lang="en-US" sz="1000" b="0" i="0" kern="1200" dirty="0"/>
            <a:t>Instead of running from what happened, put your hand up and admit responsibility , Use the opportunity to analyze what went wrong, then use this data to fix the problem and teach you and your colleagues how to avoid similar mistakes.</a:t>
          </a:r>
          <a:endParaRPr lang="en-US" sz="1000" kern="1200" dirty="0"/>
        </a:p>
        <a:p>
          <a:pPr marL="57150" lvl="1" indent="-57150" algn="l" defTabSz="444500">
            <a:lnSpc>
              <a:spcPct val="90000"/>
            </a:lnSpc>
            <a:spcBef>
              <a:spcPct val="0"/>
            </a:spcBef>
            <a:spcAft>
              <a:spcPct val="15000"/>
            </a:spcAft>
            <a:buChar char="•"/>
          </a:pPr>
          <a:endParaRPr lang="en-US" sz="1000" kern="1200" dirty="0"/>
        </a:p>
      </dsp:txBody>
      <dsp:txXfrm rot="-5400000">
        <a:off x="1304331" y="1736633"/>
        <a:ext cx="7027085" cy="1092916"/>
      </dsp:txXfrm>
    </dsp:sp>
    <dsp:sp modelId="{F7BC298C-9548-4AA5-8B42-60123AD15561}">
      <dsp:nvSpPr>
        <dsp:cNvPr id="0" name=""/>
        <dsp:cNvSpPr/>
      </dsp:nvSpPr>
      <dsp:spPr>
        <a:xfrm rot="5400000">
          <a:off x="-279499" y="3629061"/>
          <a:ext cx="1863329" cy="1304330"/>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i="0" kern="1200" dirty="0"/>
            <a:t>Creativity</a:t>
          </a:r>
          <a:endParaRPr lang="en-US" sz="1600" kern="1200" dirty="0"/>
        </a:p>
      </dsp:txBody>
      <dsp:txXfrm rot="-5400000">
        <a:off x="1" y="4001726"/>
        <a:ext cx="1304330" cy="558999"/>
      </dsp:txXfrm>
    </dsp:sp>
    <dsp:sp modelId="{0EF5C4E0-F97E-443E-B82A-DD87E02CC5FF}">
      <dsp:nvSpPr>
        <dsp:cNvPr id="0" name=""/>
        <dsp:cNvSpPr/>
      </dsp:nvSpPr>
      <dsp:spPr>
        <a:xfrm rot="5400000">
          <a:off x="4241853" y="412039"/>
          <a:ext cx="1211164" cy="7086209"/>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b="0" i="0" kern="1200" dirty="0"/>
            <a:t>The best ideas and solutions often come to us when we approach things from a different, less obvious angle. This is what separates the most creative people — from programmers to entrepreneurs to authors — from everyone else.</a:t>
          </a:r>
          <a:endParaRPr lang="en-US" sz="1300" kern="1200" dirty="0"/>
        </a:p>
        <a:p>
          <a:pPr marL="114300" lvl="1" indent="-114300" algn="l" defTabSz="577850">
            <a:lnSpc>
              <a:spcPct val="90000"/>
            </a:lnSpc>
            <a:spcBef>
              <a:spcPct val="0"/>
            </a:spcBef>
            <a:spcAft>
              <a:spcPct val="15000"/>
            </a:spcAft>
            <a:buChar char="•"/>
          </a:pPr>
          <a:r>
            <a:rPr lang="en-US" sz="1300" b="0" i="0" kern="1200" dirty="0"/>
            <a:t>Despite popular opinion, creativity can be learned, but it comes with practice.</a:t>
          </a:r>
          <a:endParaRPr lang="en-US" sz="1300" kern="1200" dirty="0"/>
        </a:p>
        <a:p>
          <a:pPr marL="114300" lvl="1" indent="-114300" algn="l" defTabSz="577850">
            <a:lnSpc>
              <a:spcPct val="90000"/>
            </a:lnSpc>
            <a:spcBef>
              <a:spcPct val="0"/>
            </a:spcBef>
            <a:spcAft>
              <a:spcPct val="15000"/>
            </a:spcAft>
            <a:buChar char="•"/>
          </a:pPr>
          <a:r>
            <a:rPr lang="en-US" sz="1300" b="0" i="0" kern="1200" dirty="0"/>
            <a:t>Reading fiction, writing, art, crafts, even cooking are ways of exploring creativity. The more ways of creativity you explore, the easier it is to find different ways to approach the same problem.</a:t>
          </a:r>
          <a:endParaRPr lang="en-US" sz="1300" kern="1200" dirty="0"/>
        </a:p>
      </dsp:txBody>
      <dsp:txXfrm rot="-5400000">
        <a:off x="1304331" y="3408685"/>
        <a:ext cx="7027085" cy="109291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4AC9AA-2206-495C-A0B0-D9FB856BE3AA}">
      <dsp:nvSpPr>
        <dsp:cNvPr id="0" name=""/>
        <dsp:cNvSpPr/>
      </dsp:nvSpPr>
      <dsp:spPr>
        <a:xfrm>
          <a:off x="1844697" y="-26476"/>
          <a:ext cx="4251279" cy="4251279"/>
        </a:xfrm>
        <a:prstGeom prst="circularArrow">
          <a:avLst>
            <a:gd name="adj1" fmla="val 5544"/>
            <a:gd name="adj2" fmla="val 330680"/>
            <a:gd name="adj3" fmla="val 13773356"/>
            <a:gd name="adj4" fmla="val 17387528"/>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F37310-9050-4A66-A5FB-1B9CEE532CB4}">
      <dsp:nvSpPr>
        <dsp:cNvPr id="0" name=""/>
        <dsp:cNvSpPr/>
      </dsp:nvSpPr>
      <dsp:spPr>
        <a:xfrm>
          <a:off x="2973875" y="33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3022518" y="48979"/>
        <a:ext cx="1895637" cy="899175"/>
      </dsp:txXfrm>
    </dsp:sp>
    <dsp:sp modelId="{4E66DE72-8DFA-4C56-942C-650B0DE3679A}">
      <dsp:nvSpPr>
        <dsp:cNvPr id="0" name=""/>
        <dsp:cNvSpPr/>
      </dsp:nvSpPr>
      <dsp:spPr>
        <a:xfrm>
          <a:off x="4698058" y="1253028"/>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4746701" y="1301671"/>
        <a:ext cx="1895637" cy="899175"/>
      </dsp:txXfrm>
    </dsp:sp>
    <dsp:sp modelId="{C80BABE1-84B1-439E-8F7C-4E633C09877E}">
      <dsp:nvSpPr>
        <dsp:cNvPr id="0" name=""/>
        <dsp:cNvSpPr/>
      </dsp:nvSpPr>
      <dsp:spPr>
        <a:xfrm>
          <a:off x="4039479" y="327992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4088122" y="3328569"/>
        <a:ext cx="1895637" cy="899175"/>
      </dsp:txXfrm>
    </dsp:sp>
    <dsp:sp modelId="{899858EF-3BA1-48C4-BDFD-EB1E20B91C93}">
      <dsp:nvSpPr>
        <dsp:cNvPr id="0" name=""/>
        <dsp:cNvSpPr/>
      </dsp:nvSpPr>
      <dsp:spPr>
        <a:xfrm>
          <a:off x="1908272" y="327992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1956915" y="3328569"/>
        <a:ext cx="1895637" cy="899175"/>
      </dsp:txXfrm>
    </dsp:sp>
    <dsp:sp modelId="{D9E0407A-44C7-4E82-A7DE-3C0184628D92}">
      <dsp:nvSpPr>
        <dsp:cNvPr id="0" name=""/>
        <dsp:cNvSpPr/>
      </dsp:nvSpPr>
      <dsp:spPr>
        <a:xfrm>
          <a:off x="1249693" y="1253028"/>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1298336" y="1301671"/>
        <a:ext cx="1895637" cy="89917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0C5D0A-F7E5-4FE7-AF64-00E9AF73B270}">
      <dsp:nvSpPr>
        <dsp:cNvPr id="0" name=""/>
        <dsp:cNvSpPr/>
      </dsp:nvSpPr>
      <dsp:spPr>
        <a:xfrm rot="5400000">
          <a:off x="-279499" y="284954"/>
          <a:ext cx="1863329" cy="1304330"/>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endParaRPr lang="en-US" sz="1600" b="1" i="0" kern="1200" dirty="0"/>
        </a:p>
        <a:p>
          <a:pPr marL="0" lvl="0" indent="0" algn="ctr" defTabSz="711200">
            <a:lnSpc>
              <a:spcPct val="90000"/>
            </a:lnSpc>
            <a:spcBef>
              <a:spcPct val="0"/>
            </a:spcBef>
            <a:spcAft>
              <a:spcPct val="35000"/>
            </a:spcAft>
            <a:buNone/>
          </a:pPr>
          <a:r>
            <a:rPr lang="en-US" sz="1600" b="1" kern="1200" dirty="0"/>
            <a:t>Time Management</a:t>
          </a:r>
          <a:endParaRPr lang="en-US" sz="1600" kern="1200" dirty="0"/>
        </a:p>
      </dsp:txBody>
      <dsp:txXfrm rot="-5400000">
        <a:off x="1" y="657619"/>
        <a:ext cx="1304330" cy="558999"/>
      </dsp:txXfrm>
    </dsp:sp>
    <dsp:sp modelId="{CF7BC205-8C57-44BB-88DA-9069DE74A253}">
      <dsp:nvSpPr>
        <dsp:cNvPr id="0" name=""/>
        <dsp:cNvSpPr/>
      </dsp:nvSpPr>
      <dsp:spPr>
        <a:xfrm rot="5400000">
          <a:off x="4241534" y="-2931748"/>
          <a:ext cx="1211801" cy="7086209"/>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57150" lvl="1" indent="-57150" algn="l" defTabSz="488950">
            <a:lnSpc>
              <a:spcPct val="90000"/>
            </a:lnSpc>
            <a:spcBef>
              <a:spcPct val="0"/>
            </a:spcBef>
            <a:spcAft>
              <a:spcPct val="15000"/>
            </a:spcAft>
            <a:buFont typeface="Arial" panose="020B0604020202020204" pitchFamily="34" charset="0"/>
            <a:buChar char="•"/>
          </a:pPr>
          <a:endParaRPr lang="en-US" sz="1100" kern="1200" dirty="0"/>
        </a:p>
        <a:p>
          <a:pPr marL="114300" lvl="1" indent="-114300" algn="l" defTabSz="622300">
            <a:lnSpc>
              <a:spcPct val="90000"/>
            </a:lnSpc>
            <a:spcBef>
              <a:spcPct val="0"/>
            </a:spcBef>
            <a:spcAft>
              <a:spcPct val="15000"/>
            </a:spcAft>
            <a:buChar char="•"/>
          </a:pPr>
          <a:r>
            <a:rPr lang="en-US" sz="1400" b="0" i="0" kern="1200" dirty="0"/>
            <a:t>When you have a lot to do, knowing how to manage your time is crucial.</a:t>
          </a:r>
          <a:endParaRPr lang="en-US" sz="1400" kern="1200" dirty="0"/>
        </a:p>
        <a:p>
          <a:pPr marL="114300" lvl="1" indent="-114300" algn="l" defTabSz="622300">
            <a:lnSpc>
              <a:spcPct val="90000"/>
            </a:lnSpc>
            <a:spcBef>
              <a:spcPct val="0"/>
            </a:spcBef>
            <a:spcAft>
              <a:spcPct val="15000"/>
            </a:spcAft>
            <a:buChar char="•"/>
          </a:pPr>
          <a:r>
            <a:rPr lang="en-US" sz="1400" b="0" i="0" kern="1200" dirty="0"/>
            <a:t>How much time do you spend planning? , Actually coding? Working with your team to come up with new ideas?</a:t>
          </a:r>
          <a:endParaRPr lang="en-US" sz="1400" kern="1200" dirty="0"/>
        </a:p>
        <a:p>
          <a:pPr marL="114300" lvl="1" indent="-114300" algn="l" defTabSz="622300">
            <a:lnSpc>
              <a:spcPct val="90000"/>
            </a:lnSpc>
            <a:spcBef>
              <a:spcPct val="0"/>
            </a:spcBef>
            <a:spcAft>
              <a:spcPct val="15000"/>
            </a:spcAft>
            <a:buChar char="•"/>
          </a:pPr>
          <a:r>
            <a:rPr lang="en-US" sz="1400" b="0" i="0" kern="1200" dirty="0"/>
            <a:t>Managing your time efficiently allows you to focus on what’s most important and get tasks done more efficiently.</a:t>
          </a:r>
          <a:endParaRPr lang="en-US" sz="1400" kern="1200" dirty="0"/>
        </a:p>
      </dsp:txBody>
      <dsp:txXfrm rot="-5400000">
        <a:off x="1304331" y="64610"/>
        <a:ext cx="7027054" cy="1093491"/>
      </dsp:txXfrm>
    </dsp:sp>
    <dsp:sp modelId="{C42E6CAE-A334-4275-AB4B-62A8C04BFC62}">
      <dsp:nvSpPr>
        <dsp:cNvPr id="0" name=""/>
        <dsp:cNvSpPr/>
      </dsp:nvSpPr>
      <dsp:spPr>
        <a:xfrm rot="5400000">
          <a:off x="-279499" y="1957008"/>
          <a:ext cx="1863329" cy="1304330"/>
        </a:xfrm>
        <a:prstGeom prst="chevron">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Time Management</a:t>
          </a:r>
          <a:endParaRPr lang="en-US" sz="1800" kern="1200" dirty="0"/>
        </a:p>
      </dsp:txBody>
      <dsp:txXfrm rot="-5400000">
        <a:off x="1" y="2329673"/>
        <a:ext cx="1304330" cy="558999"/>
      </dsp:txXfrm>
    </dsp:sp>
    <dsp:sp modelId="{426D3CE9-4CDB-458B-A0B9-FBE46925E478}">
      <dsp:nvSpPr>
        <dsp:cNvPr id="0" name=""/>
        <dsp:cNvSpPr/>
      </dsp:nvSpPr>
      <dsp:spPr>
        <a:xfrm rot="5400000">
          <a:off x="4241853" y="-1260013"/>
          <a:ext cx="1211164" cy="7086209"/>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b="0" i="0" kern="1200" dirty="0"/>
            <a:t>Techniques like the Pomodoro technique, where you work for a set period of time on one task, take a break, then go back to it.</a:t>
          </a:r>
          <a:endParaRPr lang="en-US" sz="1200" kern="1200" dirty="0"/>
        </a:p>
        <a:p>
          <a:pPr marL="114300" lvl="1" indent="-114300" algn="l" defTabSz="533400">
            <a:lnSpc>
              <a:spcPct val="90000"/>
            </a:lnSpc>
            <a:spcBef>
              <a:spcPct val="0"/>
            </a:spcBef>
            <a:spcAft>
              <a:spcPct val="15000"/>
            </a:spcAft>
            <a:buChar char="•"/>
          </a:pPr>
          <a:r>
            <a:rPr lang="en-US" sz="1200" b="0" i="0" kern="1200" dirty="0"/>
            <a:t>Kanban, where you visualize your tasks, are great ways to build a routine or learn how to focus your attention if you’re prone to multitasking.</a:t>
          </a:r>
          <a:endParaRPr lang="en-US" sz="1200" kern="1200" dirty="0"/>
        </a:p>
        <a:p>
          <a:pPr marL="114300" lvl="1" indent="-114300" algn="l" defTabSz="533400">
            <a:lnSpc>
              <a:spcPct val="90000"/>
            </a:lnSpc>
            <a:spcBef>
              <a:spcPct val="0"/>
            </a:spcBef>
            <a:spcAft>
              <a:spcPct val="15000"/>
            </a:spcAft>
            <a:buChar char="•"/>
          </a:pPr>
          <a:r>
            <a:rPr lang="en-US" sz="1200" b="0" i="0" kern="1200" dirty="0"/>
            <a:t>While sometimes the need arises for multitasking, and you may feel like you get loads done when you do it, studies have shown that it’s bad for productivity.</a:t>
          </a:r>
          <a:endParaRPr lang="en-US" sz="1200" kern="1200" dirty="0"/>
        </a:p>
        <a:p>
          <a:pPr marL="57150" lvl="1" indent="-57150" algn="l" defTabSz="400050">
            <a:lnSpc>
              <a:spcPct val="90000"/>
            </a:lnSpc>
            <a:spcBef>
              <a:spcPct val="0"/>
            </a:spcBef>
            <a:spcAft>
              <a:spcPct val="15000"/>
            </a:spcAft>
            <a:buChar char="•"/>
          </a:pPr>
          <a:endParaRPr lang="en-US" sz="900" kern="1200" dirty="0"/>
        </a:p>
        <a:p>
          <a:pPr marL="57150" lvl="1" indent="-57150" algn="l" defTabSz="400050">
            <a:lnSpc>
              <a:spcPct val="90000"/>
            </a:lnSpc>
            <a:spcBef>
              <a:spcPct val="0"/>
            </a:spcBef>
            <a:spcAft>
              <a:spcPct val="15000"/>
            </a:spcAft>
            <a:buChar char="•"/>
          </a:pPr>
          <a:endParaRPr lang="en-US" sz="900" kern="1200" dirty="0"/>
        </a:p>
      </dsp:txBody>
      <dsp:txXfrm rot="-5400000">
        <a:off x="1304331" y="1736633"/>
        <a:ext cx="7027085" cy="1092916"/>
      </dsp:txXfrm>
    </dsp:sp>
    <dsp:sp modelId="{F7BC298C-9548-4AA5-8B42-60123AD15561}">
      <dsp:nvSpPr>
        <dsp:cNvPr id="0" name=""/>
        <dsp:cNvSpPr/>
      </dsp:nvSpPr>
      <dsp:spPr>
        <a:xfrm rot="5400000">
          <a:off x="-279499" y="3629061"/>
          <a:ext cx="1863329" cy="1304330"/>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Time Management</a:t>
          </a:r>
          <a:endParaRPr lang="en-US" sz="1800" kern="1200" dirty="0"/>
        </a:p>
      </dsp:txBody>
      <dsp:txXfrm rot="-5400000">
        <a:off x="1" y="4001726"/>
        <a:ext cx="1304330" cy="558999"/>
      </dsp:txXfrm>
    </dsp:sp>
    <dsp:sp modelId="{0EF5C4E0-F97E-443E-B82A-DD87E02CC5FF}">
      <dsp:nvSpPr>
        <dsp:cNvPr id="0" name=""/>
        <dsp:cNvSpPr/>
      </dsp:nvSpPr>
      <dsp:spPr>
        <a:xfrm rot="5400000">
          <a:off x="4241853" y="412039"/>
          <a:ext cx="1211164" cy="7086209"/>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endParaRPr lang="en-US" sz="1300" kern="1200" dirty="0"/>
        </a:p>
        <a:p>
          <a:pPr marL="114300" lvl="1" indent="-114300" algn="l" defTabSz="622300">
            <a:lnSpc>
              <a:spcPct val="90000"/>
            </a:lnSpc>
            <a:spcBef>
              <a:spcPct val="0"/>
            </a:spcBef>
            <a:spcAft>
              <a:spcPct val="15000"/>
            </a:spcAft>
            <a:buChar char="•"/>
          </a:pPr>
          <a:r>
            <a:rPr lang="en-US" sz="1400" b="0" i="0" kern="1200" dirty="0"/>
            <a:t>Not giving something your full attention means that tasks take longer to complete and you’re more likely to make errors.</a:t>
          </a:r>
          <a:endParaRPr lang="en-US" sz="1400" kern="1200" dirty="0"/>
        </a:p>
        <a:p>
          <a:pPr marL="114300" lvl="1" indent="-114300" algn="l" defTabSz="622300">
            <a:lnSpc>
              <a:spcPct val="90000"/>
            </a:lnSpc>
            <a:spcBef>
              <a:spcPct val="0"/>
            </a:spcBef>
            <a:spcAft>
              <a:spcPct val="15000"/>
            </a:spcAft>
            <a:buChar char="•"/>
          </a:pPr>
          <a:r>
            <a:rPr lang="en-US" sz="1400" b="0" i="0" kern="1200" dirty="0"/>
            <a:t>If you often multitask, prioritize your to-do list then use one of the techniques mentioned above to help you focus. You’ll be surprised how much faster you get things done when they have your full attention!</a:t>
          </a:r>
          <a:endParaRPr lang="en-US" sz="1400" kern="1200" dirty="0"/>
        </a:p>
      </dsp:txBody>
      <dsp:txXfrm rot="-5400000">
        <a:off x="1304331" y="3408685"/>
        <a:ext cx="7027085" cy="109291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4AC9AA-2206-495C-A0B0-D9FB856BE3AA}">
      <dsp:nvSpPr>
        <dsp:cNvPr id="0" name=""/>
        <dsp:cNvSpPr/>
      </dsp:nvSpPr>
      <dsp:spPr>
        <a:xfrm>
          <a:off x="1844697" y="-26476"/>
          <a:ext cx="4251279" cy="4251279"/>
        </a:xfrm>
        <a:prstGeom prst="circularArrow">
          <a:avLst>
            <a:gd name="adj1" fmla="val 5544"/>
            <a:gd name="adj2" fmla="val 330680"/>
            <a:gd name="adj3" fmla="val 13773356"/>
            <a:gd name="adj4" fmla="val 17387528"/>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F37310-9050-4A66-A5FB-1B9CEE532CB4}">
      <dsp:nvSpPr>
        <dsp:cNvPr id="0" name=""/>
        <dsp:cNvSpPr/>
      </dsp:nvSpPr>
      <dsp:spPr>
        <a:xfrm>
          <a:off x="2973875" y="33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3022518" y="48979"/>
        <a:ext cx="1895637" cy="899175"/>
      </dsp:txXfrm>
    </dsp:sp>
    <dsp:sp modelId="{4E66DE72-8DFA-4C56-942C-650B0DE3679A}">
      <dsp:nvSpPr>
        <dsp:cNvPr id="0" name=""/>
        <dsp:cNvSpPr/>
      </dsp:nvSpPr>
      <dsp:spPr>
        <a:xfrm>
          <a:off x="4698058" y="1253028"/>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4746701" y="1301671"/>
        <a:ext cx="1895637" cy="899175"/>
      </dsp:txXfrm>
    </dsp:sp>
    <dsp:sp modelId="{C80BABE1-84B1-439E-8F7C-4E633C09877E}">
      <dsp:nvSpPr>
        <dsp:cNvPr id="0" name=""/>
        <dsp:cNvSpPr/>
      </dsp:nvSpPr>
      <dsp:spPr>
        <a:xfrm>
          <a:off x="4039479" y="327992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4088122" y="3328569"/>
        <a:ext cx="1895637" cy="899175"/>
      </dsp:txXfrm>
    </dsp:sp>
    <dsp:sp modelId="{899858EF-3BA1-48C4-BDFD-EB1E20B91C93}">
      <dsp:nvSpPr>
        <dsp:cNvPr id="0" name=""/>
        <dsp:cNvSpPr/>
      </dsp:nvSpPr>
      <dsp:spPr>
        <a:xfrm>
          <a:off x="1908272" y="327992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1956915" y="3328569"/>
        <a:ext cx="1895637" cy="899175"/>
      </dsp:txXfrm>
    </dsp:sp>
    <dsp:sp modelId="{D9E0407A-44C7-4E82-A7DE-3C0184628D92}">
      <dsp:nvSpPr>
        <dsp:cNvPr id="0" name=""/>
        <dsp:cNvSpPr/>
      </dsp:nvSpPr>
      <dsp:spPr>
        <a:xfrm>
          <a:off x="1249693" y="1253028"/>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1298336" y="1301671"/>
        <a:ext cx="1895637" cy="89917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4AC9AA-2206-495C-A0B0-D9FB856BE3AA}">
      <dsp:nvSpPr>
        <dsp:cNvPr id="0" name=""/>
        <dsp:cNvSpPr/>
      </dsp:nvSpPr>
      <dsp:spPr>
        <a:xfrm>
          <a:off x="1844697" y="-26476"/>
          <a:ext cx="4251279" cy="4251279"/>
        </a:xfrm>
        <a:prstGeom prst="circularArrow">
          <a:avLst>
            <a:gd name="adj1" fmla="val 5544"/>
            <a:gd name="adj2" fmla="val 330680"/>
            <a:gd name="adj3" fmla="val 13773356"/>
            <a:gd name="adj4" fmla="val 17387528"/>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F37310-9050-4A66-A5FB-1B9CEE532CB4}">
      <dsp:nvSpPr>
        <dsp:cNvPr id="0" name=""/>
        <dsp:cNvSpPr/>
      </dsp:nvSpPr>
      <dsp:spPr>
        <a:xfrm>
          <a:off x="2973875" y="33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3022518" y="48979"/>
        <a:ext cx="1895637" cy="899175"/>
      </dsp:txXfrm>
    </dsp:sp>
    <dsp:sp modelId="{4E66DE72-8DFA-4C56-942C-650B0DE3679A}">
      <dsp:nvSpPr>
        <dsp:cNvPr id="0" name=""/>
        <dsp:cNvSpPr/>
      </dsp:nvSpPr>
      <dsp:spPr>
        <a:xfrm>
          <a:off x="4698058" y="1253028"/>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4746701" y="1301671"/>
        <a:ext cx="1895637" cy="899175"/>
      </dsp:txXfrm>
    </dsp:sp>
    <dsp:sp modelId="{C80BABE1-84B1-439E-8F7C-4E633C09877E}">
      <dsp:nvSpPr>
        <dsp:cNvPr id="0" name=""/>
        <dsp:cNvSpPr/>
      </dsp:nvSpPr>
      <dsp:spPr>
        <a:xfrm>
          <a:off x="4039479" y="327992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4088122" y="3328569"/>
        <a:ext cx="1895637" cy="899175"/>
      </dsp:txXfrm>
    </dsp:sp>
    <dsp:sp modelId="{899858EF-3BA1-48C4-BDFD-EB1E20B91C93}">
      <dsp:nvSpPr>
        <dsp:cNvPr id="0" name=""/>
        <dsp:cNvSpPr/>
      </dsp:nvSpPr>
      <dsp:spPr>
        <a:xfrm>
          <a:off x="1908272" y="327992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1956915" y="3328569"/>
        <a:ext cx="1895637" cy="899175"/>
      </dsp:txXfrm>
    </dsp:sp>
    <dsp:sp modelId="{D9E0407A-44C7-4E82-A7DE-3C0184628D92}">
      <dsp:nvSpPr>
        <dsp:cNvPr id="0" name=""/>
        <dsp:cNvSpPr/>
      </dsp:nvSpPr>
      <dsp:spPr>
        <a:xfrm>
          <a:off x="1249693" y="1253028"/>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1298336" y="1301671"/>
        <a:ext cx="1895637" cy="89917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7D5909-9562-4DE9-8ADC-06121FF345A9}">
      <dsp:nvSpPr>
        <dsp:cNvPr id="0" name=""/>
        <dsp:cNvSpPr/>
      </dsp:nvSpPr>
      <dsp:spPr>
        <a:xfrm>
          <a:off x="1485304" y="496"/>
          <a:ext cx="3125390" cy="187523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0030" tIns="240030" rIns="240030" bIns="240030" numCol="1" spcCol="1270" anchor="ctr" anchorCtr="0">
          <a:noAutofit/>
        </a:bodyPr>
        <a:lstStyle/>
        <a:p>
          <a:pPr marL="0" lvl="0" indent="0" algn="ctr" defTabSz="2800350">
            <a:lnSpc>
              <a:spcPct val="90000"/>
            </a:lnSpc>
            <a:spcBef>
              <a:spcPct val="0"/>
            </a:spcBef>
            <a:spcAft>
              <a:spcPct val="35000"/>
            </a:spcAft>
            <a:buNone/>
          </a:pPr>
          <a:r>
            <a:rPr lang="en-US" sz="6300" kern="1200" dirty="0"/>
            <a:t>Q &amp; A</a:t>
          </a:r>
        </a:p>
      </dsp:txBody>
      <dsp:txXfrm>
        <a:off x="1485304" y="496"/>
        <a:ext cx="3125390" cy="1875234"/>
      </dsp:txXfrm>
    </dsp:sp>
    <dsp:sp modelId="{DB438715-15A3-455A-B719-BD0B5F6928E7}">
      <dsp:nvSpPr>
        <dsp:cNvPr id="0" name=""/>
        <dsp:cNvSpPr/>
      </dsp:nvSpPr>
      <dsp:spPr>
        <a:xfrm>
          <a:off x="1485304" y="2188269"/>
          <a:ext cx="3125390" cy="187523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0030" tIns="240030" rIns="240030" bIns="240030" numCol="1" spcCol="1270" anchor="ctr" anchorCtr="0">
          <a:noAutofit/>
        </a:bodyPr>
        <a:lstStyle/>
        <a:p>
          <a:pPr marL="0" lvl="0" indent="0" algn="ctr" defTabSz="2800350">
            <a:lnSpc>
              <a:spcPct val="90000"/>
            </a:lnSpc>
            <a:spcBef>
              <a:spcPct val="0"/>
            </a:spcBef>
            <a:spcAft>
              <a:spcPct val="35000"/>
            </a:spcAft>
            <a:buNone/>
          </a:pPr>
          <a:r>
            <a:rPr lang="en-US" sz="6300" kern="1200" dirty="0"/>
            <a:t>THANKS</a:t>
          </a:r>
        </a:p>
      </dsp:txBody>
      <dsp:txXfrm>
        <a:off x="1485304" y="2188269"/>
        <a:ext cx="3125390" cy="18752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4AC9AA-2206-495C-A0B0-D9FB856BE3AA}">
      <dsp:nvSpPr>
        <dsp:cNvPr id="0" name=""/>
        <dsp:cNvSpPr/>
      </dsp:nvSpPr>
      <dsp:spPr>
        <a:xfrm>
          <a:off x="1844697" y="-26476"/>
          <a:ext cx="4251279" cy="4251279"/>
        </a:xfrm>
        <a:prstGeom prst="circularArrow">
          <a:avLst>
            <a:gd name="adj1" fmla="val 5544"/>
            <a:gd name="adj2" fmla="val 330680"/>
            <a:gd name="adj3" fmla="val 13773356"/>
            <a:gd name="adj4" fmla="val 17387528"/>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F37310-9050-4A66-A5FB-1B9CEE532CB4}">
      <dsp:nvSpPr>
        <dsp:cNvPr id="0" name=""/>
        <dsp:cNvSpPr/>
      </dsp:nvSpPr>
      <dsp:spPr>
        <a:xfrm>
          <a:off x="2973875" y="33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3022518" y="48979"/>
        <a:ext cx="1895637" cy="899175"/>
      </dsp:txXfrm>
    </dsp:sp>
    <dsp:sp modelId="{4E66DE72-8DFA-4C56-942C-650B0DE3679A}">
      <dsp:nvSpPr>
        <dsp:cNvPr id="0" name=""/>
        <dsp:cNvSpPr/>
      </dsp:nvSpPr>
      <dsp:spPr>
        <a:xfrm>
          <a:off x="4698058" y="1253028"/>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4746701" y="1301671"/>
        <a:ext cx="1895637" cy="899175"/>
      </dsp:txXfrm>
    </dsp:sp>
    <dsp:sp modelId="{C80BABE1-84B1-439E-8F7C-4E633C09877E}">
      <dsp:nvSpPr>
        <dsp:cNvPr id="0" name=""/>
        <dsp:cNvSpPr/>
      </dsp:nvSpPr>
      <dsp:spPr>
        <a:xfrm>
          <a:off x="4039479" y="327992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4088122" y="3328569"/>
        <a:ext cx="1895637" cy="899175"/>
      </dsp:txXfrm>
    </dsp:sp>
    <dsp:sp modelId="{899858EF-3BA1-48C4-BDFD-EB1E20B91C93}">
      <dsp:nvSpPr>
        <dsp:cNvPr id="0" name=""/>
        <dsp:cNvSpPr/>
      </dsp:nvSpPr>
      <dsp:spPr>
        <a:xfrm>
          <a:off x="1908272" y="327992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1956915" y="3328569"/>
        <a:ext cx="1895637" cy="899175"/>
      </dsp:txXfrm>
    </dsp:sp>
    <dsp:sp modelId="{D9E0407A-44C7-4E82-A7DE-3C0184628D92}">
      <dsp:nvSpPr>
        <dsp:cNvPr id="0" name=""/>
        <dsp:cNvSpPr/>
      </dsp:nvSpPr>
      <dsp:spPr>
        <a:xfrm>
          <a:off x="1249693" y="1253028"/>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1298336" y="1301671"/>
        <a:ext cx="1895637" cy="8991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4AC9AA-2206-495C-A0B0-D9FB856BE3AA}">
      <dsp:nvSpPr>
        <dsp:cNvPr id="0" name=""/>
        <dsp:cNvSpPr/>
      </dsp:nvSpPr>
      <dsp:spPr>
        <a:xfrm>
          <a:off x="1844697" y="-26476"/>
          <a:ext cx="4251279" cy="4251279"/>
        </a:xfrm>
        <a:prstGeom prst="circularArrow">
          <a:avLst>
            <a:gd name="adj1" fmla="val 5544"/>
            <a:gd name="adj2" fmla="val 330680"/>
            <a:gd name="adj3" fmla="val 13773356"/>
            <a:gd name="adj4" fmla="val 17387528"/>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F37310-9050-4A66-A5FB-1B9CEE532CB4}">
      <dsp:nvSpPr>
        <dsp:cNvPr id="0" name=""/>
        <dsp:cNvSpPr/>
      </dsp:nvSpPr>
      <dsp:spPr>
        <a:xfrm>
          <a:off x="2973875" y="33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3022518" y="48979"/>
        <a:ext cx="1895637" cy="899175"/>
      </dsp:txXfrm>
    </dsp:sp>
    <dsp:sp modelId="{4E66DE72-8DFA-4C56-942C-650B0DE3679A}">
      <dsp:nvSpPr>
        <dsp:cNvPr id="0" name=""/>
        <dsp:cNvSpPr/>
      </dsp:nvSpPr>
      <dsp:spPr>
        <a:xfrm>
          <a:off x="4698058" y="1253028"/>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4746701" y="1301671"/>
        <a:ext cx="1895637" cy="899175"/>
      </dsp:txXfrm>
    </dsp:sp>
    <dsp:sp modelId="{C80BABE1-84B1-439E-8F7C-4E633C09877E}">
      <dsp:nvSpPr>
        <dsp:cNvPr id="0" name=""/>
        <dsp:cNvSpPr/>
      </dsp:nvSpPr>
      <dsp:spPr>
        <a:xfrm>
          <a:off x="4039479" y="327992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4088122" y="3328569"/>
        <a:ext cx="1895637" cy="899175"/>
      </dsp:txXfrm>
    </dsp:sp>
    <dsp:sp modelId="{899858EF-3BA1-48C4-BDFD-EB1E20B91C93}">
      <dsp:nvSpPr>
        <dsp:cNvPr id="0" name=""/>
        <dsp:cNvSpPr/>
      </dsp:nvSpPr>
      <dsp:spPr>
        <a:xfrm>
          <a:off x="1908272" y="327992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1956915" y="3328569"/>
        <a:ext cx="1895637" cy="899175"/>
      </dsp:txXfrm>
    </dsp:sp>
    <dsp:sp modelId="{D9E0407A-44C7-4E82-A7DE-3C0184628D92}">
      <dsp:nvSpPr>
        <dsp:cNvPr id="0" name=""/>
        <dsp:cNvSpPr/>
      </dsp:nvSpPr>
      <dsp:spPr>
        <a:xfrm>
          <a:off x="1249693" y="1253028"/>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1298336" y="1301671"/>
        <a:ext cx="1895637" cy="8991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5174F-546B-414B-8267-7D599E791595}">
      <dsp:nvSpPr>
        <dsp:cNvPr id="0" name=""/>
        <dsp:cNvSpPr/>
      </dsp:nvSpPr>
      <dsp:spPr>
        <a:xfrm>
          <a:off x="116457" y="2988"/>
          <a:ext cx="1594762" cy="95685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Counselling</a:t>
          </a:r>
        </a:p>
      </dsp:txBody>
      <dsp:txXfrm>
        <a:off x="144482" y="31013"/>
        <a:ext cx="1538712" cy="900807"/>
      </dsp:txXfrm>
    </dsp:sp>
    <dsp:sp modelId="{AD4C2DCE-7088-4B47-AB1C-9AB2BA032D3D}">
      <dsp:nvSpPr>
        <dsp:cNvPr id="0" name=""/>
        <dsp:cNvSpPr/>
      </dsp:nvSpPr>
      <dsp:spPr>
        <a:xfrm>
          <a:off x="1851559" y="283667"/>
          <a:ext cx="338089" cy="39550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1851559" y="362767"/>
        <a:ext cx="236662" cy="237301"/>
      </dsp:txXfrm>
    </dsp:sp>
    <dsp:sp modelId="{02C811CA-8A8E-4630-AA40-C6B147471821}">
      <dsp:nvSpPr>
        <dsp:cNvPr id="0" name=""/>
        <dsp:cNvSpPr/>
      </dsp:nvSpPr>
      <dsp:spPr>
        <a:xfrm>
          <a:off x="2349125" y="2988"/>
          <a:ext cx="1594762" cy="95685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Onboarding</a:t>
          </a:r>
        </a:p>
      </dsp:txBody>
      <dsp:txXfrm>
        <a:off x="2377150" y="31013"/>
        <a:ext cx="1538712" cy="900807"/>
      </dsp:txXfrm>
    </dsp:sp>
    <dsp:sp modelId="{BC158D30-7494-4B94-A2AB-1E7367ABFDF1}">
      <dsp:nvSpPr>
        <dsp:cNvPr id="0" name=""/>
        <dsp:cNvSpPr/>
      </dsp:nvSpPr>
      <dsp:spPr>
        <a:xfrm>
          <a:off x="4084227" y="283667"/>
          <a:ext cx="338089" cy="395501"/>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4084227" y="362767"/>
        <a:ext cx="236662" cy="237301"/>
      </dsp:txXfrm>
    </dsp:sp>
    <dsp:sp modelId="{294BE59B-6143-4134-9413-7BB929630A17}">
      <dsp:nvSpPr>
        <dsp:cNvPr id="0" name=""/>
        <dsp:cNvSpPr/>
      </dsp:nvSpPr>
      <dsp:spPr>
        <a:xfrm>
          <a:off x="4581793" y="2988"/>
          <a:ext cx="1594762" cy="956857"/>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Training</a:t>
          </a:r>
        </a:p>
      </dsp:txBody>
      <dsp:txXfrm>
        <a:off x="4609818" y="31013"/>
        <a:ext cx="1538712" cy="900807"/>
      </dsp:txXfrm>
    </dsp:sp>
    <dsp:sp modelId="{6F2A40C8-3B91-40FD-BD79-451D11225A71}">
      <dsp:nvSpPr>
        <dsp:cNvPr id="0" name=""/>
        <dsp:cNvSpPr/>
      </dsp:nvSpPr>
      <dsp:spPr>
        <a:xfrm rot="5400000">
          <a:off x="5210130" y="1071479"/>
          <a:ext cx="338089" cy="395501"/>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5260525" y="1100185"/>
        <a:ext cx="237301" cy="236662"/>
      </dsp:txXfrm>
    </dsp:sp>
    <dsp:sp modelId="{82AC8359-E312-4364-8D8B-ADADFD6705B6}">
      <dsp:nvSpPr>
        <dsp:cNvPr id="0" name=""/>
        <dsp:cNvSpPr/>
      </dsp:nvSpPr>
      <dsp:spPr>
        <a:xfrm>
          <a:off x="4581793" y="1597751"/>
          <a:ext cx="1594762" cy="956857"/>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Testing</a:t>
          </a:r>
        </a:p>
      </dsp:txBody>
      <dsp:txXfrm>
        <a:off x="4609818" y="1625776"/>
        <a:ext cx="1538712" cy="900807"/>
      </dsp:txXfrm>
    </dsp:sp>
    <dsp:sp modelId="{74C92CDE-EC61-484E-9424-58194510ADC1}">
      <dsp:nvSpPr>
        <dsp:cNvPr id="0" name=""/>
        <dsp:cNvSpPr/>
      </dsp:nvSpPr>
      <dsp:spPr>
        <a:xfrm rot="10800000">
          <a:off x="4103364" y="1878429"/>
          <a:ext cx="338089" cy="395501"/>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10800000">
        <a:off x="4204791" y="1957529"/>
        <a:ext cx="236662" cy="237301"/>
      </dsp:txXfrm>
    </dsp:sp>
    <dsp:sp modelId="{5FCE4707-F7AF-4A97-93CB-BD7049618CB9}">
      <dsp:nvSpPr>
        <dsp:cNvPr id="0" name=""/>
        <dsp:cNvSpPr/>
      </dsp:nvSpPr>
      <dsp:spPr>
        <a:xfrm>
          <a:off x="2349125" y="1597751"/>
          <a:ext cx="1594762" cy="956857"/>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Deployment</a:t>
          </a:r>
        </a:p>
      </dsp:txBody>
      <dsp:txXfrm>
        <a:off x="2377150" y="1625776"/>
        <a:ext cx="1538712" cy="900807"/>
      </dsp:txXfrm>
    </dsp:sp>
    <dsp:sp modelId="{010458E2-5B34-47B6-B6C4-C568C4F8889F}">
      <dsp:nvSpPr>
        <dsp:cNvPr id="0" name=""/>
        <dsp:cNvSpPr/>
      </dsp:nvSpPr>
      <dsp:spPr>
        <a:xfrm rot="10800000">
          <a:off x="1870696" y="1878429"/>
          <a:ext cx="338089" cy="395501"/>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10800000">
        <a:off x="1972123" y="1957529"/>
        <a:ext cx="236662" cy="237301"/>
      </dsp:txXfrm>
    </dsp:sp>
    <dsp:sp modelId="{32D1DE70-29B7-4FEA-B974-D8CFB58EEB28}">
      <dsp:nvSpPr>
        <dsp:cNvPr id="0" name=""/>
        <dsp:cNvSpPr/>
      </dsp:nvSpPr>
      <dsp:spPr>
        <a:xfrm>
          <a:off x="116457" y="1597751"/>
          <a:ext cx="1594762" cy="95685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Marketing</a:t>
          </a:r>
        </a:p>
      </dsp:txBody>
      <dsp:txXfrm>
        <a:off x="144482" y="1625776"/>
        <a:ext cx="1538712" cy="900807"/>
      </dsp:txXfrm>
    </dsp:sp>
    <dsp:sp modelId="{19E87B09-2414-49F4-901F-249B379E5DB6}">
      <dsp:nvSpPr>
        <dsp:cNvPr id="0" name=""/>
        <dsp:cNvSpPr/>
      </dsp:nvSpPr>
      <dsp:spPr>
        <a:xfrm rot="5400000">
          <a:off x="744794" y="2666242"/>
          <a:ext cx="338089" cy="39550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795189" y="2694948"/>
        <a:ext cx="237301" cy="236662"/>
      </dsp:txXfrm>
    </dsp:sp>
    <dsp:sp modelId="{05E23C6E-A5AE-464E-8749-33F9657B5616}">
      <dsp:nvSpPr>
        <dsp:cNvPr id="0" name=""/>
        <dsp:cNvSpPr/>
      </dsp:nvSpPr>
      <dsp:spPr>
        <a:xfrm>
          <a:off x="116457" y="3192514"/>
          <a:ext cx="1594762" cy="95685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Placement</a:t>
          </a:r>
        </a:p>
      </dsp:txBody>
      <dsp:txXfrm>
        <a:off x="144482" y="3220539"/>
        <a:ext cx="1538712" cy="900807"/>
      </dsp:txXfrm>
    </dsp:sp>
    <dsp:sp modelId="{77050E1A-7D70-4868-998F-4BDF1EE40B74}">
      <dsp:nvSpPr>
        <dsp:cNvPr id="0" name=""/>
        <dsp:cNvSpPr/>
      </dsp:nvSpPr>
      <dsp:spPr>
        <a:xfrm>
          <a:off x="1851559" y="3473192"/>
          <a:ext cx="338089" cy="395501"/>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1851559" y="3552292"/>
        <a:ext cx="236662" cy="237301"/>
      </dsp:txXfrm>
    </dsp:sp>
    <dsp:sp modelId="{8561E703-0335-436D-9AFE-41CDA4875EFA}">
      <dsp:nvSpPr>
        <dsp:cNvPr id="0" name=""/>
        <dsp:cNvSpPr/>
      </dsp:nvSpPr>
      <dsp:spPr>
        <a:xfrm>
          <a:off x="2349125" y="3192514"/>
          <a:ext cx="1594762" cy="956857"/>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End</a:t>
          </a:r>
        </a:p>
      </dsp:txBody>
      <dsp:txXfrm>
        <a:off x="2377150" y="3220539"/>
        <a:ext cx="1538712" cy="90080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4AC9AA-2206-495C-A0B0-D9FB856BE3AA}">
      <dsp:nvSpPr>
        <dsp:cNvPr id="0" name=""/>
        <dsp:cNvSpPr/>
      </dsp:nvSpPr>
      <dsp:spPr>
        <a:xfrm>
          <a:off x="1844697" y="-26476"/>
          <a:ext cx="4251279" cy="4251279"/>
        </a:xfrm>
        <a:prstGeom prst="circularArrow">
          <a:avLst>
            <a:gd name="adj1" fmla="val 5544"/>
            <a:gd name="adj2" fmla="val 330680"/>
            <a:gd name="adj3" fmla="val 13773356"/>
            <a:gd name="adj4" fmla="val 17387528"/>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F37310-9050-4A66-A5FB-1B9CEE532CB4}">
      <dsp:nvSpPr>
        <dsp:cNvPr id="0" name=""/>
        <dsp:cNvSpPr/>
      </dsp:nvSpPr>
      <dsp:spPr>
        <a:xfrm>
          <a:off x="2973875" y="33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3022518" y="48979"/>
        <a:ext cx="1895637" cy="899175"/>
      </dsp:txXfrm>
    </dsp:sp>
    <dsp:sp modelId="{4E66DE72-8DFA-4C56-942C-650B0DE3679A}">
      <dsp:nvSpPr>
        <dsp:cNvPr id="0" name=""/>
        <dsp:cNvSpPr/>
      </dsp:nvSpPr>
      <dsp:spPr>
        <a:xfrm>
          <a:off x="4698058" y="1253028"/>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4746701" y="1301671"/>
        <a:ext cx="1895637" cy="899175"/>
      </dsp:txXfrm>
    </dsp:sp>
    <dsp:sp modelId="{C80BABE1-84B1-439E-8F7C-4E633C09877E}">
      <dsp:nvSpPr>
        <dsp:cNvPr id="0" name=""/>
        <dsp:cNvSpPr/>
      </dsp:nvSpPr>
      <dsp:spPr>
        <a:xfrm>
          <a:off x="4039479" y="327992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4088122" y="3328569"/>
        <a:ext cx="1895637" cy="899175"/>
      </dsp:txXfrm>
    </dsp:sp>
    <dsp:sp modelId="{899858EF-3BA1-48C4-BDFD-EB1E20B91C93}">
      <dsp:nvSpPr>
        <dsp:cNvPr id="0" name=""/>
        <dsp:cNvSpPr/>
      </dsp:nvSpPr>
      <dsp:spPr>
        <a:xfrm>
          <a:off x="1908272" y="327992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1956915" y="3328569"/>
        <a:ext cx="1895637" cy="899175"/>
      </dsp:txXfrm>
    </dsp:sp>
    <dsp:sp modelId="{D9E0407A-44C7-4E82-A7DE-3C0184628D92}">
      <dsp:nvSpPr>
        <dsp:cNvPr id="0" name=""/>
        <dsp:cNvSpPr/>
      </dsp:nvSpPr>
      <dsp:spPr>
        <a:xfrm>
          <a:off x="1249693" y="1253028"/>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1298336" y="1301671"/>
        <a:ext cx="1895637" cy="89917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0C5D0A-F7E5-4FE7-AF64-00E9AF73B270}">
      <dsp:nvSpPr>
        <dsp:cNvPr id="0" name=""/>
        <dsp:cNvSpPr/>
      </dsp:nvSpPr>
      <dsp:spPr>
        <a:xfrm rot="5400000">
          <a:off x="-270932" y="273438"/>
          <a:ext cx="1806215" cy="1264351"/>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Empathy</a:t>
          </a:r>
        </a:p>
      </dsp:txBody>
      <dsp:txXfrm rot="-5400000">
        <a:off x="1" y="634682"/>
        <a:ext cx="1264351" cy="541864"/>
      </dsp:txXfrm>
    </dsp:sp>
    <dsp:sp modelId="{CF7BC205-8C57-44BB-88DA-9069DE74A253}">
      <dsp:nvSpPr>
        <dsp:cNvPr id="0" name=""/>
        <dsp:cNvSpPr/>
      </dsp:nvSpPr>
      <dsp:spPr>
        <a:xfrm rot="5400000">
          <a:off x="4159955" y="-2893097"/>
          <a:ext cx="1174040" cy="6965248"/>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b="0" i="0" kern="1200" dirty="0"/>
            <a:t>Being able to empathize with your team allows you to fully understand the problems that they face and find a way to make your project work for everyone.</a:t>
          </a:r>
          <a:endParaRPr lang="en-US" sz="1500" kern="1200" dirty="0"/>
        </a:p>
        <a:p>
          <a:pPr marL="114300" lvl="1" indent="-114300" algn="l" defTabSz="666750">
            <a:lnSpc>
              <a:spcPct val="90000"/>
            </a:lnSpc>
            <a:spcBef>
              <a:spcPct val="0"/>
            </a:spcBef>
            <a:spcAft>
              <a:spcPct val="15000"/>
            </a:spcAft>
            <a:buChar char="•"/>
          </a:pPr>
          <a:r>
            <a:rPr lang="en-US" sz="1500" b="0" i="0" kern="1200" dirty="0"/>
            <a:t>Empathy allows us to predict how others are likely to react to what we say, meaning that we can tailor how we speak to our audience.</a:t>
          </a:r>
          <a:endParaRPr lang="en-US" sz="1500" kern="1200" dirty="0"/>
        </a:p>
      </dsp:txBody>
      <dsp:txXfrm rot="-5400000">
        <a:off x="1264351" y="59819"/>
        <a:ext cx="6907936" cy="1059416"/>
      </dsp:txXfrm>
    </dsp:sp>
    <dsp:sp modelId="{C42E6CAE-A334-4275-AB4B-62A8C04BFC62}">
      <dsp:nvSpPr>
        <dsp:cNvPr id="0" name=""/>
        <dsp:cNvSpPr/>
      </dsp:nvSpPr>
      <dsp:spPr>
        <a:xfrm rot="5400000">
          <a:off x="-270932" y="1887667"/>
          <a:ext cx="1806215" cy="1264351"/>
        </a:xfrm>
        <a:prstGeom prst="chevron">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i="0" kern="1200" dirty="0"/>
            <a:t>Communication</a:t>
          </a:r>
          <a:endParaRPr lang="en-US" sz="1400" kern="1200" dirty="0"/>
        </a:p>
      </dsp:txBody>
      <dsp:txXfrm rot="-5400000">
        <a:off x="1" y="2248911"/>
        <a:ext cx="1264351" cy="541864"/>
      </dsp:txXfrm>
    </dsp:sp>
    <dsp:sp modelId="{426D3CE9-4CDB-458B-A0B9-FBE46925E478}">
      <dsp:nvSpPr>
        <dsp:cNvPr id="0" name=""/>
        <dsp:cNvSpPr/>
      </dsp:nvSpPr>
      <dsp:spPr>
        <a:xfrm rot="5400000">
          <a:off x="4159955" y="-1278868"/>
          <a:ext cx="1174040" cy="6965248"/>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b="1" i="0" kern="1200" dirty="0"/>
            <a:t>Listen: </a:t>
          </a:r>
          <a:r>
            <a:rPr lang="en-US" sz="1500" b="0" i="0" kern="1200" dirty="0"/>
            <a:t> The best communicators spend as much time listening as they do talking.</a:t>
          </a:r>
          <a:endParaRPr lang="en-US" sz="1500" kern="1200" dirty="0"/>
        </a:p>
        <a:p>
          <a:pPr marL="114300" lvl="1" indent="-114300" algn="l" defTabSz="666750">
            <a:lnSpc>
              <a:spcPct val="90000"/>
            </a:lnSpc>
            <a:spcBef>
              <a:spcPct val="0"/>
            </a:spcBef>
            <a:spcAft>
              <a:spcPct val="15000"/>
            </a:spcAft>
            <a:buChar char="•"/>
          </a:pPr>
          <a:r>
            <a:rPr lang="en-US" sz="1500" b="1" i="0" kern="1200" dirty="0"/>
            <a:t>Speak clearly and with conviction</a:t>
          </a:r>
          <a:endParaRPr lang="en-US" sz="1500" kern="1200" dirty="0"/>
        </a:p>
        <a:p>
          <a:pPr marL="114300" lvl="1" indent="-114300" algn="l" defTabSz="666750">
            <a:lnSpc>
              <a:spcPct val="90000"/>
            </a:lnSpc>
            <a:spcBef>
              <a:spcPct val="0"/>
            </a:spcBef>
            <a:spcAft>
              <a:spcPct val="15000"/>
            </a:spcAft>
            <a:buChar char="•"/>
          </a:pPr>
          <a:r>
            <a:rPr lang="en-US" sz="1500" b="1" i="0" kern="1200" dirty="0"/>
            <a:t>Don’t interrupt</a:t>
          </a:r>
          <a:r>
            <a:rPr lang="en-US" sz="1500" b="0" i="0" kern="1200" dirty="0"/>
            <a:t> the person speaking. Let them say what they want to say, then chime in with your thoughts.</a:t>
          </a:r>
          <a:endParaRPr lang="en-US" sz="1500" kern="1200" dirty="0"/>
        </a:p>
      </dsp:txBody>
      <dsp:txXfrm rot="-5400000">
        <a:off x="1264351" y="1674048"/>
        <a:ext cx="6907936" cy="1059416"/>
      </dsp:txXfrm>
    </dsp:sp>
    <dsp:sp modelId="{F7BC298C-9548-4AA5-8B42-60123AD15561}">
      <dsp:nvSpPr>
        <dsp:cNvPr id="0" name=""/>
        <dsp:cNvSpPr/>
      </dsp:nvSpPr>
      <dsp:spPr>
        <a:xfrm rot="5400000">
          <a:off x="-270932" y="3501896"/>
          <a:ext cx="1806215" cy="1264351"/>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i="0" kern="1200" dirty="0"/>
            <a:t>Teamwork</a:t>
          </a:r>
          <a:endParaRPr lang="en-US" sz="1400" kern="1200" dirty="0"/>
        </a:p>
      </dsp:txBody>
      <dsp:txXfrm rot="-5400000">
        <a:off x="1" y="3863140"/>
        <a:ext cx="1264351" cy="541864"/>
      </dsp:txXfrm>
    </dsp:sp>
    <dsp:sp modelId="{0EF5C4E0-F97E-443E-B82A-DD87E02CC5FF}">
      <dsp:nvSpPr>
        <dsp:cNvPr id="0" name=""/>
        <dsp:cNvSpPr/>
      </dsp:nvSpPr>
      <dsp:spPr>
        <a:xfrm rot="5400000">
          <a:off x="4159955" y="335360"/>
          <a:ext cx="1174040" cy="6965248"/>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b="0" i="0" kern="1200" dirty="0"/>
            <a:t>No matter what you do, there will be time when you have to work as part of a team.</a:t>
          </a:r>
          <a:endParaRPr lang="en-US" sz="1300" kern="1200" dirty="0"/>
        </a:p>
        <a:p>
          <a:pPr marL="114300" lvl="1" indent="-114300" algn="l" defTabSz="577850">
            <a:lnSpc>
              <a:spcPct val="90000"/>
            </a:lnSpc>
            <a:spcBef>
              <a:spcPct val="0"/>
            </a:spcBef>
            <a:spcAft>
              <a:spcPct val="15000"/>
            </a:spcAft>
            <a:buChar char="•"/>
          </a:pPr>
          <a:r>
            <a:rPr lang="en-US" sz="1300" b="0" i="0" kern="1200" dirty="0"/>
            <a:t>Whether it’s a team of developers, designers, or a project team, developers need to work well with others to be successful.</a:t>
          </a:r>
          <a:endParaRPr lang="en-US" sz="1300" kern="1200" dirty="0"/>
        </a:p>
        <a:p>
          <a:pPr marL="114300" lvl="1" indent="-114300" algn="l" defTabSz="577850">
            <a:lnSpc>
              <a:spcPct val="90000"/>
            </a:lnSpc>
            <a:spcBef>
              <a:spcPct val="0"/>
            </a:spcBef>
            <a:spcAft>
              <a:spcPct val="15000"/>
            </a:spcAft>
            <a:buChar char="•"/>
          </a:pPr>
          <a:r>
            <a:rPr lang="en-US" sz="1300" b="0" i="0" kern="1200"/>
            <a:t>You may not always agree with the people in your team, but having different points of view helps to build </a:t>
          </a:r>
          <a:r>
            <a:rPr lang="en-US" sz="1300" b="0" i="0" u="none" kern="1200">
              <a:latin typeface="Calibri"/>
              <a:ea typeface="+mn-ea"/>
              <a:cs typeface="+mn-cs"/>
              <a:hlinkClick xmlns:r="http://schemas.openxmlformats.org/officeDocument/2006/relationships" r:id="rId1">
                <a:extLst>
                  <a:ext uri="{A12FA001-AC4F-418D-AE19-62706E023703}">
                    <ahyp:hlinkClr xmlns:ahyp="http://schemas.microsoft.com/office/drawing/2018/hyperlinkcolor" val="tx"/>
                  </a:ext>
                </a:extLst>
              </a:hlinkClick>
            </a:rPr>
            <a:t>more successful companies</a:t>
          </a:r>
          <a:r>
            <a:rPr lang="en-US" sz="1300" b="0" i="0" u="none" kern="1200">
              <a:latin typeface="Calibri"/>
              <a:ea typeface="+mn-ea"/>
              <a:cs typeface="+mn-cs"/>
            </a:rPr>
            <a:t>.</a:t>
          </a:r>
          <a:endParaRPr lang="en-US" sz="1300" b="0" i="0" u="none" kern="1200" dirty="0">
            <a:latin typeface="Calibri"/>
            <a:ea typeface="+mn-ea"/>
            <a:cs typeface="+mn-cs"/>
          </a:endParaRPr>
        </a:p>
      </dsp:txBody>
      <dsp:txXfrm rot="-5400000">
        <a:off x="1264351" y="3288276"/>
        <a:ext cx="6907936" cy="10594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4AC9AA-2206-495C-A0B0-D9FB856BE3AA}">
      <dsp:nvSpPr>
        <dsp:cNvPr id="0" name=""/>
        <dsp:cNvSpPr/>
      </dsp:nvSpPr>
      <dsp:spPr>
        <a:xfrm>
          <a:off x="1844697" y="-26476"/>
          <a:ext cx="4251279" cy="4251279"/>
        </a:xfrm>
        <a:prstGeom prst="circularArrow">
          <a:avLst>
            <a:gd name="adj1" fmla="val 5544"/>
            <a:gd name="adj2" fmla="val 330680"/>
            <a:gd name="adj3" fmla="val 13773356"/>
            <a:gd name="adj4" fmla="val 17387528"/>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F37310-9050-4A66-A5FB-1B9CEE532CB4}">
      <dsp:nvSpPr>
        <dsp:cNvPr id="0" name=""/>
        <dsp:cNvSpPr/>
      </dsp:nvSpPr>
      <dsp:spPr>
        <a:xfrm>
          <a:off x="2973875" y="33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3022518" y="48979"/>
        <a:ext cx="1895637" cy="899175"/>
      </dsp:txXfrm>
    </dsp:sp>
    <dsp:sp modelId="{4E66DE72-8DFA-4C56-942C-650B0DE3679A}">
      <dsp:nvSpPr>
        <dsp:cNvPr id="0" name=""/>
        <dsp:cNvSpPr/>
      </dsp:nvSpPr>
      <dsp:spPr>
        <a:xfrm>
          <a:off x="4698058" y="1253028"/>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4746701" y="1301671"/>
        <a:ext cx="1895637" cy="899175"/>
      </dsp:txXfrm>
    </dsp:sp>
    <dsp:sp modelId="{C80BABE1-84B1-439E-8F7C-4E633C09877E}">
      <dsp:nvSpPr>
        <dsp:cNvPr id="0" name=""/>
        <dsp:cNvSpPr/>
      </dsp:nvSpPr>
      <dsp:spPr>
        <a:xfrm>
          <a:off x="4039479" y="327992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4088122" y="3328569"/>
        <a:ext cx="1895637" cy="899175"/>
      </dsp:txXfrm>
    </dsp:sp>
    <dsp:sp modelId="{899858EF-3BA1-48C4-BDFD-EB1E20B91C93}">
      <dsp:nvSpPr>
        <dsp:cNvPr id="0" name=""/>
        <dsp:cNvSpPr/>
      </dsp:nvSpPr>
      <dsp:spPr>
        <a:xfrm>
          <a:off x="1908272" y="327992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1956915" y="3328569"/>
        <a:ext cx="1895637" cy="899175"/>
      </dsp:txXfrm>
    </dsp:sp>
    <dsp:sp modelId="{D9E0407A-44C7-4E82-A7DE-3C0184628D92}">
      <dsp:nvSpPr>
        <dsp:cNvPr id="0" name=""/>
        <dsp:cNvSpPr/>
      </dsp:nvSpPr>
      <dsp:spPr>
        <a:xfrm>
          <a:off x="1249693" y="1253028"/>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1298336" y="1301671"/>
        <a:ext cx="1895637" cy="89917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0C5D0A-F7E5-4FE7-AF64-00E9AF73B270}">
      <dsp:nvSpPr>
        <dsp:cNvPr id="0" name=""/>
        <dsp:cNvSpPr/>
      </dsp:nvSpPr>
      <dsp:spPr>
        <a:xfrm rot="5400000">
          <a:off x="-270667" y="275632"/>
          <a:ext cx="1804452" cy="1263116"/>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i="0" kern="1200" dirty="0"/>
            <a:t>Approachability and Helpfulness</a:t>
          </a:r>
          <a:endParaRPr lang="en-US" sz="1600" kern="1200" dirty="0"/>
        </a:p>
      </dsp:txBody>
      <dsp:txXfrm rot="-5400000">
        <a:off x="1" y="636522"/>
        <a:ext cx="1263116" cy="541336"/>
      </dsp:txXfrm>
    </dsp:sp>
    <dsp:sp modelId="{CF7BC205-8C57-44BB-88DA-9069DE74A253}">
      <dsp:nvSpPr>
        <dsp:cNvPr id="0" name=""/>
        <dsp:cNvSpPr/>
      </dsp:nvSpPr>
      <dsp:spPr>
        <a:xfrm rot="5400000">
          <a:off x="4159602" y="-2891521"/>
          <a:ext cx="1173510" cy="6966483"/>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b="0" i="0" kern="1200" dirty="0"/>
            <a:t>At some point, someone’s going to want to ask you something. It could be about your tasks for the day, about an issue or a bug, or just about your plans for the weekend. Being approachable is key.</a:t>
          </a:r>
          <a:endParaRPr lang="en-US" sz="1200" kern="1200" dirty="0"/>
        </a:p>
        <a:p>
          <a:pPr marL="114300" lvl="1" indent="-114300" algn="l" defTabSz="533400">
            <a:lnSpc>
              <a:spcPct val="90000"/>
            </a:lnSpc>
            <a:spcBef>
              <a:spcPct val="0"/>
            </a:spcBef>
            <a:spcAft>
              <a:spcPct val="15000"/>
            </a:spcAft>
            <a:buChar char="•"/>
          </a:pPr>
          <a:r>
            <a:rPr lang="en-US" sz="1200" b="0" i="0" kern="1200" dirty="0"/>
            <a:t>Not being approachable or helpful also means that others are less likely to help you should you need it.</a:t>
          </a:r>
          <a:endParaRPr lang="en-US" sz="1200" kern="1200" dirty="0"/>
        </a:p>
        <a:p>
          <a:pPr marL="114300" lvl="1" indent="-114300" algn="l" defTabSz="533400">
            <a:lnSpc>
              <a:spcPct val="90000"/>
            </a:lnSpc>
            <a:spcBef>
              <a:spcPct val="0"/>
            </a:spcBef>
            <a:spcAft>
              <a:spcPct val="15000"/>
            </a:spcAft>
            <a:buChar char="•"/>
          </a:pPr>
          <a:r>
            <a:rPr lang="en-US" sz="1200" b="0" i="0" kern="1200" dirty="0"/>
            <a:t>If you can establish a rapport with people, they’re more likely to work with you and not against you.</a:t>
          </a:r>
          <a:endParaRPr lang="en-US" sz="1200" kern="1200" dirty="0"/>
        </a:p>
      </dsp:txBody>
      <dsp:txXfrm rot="-5400000">
        <a:off x="1263116" y="62251"/>
        <a:ext cx="6909197" cy="1058938"/>
      </dsp:txXfrm>
    </dsp:sp>
    <dsp:sp modelId="{C42E6CAE-A334-4275-AB4B-62A8C04BFC62}">
      <dsp:nvSpPr>
        <dsp:cNvPr id="0" name=""/>
        <dsp:cNvSpPr/>
      </dsp:nvSpPr>
      <dsp:spPr>
        <a:xfrm rot="5400000">
          <a:off x="-270667" y="1888285"/>
          <a:ext cx="1804452" cy="1263116"/>
        </a:xfrm>
        <a:prstGeom prst="chevron">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i="0" kern="1200" dirty="0"/>
            <a:t>Patience</a:t>
          </a:r>
          <a:endParaRPr lang="en-US" sz="1800" kern="1200" dirty="0"/>
        </a:p>
      </dsp:txBody>
      <dsp:txXfrm rot="-5400000">
        <a:off x="1" y="2249175"/>
        <a:ext cx="1263116" cy="541336"/>
      </dsp:txXfrm>
    </dsp:sp>
    <dsp:sp modelId="{426D3CE9-4CDB-458B-A0B9-FBE46925E478}">
      <dsp:nvSpPr>
        <dsp:cNvPr id="0" name=""/>
        <dsp:cNvSpPr/>
      </dsp:nvSpPr>
      <dsp:spPr>
        <a:xfrm rot="5400000">
          <a:off x="4159911" y="-1279177"/>
          <a:ext cx="1172893" cy="6966483"/>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b="0" i="0" kern="1200" dirty="0"/>
            <a:t>Not everyone understands how difficult programming is, or how long code takes to write. They may ask you to do something without realizing the scope of what they’re asking. This can lead to frustration. Take your time to explain why it’s not as simple as they think, and to answer any questions that they have. </a:t>
          </a:r>
          <a:endParaRPr lang="en-US" sz="1200" kern="1200" dirty="0"/>
        </a:p>
        <a:p>
          <a:pPr marL="114300" lvl="1" indent="-114300" algn="l" defTabSz="533400">
            <a:lnSpc>
              <a:spcPct val="90000"/>
            </a:lnSpc>
            <a:spcBef>
              <a:spcPct val="0"/>
            </a:spcBef>
            <a:spcAft>
              <a:spcPct val="15000"/>
            </a:spcAft>
            <a:buChar char="•"/>
          </a:pPr>
          <a:r>
            <a:rPr lang="en-US" sz="1200" b="0" i="0" kern="1200" dirty="0"/>
            <a:t>Some people will get everything straight away, while others will need more time. Being patient with people at moments like this is crucial for teams to work well together</a:t>
          </a:r>
          <a:endParaRPr lang="en-US" sz="1200" kern="1200" dirty="0"/>
        </a:p>
      </dsp:txBody>
      <dsp:txXfrm rot="-5400000">
        <a:off x="1263116" y="1674874"/>
        <a:ext cx="6909227" cy="1058381"/>
      </dsp:txXfrm>
    </dsp:sp>
    <dsp:sp modelId="{F7BC298C-9548-4AA5-8B42-60123AD15561}">
      <dsp:nvSpPr>
        <dsp:cNvPr id="0" name=""/>
        <dsp:cNvSpPr/>
      </dsp:nvSpPr>
      <dsp:spPr>
        <a:xfrm rot="5400000">
          <a:off x="-270667" y="3500937"/>
          <a:ext cx="1804452" cy="1263116"/>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i="0" kern="1200" dirty="0"/>
            <a:t>Open-mindedness</a:t>
          </a:r>
          <a:endParaRPr lang="en-US" sz="1800" kern="1200" dirty="0"/>
        </a:p>
      </dsp:txBody>
      <dsp:txXfrm rot="-5400000">
        <a:off x="1" y="3861827"/>
        <a:ext cx="1263116" cy="541336"/>
      </dsp:txXfrm>
    </dsp:sp>
    <dsp:sp modelId="{0EF5C4E0-F97E-443E-B82A-DD87E02CC5FF}">
      <dsp:nvSpPr>
        <dsp:cNvPr id="0" name=""/>
        <dsp:cNvSpPr/>
      </dsp:nvSpPr>
      <dsp:spPr>
        <a:xfrm rot="5400000">
          <a:off x="4159911" y="333475"/>
          <a:ext cx="1172893" cy="6966483"/>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b="0" i="0" kern="1200" dirty="0"/>
            <a:t>When your mind is open, you’re more willing to accept new ideas.</a:t>
          </a:r>
          <a:endParaRPr lang="en-US" sz="1300" kern="1200" dirty="0"/>
        </a:p>
        <a:p>
          <a:pPr marL="114300" lvl="1" indent="-114300" algn="l" defTabSz="577850">
            <a:lnSpc>
              <a:spcPct val="90000"/>
            </a:lnSpc>
            <a:spcBef>
              <a:spcPct val="0"/>
            </a:spcBef>
            <a:spcAft>
              <a:spcPct val="15000"/>
            </a:spcAft>
            <a:buChar char="•"/>
          </a:pPr>
          <a:r>
            <a:rPr lang="en-US" sz="1300" b="0" i="0" kern="1200" dirty="0"/>
            <a:t>The more ideas you have, the more projects you have the potential to work on.</a:t>
          </a:r>
          <a:endParaRPr lang="en-US" sz="1300" kern="1200" dirty="0"/>
        </a:p>
        <a:p>
          <a:pPr marL="114300" lvl="1" indent="-114300" algn="l" defTabSz="577850">
            <a:lnSpc>
              <a:spcPct val="90000"/>
            </a:lnSpc>
            <a:spcBef>
              <a:spcPct val="0"/>
            </a:spcBef>
            <a:spcAft>
              <a:spcPct val="15000"/>
            </a:spcAft>
            <a:buChar char="•"/>
          </a:pPr>
          <a:r>
            <a:rPr lang="en-US" sz="1300" b="0" i="0" kern="1200" dirty="0"/>
            <a:t>While not every idea you have will turn into something, you don’t know what will until you’ve thought about it in-depth.</a:t>
          </a:r>
          <a:endParaRPr lang="en-US" sz="1300" b="0" i="0" u="none" kern="1200" dirty="0">
            <a:latin typeface="Calibri"/>
            <a:ea typeface="+mn-ea"/>
            <a:cs typeface="+mn-cs"/>
          </a:endParaRPr>
        </a:p>
        <a:p>
          <a:pPr marL="114300" lvl="1" indent="-114300" algn="l" defTabSz="577850">
            <a:lnSpc>
              <a:spcPct val="90000"/>
            </a:lnSpc>
            <a:spcBef>
              <a:spcPct val="0"/>
            </a:spcBef>
            <a:spcAft>
              <a:spcPct val="15000"/>
            </a:spcAft>
            <a:buChar char="•"/>
          </a:pPr>
          <a:r>
            <a:rPr lang="en-US" sz="1300" b="0" i="0" kern="1200" dirty="0"/>
            <a:t>Keep your mind open to new ideas not just from your team, but from the rest of the company and even clients.</a:t>
          </a:r>
          <a:endParaRPr lang="en-US" sz="1300" b="0" i="0" u="none" kern="1200" dirty="0">
            <a:latin typeface="Calibri"/>
            <a:ea typeface="+mn-ea"/>
            <a:cs typeface="+mn-cs"/>
          </a:endParaRPr>
        </a:p>
      </dsp:txBody>
      <dsp:txXfrm rot="-5400000">
        <a:off x="1263116" y="3287526"/>
        <a:ext cx="6909227" cy="105838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4AC9AA-2206-495C-A0B0-D9FB856BE3AA}">
      <dsp:nvSpPr>
        <dsp:cNvPr id="0" name=""/>
        <dsp:cNvSpPr/>
      </dsp:nvSpPr>
      <dsp:spPr>
        <a:xfrm>
          <a:off x="1844697" y="-26476"/>
          <a:ext cx="4251279" cy="4251279"/>
        </a:xfrm>
        <a:prstGeom prst="circularArrow">
          <a:avLst>
            <a:gd name="adj1" fmla="val 5544"/>
            <a:gd name="adj2" fmla="val 330680"/>
            <a:gd name="adj3" fmla="val 13773356"/>
            <a:gd name="adj4" fmla="val 17387528"/>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F37310-9050-4A66-A5FB-1B9CEE532CB4}">
      <dsp:nvSpPr>
        <dsp:cNvPr id="0" name=""/>
        <dsp:cNvSpPr/>
      </dsp:nvSpPr>
      <dsp:spPr>
        <a:xfrm>
          <a:off x="2973875" y="33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3022518" y="48979"/>
        <a:ext cx="1895637" cy="899175"/>
      </dsp:txXfrm>
    </dsp:sp>
    <dsp:sp modelId="{4E66DE72-8DFA-4C56-942C-650B0DE3679A}">
      <dsp:nvSpPr>
        <dsp:cNvPr id="0" name=""/>
        <dsp:cNvSpPr/>
      </dsp:nvSpPr>
      <dsp:spPr>
        <a:xfrm>
          <a:off x="4698058" y="1253028"/>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4746701" y="1301671"/>
        <a:ext cx="1895637" cy="899175"/>
      </dsp:txXfrm>
    </dsp:sp>
    <dsp:sp modelId="{C80BABE1-84B1-439E-8F7C-4E633C09877E}">
      <dsp:nvSpPr>
        <dsp:cNvPr id="0" name=""/>
        <dsp:cNvSpPr/>
      </dsp:nvSpPr>
      <dsp:spPr>
        <a:xfrm>
          <a:off x="4039479" y="327992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4088122" y="3328569"/>
        <a:ext cx="1895637" cy="899175"/>
      </dsp:txXfrm>
    </dsp:sp>
    <dsp:sp modelId="{899858EF-3BA1-48C4-BDFD-EB1E20B91C93}">
      <dsp:nvSpPr>
        <dsp:cNvPr id="0" name=""/>
        <dsp:cNvSpPr/>
      </dsp:nvSpPr>
      <dsp:spPr>
        <a:xfrm>
          <a:off x="1908272" y="327992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1956915" y="3328569"/>
        <a:ext cx="1895637" cy="899175"/>
      </dsp:txXfrm>
    </dsp:sp>
    <dsp:sp modelId="{D9E0407A-44C7-4E82-A7DE-3C0184628D92}">
      <dsp:nvSpPr>
        <dsp:cNvPr id="0" name=""/>
        <dsp:cNvSpPr/>
      </dsp:nvSpPr>
      <dsp:spPr>
        <a:xfrm>
          <a:off x="1249693" y="1253028"/>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1298336" y="1301671"/>
        <a:ext cx="1895637" cy="899175"/>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496066-3E7D-4FFE-9F44-7548CBB3E64D}" type="datetimeFigureOut">
              <a:rPr lang="en-US" smtClean="0"/>
              <a:t>11/20/2019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F9F1BA-F116-42D2-9191-22E7EB3E196A}" type="slidenum">
              <a:rPr lang="en-US" smtClean="0"/>
              <a:t>‹#›</a:t>
            </a:fld>
            <a:endParaRPr lang="en-US"/>
          </a:p>
        </p:txBody>
      </p:sp>
    </p:spTree>
    <p:extLst>
      <p:ext uri="{BB962C8B-B14F-4D97-AF65-F5344CB8AC3E}">
        <p14:creationId xmlns:p14="http://schemas.microsoft.com/office/powerpoint/2010/main" val="1767780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4497935"/>
            <a:ext cx="8246070" cy="1527050"/>
          </a:xfrm>
          <a:effectLst/>
        </p:spPr>
        <p:txBody>
          <a:bodyPr>
            <a:normAutofit/>
          </a:bodyPr>
          <a:lstStyle>
            <a:lvl1pPr algn="l">
              <a:defRPr sz="3600">
                <a:solidFill>
                  <a:schemeClr val="bg1"/>
                </a:solidFill>
                <a:effectLst>
                  <a:outerShdw blurRad="50800" dist="38100" dir="2700000" algn="tl" rotWithShape="0">
                    <a:prstClr val="black">
                      <a:alpha val="60000"/>
                    </a:prstClr>
                  </a:outerShdw>
                </a:effectLst>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3131819"/>
            <a:ext cx="8246070" cy="1221640"/>
          </a:xfrm>
        </p:spPr>
        <p:txBody>
          <a:bodyPr>
            <a:normAutofit/>
          </a:bodyPr>
          <a:lstStyle>
            <a:lvl1pPr marL="0" indent="0" algn="l">
              <a:buNone/>
              <a:defRPr sz="2800">
                <a:solidFill>
                  <a:srgbClr val="FF750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35BC5D34-EED0-4CD6-A43B-DACE5FE740C5}" type="datetime1">
              <a:rPr lang="en-US" smtClean="0"/>
              <a:t>11/20/2019</a:t>
            </a:fld>
            <a:endParaRPr lang="en-US"/>
          </a:p>
        </p:txBody>
      </p:sp>
      <p:sp>
        <p:nvSpPr>
          <p:cNvPr id="5" name="Footer Placeholder 4"/>
          <p:cNvSpPr>
            <a:spLocks noGrp="1"/>
          </p:cNvSpPr>
          <p:nvPr>
            <p:ph type="ftr" sz="quarter" idx="11"/>
          </p:nvPr>
        </p:nvSpPr>
        <p:spPr/>
        <p:txBody>
          <a:bodyPr/>
          <a:lstStyle/>
          <a:p>
            <a:r>
              <a:rPr lang="en-US" dirty="0"/>
              <a:t>http://www.cognitivemind.co.in</a:t>
            </a:r>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pic>
        <p:nvPicPr>
          <p:cNvPr id="9" name="Picture 8">
            <a:extLst>
              <a:ext uri="{FF2B5EF4-FFF2-40B4-BE49-F238E27FC236}">
                <a16:creationId xmlns:a16="http://schemas.microsoft.com/office/drawing/2014/main" id="{77FA4B32-A0F7-4C42-A7AC-FE1A186656C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11687" y="199931"/>
            <a:ext cx="1891496" cy="480379"/>
          </a:xfrm>
          <a:prstGeom prst="rect">
            <a:avLst/>
          </a:prstGeom>
        </p:spPr>
      </p:pic>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0D9DE1-C343-4691-8D8F-5EAC90F9A32F}" type="datetime1">
              <a:rPr lang="en-US" smtClean="0"/>
              <a:t>11/20/2019</a:t>
            </a:fld>
            <a:endParaRPr lang="en-US"/>
          </a:p>
        </p:txBody>
      </p:sp>
      <p:sp>
        <p:nvSpPr>
          <p:cNvPr id="6" name="Footer Placeholder 5"/>
          <p:cNvSpPr>
            <a:spLocks noGrp="1"/>
          </p:cNvSpPr>
          <p:nvPr>
            <p:ph type="ftr" sz="quarter" idx="11"/>
          </p:nvPr>
        </p:nvSpPr>
        <p:spPr/>
        <p:txBody>
          <a:bodyPr/>
          <a:lstStyle/>
          <a:p>
            <a:r>
              <a:rPr lang="en-US"/>
              <a:t>http://www.technotips.in</a:t>
            </a:r>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94EE5D-90C7-460D-BFB3-ABEC7FEF1E2C}" type="datetime1">
              <a:rPr lang="en-US" smtClean="0"/>
              <a:t>11/20/2019</a:t>
            </a:fld>
            <a:endParaRPr lang="en-US"/>
          </a:p>
        </p:txBody>
      </p:sp>
      <p:sp>
        <p:nvSpPr>
          <p:cNvPr id="5" name="Footer Placeholder 4"/>
          <p:cNvSpPr>
            <a:spLocks noGrp="1"/>
          </p:cNvSpPr>
          <p:nvPr>
            <p:ph type="ftr" sz="quarter" idx="11"/>
          </p:nvPr>
        </p:nvSpPr>
        <p:spPr/>
        <p:txBody>
          <a:bodyPr/>
          <a:lstStyle/>
          <a:p>
            <a:r>
              <a:rPr lang="en-US"/>
              <a:t>http://www.technotips.in</a:t>
            </a:r>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46FF33-9624-4470-BA9B-6447BFB9C54F}" type="datetime1">
              <a:rPr lang="en-US" smtClean="0"/>
              <a:t>11/20/2019</a:t>
            </a:fld>
            <a:endParaRPr lang="en-US"/>
          </a:p>
        </p:txBody>
      </p:sp>
      <p:sp>
        <p:nvSpPr>
          <p:cNvPr id="5" name="Footer Placeholder 4"/>
          <p:cNvSpPr>
            <a:spLocks noGrp="1"/>
          </p:cNvSpPr>
          <p:nvPr>
            <p:ph type="ftr" sz="quarter" idx="11"/>
          </p:nvPr>
        </p:nvSpPr>
        <p:spPr/>
        <p:txBody>
          <a:bodyPr/>
          <a:lstStyle/>
          <a:p>
            <a:r>
              <a:rPr lang="en-US"/>
              <a:t>http://www.technotips.in</a:t>
            </a:r>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348523"/>
            <a:ext cx="7940660" cy="610820"/>
          </a:xfrm>
        </p:spPr>
        <p:txBody>
          <a:bodyPr>
            <a:normAutofit/>
          </a:bodyPr>
          <a:lstStyle>
            <a:lvl1pPr algn="l">
              <a:defRPr sz="3600">
                <a:solidFill>
                  <a:srgbClr val="FF750D"/>
                </a:solidFill>
                <a:effectLst/>
              </a:defRPr>
            </a:lvl1pPr>
          </a:lstStyle>
          <a:p>
            <a:r>
              <a:rPr lang="en-US" dirty="0"/>
              <a:t>Click to edit Master title style</a:t>
            </a:r>
          </a:p>
        </p:txBody>
      </p:sp>
      <p:sp>
        <p:nvSpPr>
          <p:cNvPr id="3" name="Content Placeholder 2"/>
          <p:cNvSpPr>
            <a:spLocks noGrp="1"/>
          </p:cNvSpPr>
          <p:nvPr>
            <p:ph idx="1"/>
          </p:nvPr>
        </p:nvSpPr>
        <p:spPr>
          <a:xfrm>
            <a:off x="601671" y="1291130"/>
            <a:ext cx="7940660" cy="4275739"/>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FA22E70-0B41-4597-B78B-97B82E0558E9}" type="datetime1">
              <a:rPr lang="en-US" smtClean="0"/>
              <a:t>11/20/2019</a:t>
            </a:fld>
            <a:endParaRPr lang="en-US"/>
          </a:p>
        </p:txBody>
      </p:sp>
      <p:sp>
        <p:nvSpPr>
          <p:cNvPr id="5" name="Footer Placeholder 4"/>
          <p:cNvSpPr>
            <a:spLocks noGrp="1"/>
          </p:cNvSpPr>
          <p:nvPr>
            <p:ph type="ftr" sz="quarter" idx="11"/>
          </p:nvPr>
        </p:nvSpPr>
        <p:spPr/>
        <p:txBody>
          <a:bodyPr/>
          <a:lstStyle/>
          <a:p>
            <a:r>
              <a:rPr lang="en-US" dirty="0"/>
              <a:t>http://www.cognitivemind.co.in</a:t>
            </a:r>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9" name="Picture 8">
            <a:extLst>
              <a:ext uri="{FF2B5EF4-FFF2-40B4-BE49-F238E27FC236}">
                <a16:creationId xmlns:a16="http://schemas.microsoft.com/office/drawing/2014/main" id="{180F3CF0-21D6-4642-8C66-DC1DB971FF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09870" y="6326914"/>
            <a:ext cx="1437683" cy="365125"/>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6014" y="527605"/>
            <a:ext cx="6871725" cy="763525"/>
          </a:xfrm>
        </p:spPr>
        <p:txBody>
          <a:bodyPr>
            <a:normAutofit/>
          </a:bodyPr>
          <a:lstStyle>
            <a:lvl1pPr algn="l">
              <a:defRPr sz="3600">
                <a:solidFill>
                  <a:schemeClr val="bg1"/>
                </a:solidFill>
                <a:effectLst>
                  <a:outerShdw blurRad="50800" dist="38100" dir="2700000" algn="tl" rotWithShape="0">
                    <a:prstClr val="black">
                      <a:alpha val="60000"/>
                    </a:prstClr>
                  </a:outerShdw>
                </a:effectLst>
              </a:defRPr>
            </a:lvl1pPr>
          </a:lstStyle>
          <a:p>
            <a:r>
              <a:rPr lang="en-US" dirty="0"/>
              <a:t>Click to edit Master title style</a:t>
            </a:r>
          </a:p>
        </p:txBody>
      </p:sp>
      <p:sp>
        <p:nvSpPr>
          <p:cNvPr id="3" name="Content Placeholder 2"/>
          <p:cNvSpPr>
            <a:spLocks noGrp="1"/>
          </p:cNvSpPr>
          <p:nvPr>
            <p:ph idx="1"/>
          </p:nvPr>
        </p:nvSpPr>
        <p:spPr>
          <a:xfrm>
            <a:off x="1976015" y="1443835"/>
            <a:ext cx="6871725" cy="4275740"/>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8A20B06-4436-4C3F-B359-194031B33526}" type="datetime1">
              <a:rPr lang="en-US" smtClean="0"/>
              <a:t>11/20/2019</a:t>
            </a:fld>
            <a:endParaRPr lang="en-US"/>
          </a:p>
        </p:txBody>
      </p:sp>
      <p:sp>
        <p:nvSpPr>
          <p:cNvPr id="5" name="Footer Placeholder 4"/>
          <p:cNvSpPr>
            <a:spLocks noGrp="1"/>
          </p:cNvSpPr>
          <p:nvPr>
            <p:ph type="ftr" sz="quarter" idx="11"/>
          </p:nvPr>
        </p:nvSpPr>
        <p:spPr/>
        <p:txBody>
          <a:bodyPr/>
          <a:lstStyle/>
          <a:p>
            <a:r>
              <a:rPr lang="en-US"/>
              <a:t>http://www.technotips.in</a:t>
            </a:r>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DA1911-FCD1-4A2F-8BC9-BD8DED46D533}" type="datetime1">
              <a:rPr lang="en-US" smtClean="0"/>
              <a:t>11/20/2019</a:t>
            </a:fld>
            <a:endParaRPr lang="en-US"/>
          </a:p>
        </p:txBody>
      </p:sp>
      <p:sp>
        <p:nvSpPr>
          <p:cNvPr id="5" name="Footer Placeholder 4"/>
          <p:cNvSpPr>
            <a:spLocks noGrp="1"/>
          </p:cNvSpPr>
          <p:nvPr>
            <p:ph type="ftr" sz="quarter" idx="11"/>
          </p:nvPr>
        </p:nvSpPr>
        <p:spPr/>
        <p:txBody>
          <a:bodyPr/>
          <a:lstStyle/>
          <a:p>
            <a:r>
              <a:rPr lang="en-US"/>
              <a:t>http://www.technotips.in</a:t>
            </a:r>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19E8326-BB43-43A1-AC01-29B4D880F734}" type="datetime1">
              <a:rPr lang="en-US" smtClean="0"/>
              <a:t>11/20/2019</a:t>
            </a:fld>
            <a:endParaRPr lang="en-US"/>
          </a:p>
        </p:txBody>
      </p:sp>
      <p:sp>
        <p:nvSpPr>
          <p:cNvPr id="6" name="Footer Placeholder 5"/>
          <p:cNvSpPr>
            <a:spLocks noGrp="1"/>
          </p:cNvSpPr>
          <p:nvPr>
            <p:ph type="ftr" sz="quarter" idx="11"/>
          </p:nvPr>
        </p:nvSpPr>
        <p:spPr/>
        <p:txBody>
          <a:bodyPr/>
          <a:lstStyle/>
          <a:p>
            <a:r>
              <a:rPr lang="en-US"/>
              <a:t>http://www.technotips.in</a:t>
            </a:r>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0"/>
            <a:ext cx="8229600" cy="532180"/>
          </a:xfrm>
        </p:spPr>
        <p:txBody>
          <a:bodyPr>
            <a:normAutofit/>
          </a:bodyPr>
          <a:lstStyle>
            <a:lvl1pPr algn="l">
              <a:defRPr sz="3600">
                <a:solidFill>
                  <a:srgbClr val="FF750D"/>
                </a:solidFill>
                <a:effectLst/>
              </a:defRPr>
            </a:lvl1pPr>
          </a:lstStyle>
          <a:p>
            <a:r>
              <a:rPr lang="en-US" dirty="0"/>
              <a:t>Click to edit Master title style</a:t>
            </a:r>
          </a:p>
        </p:txBody>
      </p:sp>
      <p:sp>
        <p:nvSpPr>
          <p:cNvPr id="3" name="Text Placeholder 2"/>
          <p:cNvSpPr>
            <a:spLocks noGrp="1"/>
          </p:cNvSpPr>
          <p:nvPr>
            <p:ph type="body" idx="1"/>
          </p:nvPr>
        </p:nvSpPr>
        <p:spPr>
          <a:xfrm>
            <a:off x="448965" y="1272087"/>
            <a:ext cx="4040188" cy="639762"/>
          </a:xfrm>
        </p:spPr>
        <p:txBody>
          <a:bodyPr anchor="b"/>
          <a:lstStyle>
            <a:lvl1pPr marL="0" indent="0" algn="l">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48965" y="1901949"/>
            <a:ext cx="4040188" cy="3035058"/>
          </a:xfrm>
        </p:spPr>
        <p:txBody>
          <a:bodyPr/>
          <a:lstStyle>
            <a:lvl1pPr algn="l">
              <a:defRPr sz="2400">
                <a:solidFill>
                  <a:schemeClr val="bg1"/>
                </a:solidFill>
              </a:defRPr>
            </a:lvl1pPr>
            <a:lvl2pPr algn="l">
              <a:defRPr sz="2000">
                <a:solidFill>
                  <a:schemeClr val="bg1"/>
                </a:solidFill>
              </a:defRPr>
            </a:lvl2pPr>
            <a:lvl3pPr algn="l">
              <a:defRPr sz="1800">
                <a:solidFill>
                  <a:schemeClr val="bg1"/>
                </a:solidFill>
              </a:defRPr>
            </a:lvl3pPr>
            <a:lvl4pPr algn="l">
              <a:defRPr sz="1600">
                <a:solidFill>
                  <a:schemeClr val="bg1"/>
                </a:solidFill>
              </a:defRPr>
            </a:lvl4pPr>
            <a:lvl5pPr algn="l">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36790" y="1272088"/>
            <a:ext cx="4041775" cy="639762"/>
          </a:xfrm>
        </p:spPr>
        <p:txBody>
          <a:bodyPr anchor="b"/>
          <a:lstStyle>
            <a:lvl1pPr marL="0" indent="0" algn="l">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36790" y="1901950"/>
            <a:ext cx="4041775" cy="3035058"/>
          </a:xfrm>
        </p:spPr>
        <p:txBody>
          <a:bodyPr/>
          <a:lstStyle>
            <a:lvl1pPr algn="l">
              <a:defRPr sz="2400">
                <a:solidFill>
                  <a:schemeClr val="bg1"/>
                </a:solidFill>
              </a:defRPr>
            </a:lvl1pPr>
            <a:lvl2pPr algn="l">
              <a:defRPr sz="2000">
                <a:solidFill>
                  <a:schemeClr val="bg1"/>
                </a:solidFill>
              </a:defRPr>
            </a:lvl2pPr>
            <a:lvl3pPr algn="l">
              <a:defRPr sz="1800">
                <a:solidFill>
                  <a:schemeClr val="bg1"/>
                </a:solidFill>
              </a:defRPr>
            </a:lvl3pPr>
            <a:lvl4pPr algn="l">
              <a:defRPr sz="1600">
                <a:solidFill>
                  <a:schemeClr val="bg1"/>
                </a:solidFill>
              </a:defRPr>
            </a:lvl4pPr>
            <a:lvl5pPr algn="l">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07521E26-625D-419A-9882-E5ADC7622B93}" type="datetime1">
              <a:rPr lang="en-US" smtClean="0"/>
              <a:t>11/20/2019</a:t>
            </a:fld>
            <a:endParaRPr lang="en-US"/>
          </a:p>
        </p:txBody>
      </p:sp>
      <p:sp>
        <p:nvSpPr>
          <p:cNvPr id="8" name="Footer Placeholder 7"/>
          <p:cNvSpPr>
            <a:spLocks noGrp="1"/>
          </p:cNvSpPr>
          <p:nvPr>
            <p:ph type="ftr" sz="quarter" idx="11"/>
          </p:nvPr>
        </p:nvSpPr>
        <p:spPr/>
        <p:txBody>
          <a:bodyPr/>
          <a:lstStyle/>
          <a:p>
            <a:r>
              <a:rPr lang="en-US"/>
              <a:t>http://www.technotips.in</a:t>
            </a:r>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2458BC5-6C39-4317-9B3F-19595073D898}" type="datetime1">
              <a:rPr lang="en-US" smtClean="0"/>
              <a:t>11/20/2019</a:t>
            </a:fld>
            <a:endParaRPr lang="en-US"/>
          </a:p>
        </p:txBody>
      </p:sp>
      <p:sp>
        <p:nvSpPr>
          <p:cNvPr id="4" name="Footer Placeholder 3"/>
          <p:cNvSpPr>
            <a:spLocks noGrp="1"/>
          </p:cNvSpPr>
          <p:nvPr>
            <p:ph type="ftr" sz="quarter" idx="11"/>
          </p:nvPr>
        </p:nvSpPr>
        <p:spPr/>
        <p:txBody>
          <a:bodyPr/>
          <a:lstStyle/>
          <a:p>
            <a:r>
              <a:rPr lang="en-US"/>
              <a:t>http://www.technotips.in</a:t>
            </a:r>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9BA909-58BA-4BE4-BCC0-059DC6EDE0FF}" type="datetime1">
              <a:rPr lang="en-US" smtClean="0"/>
              <a:t>11/20/2019</a:t>
            </a:fld>
            <a:endParaRPr lang="en-US"/>
          </a:p>
        </p:txBody>
      </p:sp>
      <p:sp>
        <p:nvSpPr>
          <p:cNvPr id="3" name="Footer Placeholder 2"/>
          <p:cNvSpPr>
            <a:spLocks noGrp="1"/>
          </p:cNvSpPr>
          <p:nvPr>
            <p:ph type="ftr" sz="quarter" idx="11"/>
          </p:nvPr>
        </p:nvSpPr>
        <p:spPr/>
        <p:txBody>
          <a:bodyPr/>
          <a:lstStyle/>
          <a:p>
            <a:r>
              <a:rPr lang="en-US"/>
              <a:t>http://www.technotips.in</a:t>
            </a:r>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285AB3-6E82-400A-83FA-5CB351CEE9BA}" type="datetime1">
              <a:rPr lang="en-US" smtClean="0"/>
              <a:t>11/20/2019</a:t>
            </a:fld>
            <a:endParaRPr lang="en-US"/>
          </a:p>
        </p:txBody>
      </p:sp>
      <p:sp>
        <p:nvSpPr>
          <p:cNvPr id="6" name="Footer Placeholder 5"/>
          <p:cNvSpPr>
            <a:spLocks noGrp="1"/>
          </p:cNvSpPr>
          <p:nvPr>
            <p:ph type="ftr" sz="quarter" idx="11"/>
          </p:nvPr>
        </p:nvSpPr>
        <p:spPr/>
        <p:txBody>
          <a:bodyPr/>
          <a:lstStyle/>
          <a:p>
            <a:r>
              <a:rPr lang="en-US"/>
              <a:t>http://www.technotips.in</a:t>
            </a:r>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AE67AA-50C4-4ED4-B415-E92ADFDC4108}" type="datetime1">
              <a:rPr lang="en-US" smtClean="0"/>
              <a:t>11/20/2019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http://www.technotips.in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283941" y="6492875"/>
            <a:ext cx="2828787" cy="365125"/>
          </a:xfrm>
        </p:spPr>
        <p:txBody>
          <a:bodyPr/>
          <a:lstStyle/>
          <a:p>
            <a:r>
              <a:rPr lang="en-US" sz="1400" b="1" dirty="0"/>
              <a:t>http://www.cognitivemind.co.in</a:t>
            </a:r>
          </a:p>
        </p:txBody>
      </p:sp>
      <p:sp>
        <p:nvSpPr>
          <p:cNvPr id="6" name="Date Placeholder 5"/>
          <p:cNvSpPr>
            <a:spLocks noGrp="1"/>
          </p:cNvSpPr>
          <p:nvPr>
            <p:ph type="dt" sz="half" idx="10"/>
          </p:nvPr>
        </p:nvSpPr>
        <p:spPr/>
        <p:txBody>
          <a:bodyPr/>
          <a:lstStyle/>
          <a:p>
            <a:fld id="{6C75D687-A48C-4E6C-9A16-AC1E446AF2C9}" type="datetime1">
              <a:rPr lang="en-US" smtClean="0"/>
              <a:t>11/20/2019</a:t>
            </a:fld>
            <a:endParaRPr lang="en-US"/>
          </a:p>
        </p:txBody>
      </p:sp>
      <p:sp>
        <p:nvSpPr>
          <p:cNvPr id="7" name="Slide Number Placeholder 6"/>
          <p:cNvSpPr>
            <a:spLocks noGrp="1"/>
          </p:cNvSpPr>
          <p:nvPr>
            <p:ph type="sldNum" sz="quarter" idx="12"/>
          </p:nvPr>
        </p:nvSpPr>
        <p:spPr>
          <a:xfrm>
            <a:off x="6283941" y="6356350"/>
            <a:ext cx="2402859" cy="365125"/>
          </a:xfrm>
        </p:spPr>
        <p:txBody>
          <a:bodyPr/>
          <a:lstStyle/>
          <a:p>
            <a:fld id="{B82CCC60-E8CD-4174-8B1A-7DF615B22EEF}" type="slidenum">
              <a:rPr lang="en-US" smtClean="0"/>
              <a:pPr/>
              <a:t>1</a:t>
            </a:fld>
            <a:endParaRPr lang="en-US" dirty="0"/>
          </a:p>
        </p:txBody>
      </p:sp>
      <p:sp>
        <p:nvSpPr>
          <p:cNvPr id="8" name="Footer Placeholder 4"/>
          <p:cNvSpPr txBox="1">
            <a:spLocks/>
          </p:cNvSpPr>
          <p:nvPr/>
        </p:nvSpPr>
        <p:spPr>
          <a:xfrm>
            <a:off x="51481" y="69490"/>
            <a:ext cx="2402859"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b="1" dirty="0"/>
          </a:p>
        </p:txBody>
      </p:sp>
      <p:sp>
        <p:nvSpPr>
          <p:cNvPr id="4" name="Title 3"/>
          <p:cNvSpPr>
            <a:spLocks noGrp="1"/>
          </p:cNvSpPr>
          <p:nvPr>
            <p:ph type="ctrTitle"/>
          </p:nvPr>
        </p:nvSpPr>
        <p:spPr/>
        <p:txBody>
          <a:bodyPr>
            <a:normAutofit fontScale="90000"/>
          </a:bodyPr>
          <a:lstStyle/>
          <a:p>
            <a:r>
              <a:rPr lang="en-US" dirty="0"/>
              <a:t>Bipin B.</a:t>
            </a:r>
            <a:br>
              <a:rPr lang="en-US" dirty="0"/>
            </a:br>
            <a:r>
              <a:rPr lang="en-US" dirty="0"/>
              <a:t>CEO </a:t>
            </a:r>
            <a:br>
              <a:rPr lang="en-US" dirty="0"/>
            </a:br>
            <a:r>
              <a:rPr lang="en-US" dirty="0" err="1"/>
              <a:t>Cognitivemind</a:t>
            </a:r>
            <a:r>
              <a:rPr lang="en-US" dirty="0"/>
              <a:t> Pvt Ltd.</a:t>
            </a:r>
          </a:p>
        </p:txBody>
      </p:sp>
      <p:pic>
        <p:nvPicPr>
          <p:cNvPr id="10" name="Picture 9">
            <a:extLst>
              <a:ext uri="{FF2B5EF4-FFF2-40B4-BE49-F238E27FC236}">
                <a16:creationId xmlns:a16="http://schemas.microsoft.com/office/drawing/2014/main" id="{460A4191-AB9A-4A33-AD4A-39DCFDCDD9F1}"/>
              </a:ext>
            </a:extLst>
          </p:cNvPr>
          <p:cNvPicPr>
            <a:picLocks noChangeAspect="1"/>
          </p:cNvPicPr>
          <p:nvPr/>
        </p:nvPicPr>
        <p:blipFill>
          <a:blip r:embed="rId2"/>
          <a:stretch>
            <a:fillRect/>
          </a:stretch>
        </p:blipFill>
        <p:spPr>
          <a:xfrm>
            <a:off x="457200" y="765980"/>
            <a:ext cx="2827265" cy="281964"/>
          </a:xfrm>
          <a:prstGeom prst="rect">
            <a:avLst/>
          </a:prstGeom>
        </p:spPr>
      </p:pic>
      <p:sp>
        <p:nvSpPr>
          <p:cNvPr id="12" name="Subtitle 11">
            <a:extLst>
              <a:ext uri="{FF2B5EF4-FFF2-40B4-BE49-F238E27FC236}">
                <a16:creationId xmlns:a16="http://schemas.microsoft.com/office/drawing/2014/main" id="{67F7833A-1E8E-47DA-B2F4-94044C8E745C}"/>
              </a:ext>
            </a:extLst>
          </p:cNvPr>
          <p:cNvSpPr>
            <a:spLocks noGrp="1"/>
          </p:cNvSpPr>
          <p:nvPr>
            <p:ph type="subTitle" idx="1"/>
          </p:nvPr>
        </p:nvSpPr>
        <p:spPr>
          <a:xfrm>
            <a:off x="296260" y="1049547"/>
            <a:ext cx="4886560" cy="546993"/>
          </a:xfrm>
        </p:spPr>
        <p:txBody>
          <a:bodyPr>
            <a:normAutofit/>
          </a:bodyPr>
          <a:lstStyle/>
          <a:p>
            <a:r>
              <a:rPr lang="en-US" b="1" dirty="0">
                <a:solidFill>
                  <a:srgbClr val="7030A0"/>
                </a:solidFill>
                <a:latin typeface="Chiller" panose="04020404031007020602" pitchFamily="82" charset="0"/>
              </a:rPr>
              <a:t>A</a:t>
            </a:r>
            <a:r>
              <a:rPr lang="en-US" b="1" dirty="0">
                <a:latin typeface="Chiller" panose="04020404031007020602" pitchFamily="82" charset="0"/>
              </a:rPr>
              <a:t> </a:t>
            </a:r>
            <a:r>
              <a:rPr lang="en-US" b="1" dirty="0">
                <a:solidFill>
                  <a:srgbClr val="E600AA"/>
                </a:solidFill>
                <a:latin typeface="Chiller" panose="04020404031007020602" pitchFamily="82" charset="0"/>
              </a:rPr>
              <a:t>Mentor</a:t>
            </a:r>
            <a:r>
              <a:rPr lang="en-US" b="1" dirty="0">
                <a:latin typeface="Chiller" panose="04020404031007020602" pitchFamily="82" charset="0"/>
              </a:rPr>
              <a:t> </a:t>
            </a:r>
            <a:r>
              <a:rPr lang="en-US" b="1" dirty="0">
                <a:solidFill>
                  <a:srgbClr val="00B050"/>
                </a:solidFill>
                <a:latin typeface="Chiller" panose="04020404031007020602" pitchFamily="82" charset="0"/>
              </a:rPr>
              <a:t>Based</a:t>
            </a:r>
            <a:r>
              <a:rPr lang="en-US" b="1" dirty="0">
                <a:latin typeface="Chiller" panose="04020404031007020602" pitchFamily="82" charset="0"/>
              </a:rPr>
              <a:t> </a:t>
            </a:r>
            <a:r>
              <a:rPr lang="en-US" b="1" dirty="0">
                <a:solidFill>
                  <a:srgbClr val="C00000"/>
                </a:solidFill>
                <a:latin typeface="Chiller" panose="04020404031007020602" pitchFamily="82" charset="0"/>
              </a:rPr>
              <a:t>Learning</a:t>
            </a:r>
            <a:r>
              <a:rPr lang="en-US" b="1" dirty="0">
                <a:latin typeface="Chiller" panose="04020404031007020602" pitchFamily="82" charset="0"/>
              </a:rPr>
              <a:t> </a:t>
            </a:r>
            <a:r>
              <a:rPr lang="en-US" b="1" dirty="0">
                <a:solidFill>
                  <a:srgbClr val="92D050"/>
                </a:solidFill>
                <a:latin typeface="Chiller" panose="04020404031007020602" pitchFamily="82" charset="0"/>
              </a:rPr>
              <a:t>Program</a:t>
            </a:r>
          </a:p>
        </p:txBody>
      </p:sp>
      <p:sp>
        <p:nvSpPr>
          <p:cNvPr id="14" name="TextBox 13">
            <a:extLst>
              <a:ext uri="{FF2B5EF4-FFF2-40B4-BE49-F238E27FC236}">
                <a16:creationId xmlns:a16="http://schemas.microsoft.com/office/drawing/2014/main" id="{B615EEDF-C469-4720-A93B-9DBFC168DE2E}"/>
              </a:ext>
            </a:extLst>
          </p:cNvPr>
          <p:cNvSpPr txBox="1"/>
          <p:nvPr/>
        </p:nvSpPr>
        <p:spPr>
          <a:xfrm>
            <a:off x="73302" y="3497212"/>
            <a:ext cx="2901395" cy="369332"/>
          </a:xfrm>
          <a:prstGeom prst="rect">
            <a:avLst/>
          </a:prstGeom>
          <a:noFill/>
        </p:spPr>
        <p:txBody>
          <a:bodyPr wrap="square" rtlCol="0">
            <a:spAutoFit/>
          </a:bodyPr>
          <a:lstStyle/>
          <a:p>
            <a:r>
              <a:rPr lang="en-US" dirty="0"/>
              <a:t>Python 101</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2A7F7-DA7F-494D-B1FE-9D62B43B2557}"/>
              </a:ext>
            </a:extLst>
          </p:cNvPr>
          <p:cNvSpPr>
            <a:spLocks noGrp="1"/>
          </p:cNvSpPr>
          <p:nvPr>
            <p:ph type="title"/>
          </p:nvPr>
        </p:nvSpPr>
        <p:spPr>
          <a:xfrm>
            <a:off x="601670" y="348523"/>
            <a:ext cx="3664920" cy="610820"/>
          </a:xfrm>
        </p:spPr>
        <p:txBody>
          <a:bodyPr>
            <a:normAutofit fontScale="90000"/>
          </a:bodyPr>
          <a:lstStyle/>
          <a:p>
            <a:r>
              <a:rPr lang="en-US" dirty="0"/>
              <a:t>Why Python?</a:t>
            </a:r>
          </a:p>
        </p:txBody>
      </p:sp>
      <p:graphicFrame>
        <p:nvGraphicFramePr>
          <p:cNvPr id="8" name="Content Placeholder 7">
            <a:extLst>
              <a:ext uri="{FF2B5EF4-FFF2-40B4-BE49-F238E27FC236}">
                <a16:creationId xmlns:a16="http://schemas.microsoft.com/office/drawing/2014/main" id="{DD5DC373-0739-408C-9A48-EFA40D069DA3}"/>
              </a:ext>
            </a:extLst>
          </p:cNvPr>
          <p:cNvGraphicFramePr>
            <a:graphicFrameLocks noGrp="1"/>
          </p:cNvGraphicFramePr>
          <p:nvPr>
            <p:ph idx="1"/>
          </p:nvPr>
        </p:nvGraphicFramePr>
        <p:xfrm>
          <a:off x="601663" y="1290638"/>
          <a:ext cx="7940675" cy="4276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EC1E1E51-F879-40D6-B868-B89357137C20}"/>
              </a:ext>
            </a:extLst>
          </p:cNvPr>
          <p:cNvSpPr>
            <a:spLocks noGrp="1"/>
          </p:cNvSpPr>
          <p:nvPr>
            <p:ph type="dt" sz="half" idx="10"/>
          </p:nvPr>
        </p:nvSpPr>
        <p:spPr/>
        <p:txBody>
          <a:bodyPr/>
          <a:lstStyle/>
          <a:p>
            <a:fld id="{DFA22E70-0B41-4597-B78B-97B82E0558E9}" type="datetime1">
              <a:rPr lang="en-US" smtClean="0"/>
              <a:t>11/21/2019</a:t>
            </a:fld>
            <a:endParaRPr lang="en-US"/>
          </a:p>
        </p:txBody>
      </p:sp>
      <p:sp>
        <p:nvSpPr>
          <p:cNvPr id="5" name="Footer Placeholder 4">
            <a:extLst>
              <a:ext uri="{FF2B5EF4-FFF2-40B4-BE49-F238E27FC236}">
                <a16:creationId xmlns:a16="http://schemas.microsoft.com/office/drawing/2014/main" id="{CEFF4F8D-7A35-44FF-8B5B-459678E425CC}"/>
              </a:ext>
            </a:extLst>
          </p:cNvPr>
          <p:cNvSpPr>
            <a:spLocks noGrp="1"/>
          </p:cNvSpPr>
          <p:nvPr>
            <p:ph type="ftr" sz="quarter" idx="11"/>
          </p:nvPr>
        </p:nvSpPr>
        <p:spPr/>
        <p:txBody>
          <a:bodyPr/>
          <a:lstStyle/>
          <a:p>
            <a:r>
              <a:rPr lang="en-US"/>
              <a:t>http://www.cognitivemind.co.in</a:t>
            </a:r>
            <a:endParaRPr lang="en-US" dirty="0"/>
          </a:p>
        </p:txBody>
      </p:sp>
      <p:sp>
        <p:nvSpPr>
          <p:cNvPr id="6" name="Slide Number Placeholder 5">
            <a:extLst>
              <a:ext uri="{FF2B5EF4-FFF2-40B4-BE49-F238E27FC236}">
                <a16:creationId xmlns:a16="http://schemas.microsoft.com/office/drawing/2014/main" id="{610A2DD6-23F8-46FB-B20D-888E4F421F77}"/>
              </a:ext>
            </a:extLst>
          </p:cNvPr>
          <p:cNvSpPr>
            <a:spLocks noGrp="1"/>
          </p:cNvSpPr>
          <p:nvPr>
            <p:ph type="sldNum" sz="quarter" idx="12"/>
          </p:nvPr>
        </p:nvSpPr>
        <p:spPr/>
        <p:txBody>
          <a:bodyPr/>
          <a:lstStyle/>
          <a:p>
            <a:fld id="{B82CCC60-E8CD-4174-8B1A-7DF615B22EEF}" type="slidenum">
              <a:rPr lang="en-US" smtClean="0"/>
              <a:pPr/>
              <a:t>10</a:t>
            </a:fld>
            <a:endParaRPr lang="en-US"/>
          </a:p>
        </p:txBody>
      </p:sp>
      <p:sp>
        <p:nvSpPr>
          <p:cNvPr id="7" name="Rectangle 6">
            <a:extLst>
              <a:ext uri="{FF2B5EF4-FFF2-40B4-BE49-F238E27FC236}">
                <a16:creationId xmlns:a16="http://schemas.microsoft.com/office/drawing/2014/main" id="{10707D42-D3BA-4736-B903-F25B216F94BC}"/>
              </a:ext>
            </a:extLst>
          </p:cNvPr>
          <p:cNvSpPr/>
          <p:nvPr/>
        </p:nvSpPr>
        <p:spPr>
          <a:xfrm>
            <a:off x="0" y="985720"/>
            <a:ext cx="9144000" cy="5191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11" name="TextBox 10">
            <a:extLst>
              <a:ext uri="{FF2B5EF4-FFF2-40B4-BE49-F238E27FC236}">
                <a16:creationId xmlns:a16="http://schemas.microsoft.com/office/drawing/2014/main" id="{7CAB1ED0-B113-4B18-BE17-9F800BA1EC75}"/>
              </a:ext>
            </a:extLst>
          </p:cNvPr>
          <p:cNvSpPr txBox="1"/>
          <p:nvPr/>
        </p:nvSpPr>
        <p:spPr>
          <a:xfrm>
            <a:off x="1059785" y="1443835"/>
            <a:ext cx="6719020" cy="369332"/>
          </a:xfrm>
          <a:prstGeom prst="rect">
            <a:avLst/>
          </a:prstGeom>
          <a:noFill/>
        </p:spPr>
        <p:txBody>
          <a:bodyPr wrap="square" rtlCol="0">
            <a:spAutoFit/>
          </a:bodyPr>
          <a:lstStyle/>
          <a:p>
            <a:endParaRPr lang="en-US" dirty="0"/>
          </a:p>
        </p:txBody>
      </p:sp>
      <p:sp>
        <p:nvSpPr>
          <p:cNvPr id="12" name="Content Placeholder 2">
            <a:extLst>
              <a:ext uri="{FF2B5EF4-FFF2-40B4-BE49-F238E27FC236}">
                <a16:creationId xmlns:a16="http://schemas.microsoft.com/office/drawing/2014/main" id="{A237210B-5975-438E-8E3F-44D796A351FE}"/>
              </a:ext>
            </a:extLst>
          </p:cNvPr>
          <p:cNvSpPr txBox="1">
            <a:spLocks/>
          </p:cNvSpPr>
          <p:nvPr/>
        </p:nvSpPr>
        <p:spPr>
          <a:xfrm>
            <a:off x="457200" y="1062073"/>
            <a:ext cx="8085129" cy="473385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solidFill>
                  <a:srgbClr val="0070C0"/>
                </a:solidFill>
              </a:rPr>
              <a:t>Python is very popular language in 21</a:t>
            </a:r>
            <a:r>
              <a:rPr lang="en-US" sz="2400" baseline="30000" dirty="0">
                <a:solidFill>
                  <a:srgbClr val="0070C0"/>
                </a:solidFill>
              </a:rPr>
              <a:t>st</a:t>
            </a:r>
            <a:r>
              <a:rPr lang="en-US" sz="2400" dirty="0">
                <a:solidFill>
                  <a:srgbClr val="0070C0"/>
                </a:solidFill>
              </a:rPr>
              <a:t> century</a:t>
            </a:r>
          </a:p>
          <a:p>
            <a:r>
              <a:rPr lang="en-US" sz="2400" dirty="0">
                <a:solidFill>
                  <a:srgbClr val="0070C0"/>
                </a:solidFill>
              </a:rPr>
              <a:t>Python is extensively used in Data Science application development.</a:t>
            </a:r>
          </a:p>
          <a:p>
            <a:r>
              <a:rPr lang="en-US" sz="2400" dirty="0">
                <a:solidFill>
                  <a:srgbClr val="0070C0"/>
                </a:solidFill>
              </a:rPr>
              <a:t>Python is used in automation </a:t>
            </a:r>
          </a:p>
          <a:p>
            <a:r>
              <a:rPr lang="en-US" sz="2400" dirty="0">
                <a:solidFill>
                  <a:srgbClr val="0070C0"/>
                </a:solidFill>
              </a:rPr>
              <a:t>Python is used in Data Engineering with Big Data Hadoop</a:t>
            </a:r>
          </a:p>
          <a:p>
            <a:r>
              <a:rPr lang="en-US" sz="2400" dirty="0">
                <a:solidFill>
                  <a:srgbClr val="0070C0"/>
                </a:solidFill>
              </a:rPr>
              <a:t>Python Supports Automation Testing of Applications</a:t>
            </a:r>
          </a:p>
          <a:p>
            <a:r>
              <a:rPr lang="en-US" sz="2400" dirty="0">
                <a:solidFill>
                  <a:srgbClr val="0070C0"/>
                </a:solidFill>
              </a:rPr>
              <a:t>Python is used in Computer Graphics</a:t>
            </a:r>
          </a:p>
          <a:p>
            <a:r>
              <a:rPr lang="en-US" sz="2400" dirty="0">
                <a:solidFill>
                  <a:srgbClr val="0070C0"/>
                </a:solidFill>
              </a:rPr>
              <a:t>Python used in Artificial Intelligence Application Development</a:t>
            </a:r>
          </a:p>
          <a:p>
            <a:r>
              <a:rPr lang="en-US" sz="2400" dirty="0">
                <a:solidFill>
                  <a:srgbClr val="0070C0"/>
                </a:solidFill>
              </a:rPr>
              <a:t>Python Django is best web development framework.</a:t>
            </a:r>
          </a:p>
          <a:p>
            <a:r>
              <a:rPr lang="en-US" sz="2400" dirty="0">
                <a:solidFill>
                  <a:srgbClr val="0070C0"/>
                </a:solidFill>
              </a:rPr>
              <a:t>Python is portable and extensible</a:t>
            </a:r>
          </a:p>
          <a:p>
            <a:r>
              <a:rPr lang="en-US" sz="2400" dirty="0">
                <a:solidFill>
                  <a:srgbClr val="0070C0"/>
                </a:solidFill>
              </a:rPr>
              <a:t>Python is very easy to learn.</a:t>
            </a:r>
          </a:p>
        </p:txBody>
      </p:sp>
    </p:spTree>
    <p:extLst>
      <p:ext uri="{BB962C8B-B14F-4D97-AF65-F5344CB8AC3E}">
        <p14:creationId xmlns:p14="http://schemas.microsoft.com/office/powerpoint/2010/main" val="1807007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2A7F7-DA7F-494D-B1FE-9D62B43B2557}"/>
              </a:ext>
            </a:extLst>
          </p:cNvPr>
          <p:cNvSpPr>
            <a:spLocks noGrp="1"/>
          </p:cNvSpPr>
          <p:nvPr>
            <p:ph type="title"/>
          </p:nvPr>
        </p:nvSpPr>
        <p:spPr/>
        <p:txBody>
          <a:bodyPr>
            <a:normAutofit fontScale="90000"/>
          </a:bodyPr>
          <a:lstStyle/>
          <a:p>
            <a:r>
              <a:rPr lang="en-US" dirty="0"/>
              <a:t>Q &amp; A and Thanks</a:t>
            </a:r>
          </a:p>
        </p:txBody>
      </p:sp>
      <p:sp>
        <p:nvSpPr>
          <p:cNvPr id="13" name="Content Placeholder 12">
            <a:extLst>
              <a:ext uri="{FF2B5EF4-FFF2-40B4-BE49-F238E27FC236}">
                <a16:creationId xmlns:a16="http://schemas.microsoft.com/office/drawing/2014/main" id="{7ED55932-6B9B-44F3-B5D8-52E772536B56}"/>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EC1E1E51-F879-40D6-B868-B89357137C20}"/>
              </a:ext>
            </a:extLst>
          </p:cNvPr>
          <p:cNvSpPr>
            <a:spLocks noGrp="1"/>
          </p:cNvSpPr>
          <p:nvPr>
            <p:ph type="dt" sz="half" idx="10"/>
          </p:nvPr>
        </p:nvSpPr>
        <p:spPr/>
        <p:txBody>
          <a:bodyPr/>
          <a:lstStyle/>
          <a:p>
            <a:fld id="{DFA22E70-0B41-4597-B78B-97B82E0558E9}" type="datetime1">
              <a:rPr lang="en-US" smtClean="0"/>
              <a:pPr/>
              <a:t>11/20/2019</a:t>
            </a:fld>
            <a:endParaRPr lang="en-US"/>
          </a:p>
        </p:txBody>
      </p:sp>
      <p:sp>
        <p:nvSpPr>
          <p:cNvPr id="5" name="Footer Placeholder 4">
            <a:extLst>
              <a:ext uri="{FF2B5EF4-FFF2-40B4-BE49-F238E27FC236}">
                <a16:creationId xmlns:a16="http://schemas.microsoft.com/office/drawing/2014/main" id="{CEFF4F8D-7A35-44FF-8B5B-459678E425CC}"/>
              </a:ext>
            </a:extLst>
          </p:cNvPr>
          <p:cNvSpPr>
            <a:spLocks noGrp="1"/>
          </p:cNvSpPr>
          <p:nvPr>
            <p:ph type="ftr" sz="quarter" idx="11"/>
          </p:nvPr>
        </p:nvSpPr>
        <p:spPr/>
        <p:txBody>
          <a:bodyPr/>
          <a:lstStyle/>
          <a:p>
            <a:r>
              <a:rPr lang="en-US"/>
              <a:t>http://www.cognitivemind.co.in</a:t>
            </a:r>
            <a:endParaRPr lang="en-US" dirty="0"/>
          </a:p>
        </p:txBody>
      </p:sp>
      <p:sp>
        <p:nvSpPr>
          <p:cNvPr id="6" name="Slide Number Placeholder 5">
            <a:extLst>
              <a:ext uri="{FF2B5EF4-FFF2-40B4-BE49-F238E27FC236}">
                <a16:creationId xmlns:a16="http://schemas.microsoft.com/office/drawing/2014/main" id="{610A2DD6-23F8-46FB-B20D-888E4F421F77}"/>
              </a:ext>
            </a:extLst>
          </p:cNvPr>
          <p:cNvSpPr>
            <a:spLocks noGrp="1"/>
          </p:cNvSpPr>
          <p:nvPr>
            <p:ph type="sldNum" sz="quarter" idx="12"/>
          </p:nvPr>
        </p:nvSpPr>
        <p:spPr/>
        <p:txBody>
          <a:bodyPr/>
          <a:lstStyle/>
          <a:p>
            <a:fld id="{B82CCC60-E8CD-4174-8B1A-7DF615B22EEF}" type="slidenum">
              <a:rPr lang="en-US" smtClean="0"/>
              <a:pPr/>
              <a:t>11</a:t>
            </a:fld>
            <a:endParaRPr lang="en-US"/>
          </a:p>
        </p:txBody>
      </p:sp>
      <p:sp>
        <p:nvSpPr>
          <p:cNvPr id="7" name="Rectangle 6">
            <a:extLst>
              <a:ext uri="{FF2B5EF4-FFF2-40B4-BE49-F238E27FC236}">
                <a16:creationId xmlns:a16="http://schemas.microsoft.com/office/drawing/2014/main" id="{10707D42-D3BA-4736-B903-F25B216F94BC}"/>
              </a:ext>
            </a:extLst>
          </p:cNvPr>
          <p:cNvSpPr/>
          <p:nvPr/>
        </p:nvSpPr>
        <p:spPr>
          <a:xfrm>
            <a:off x="0" y="1003262"/>
            <a:ext cx="9144000" cy="5191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a:p>
            <a:pPr algn="ctr"/>
            <a:r>
              <a:rPr lang="en-US" dirty="0"/>
              <a:t> 																																																																																																																																																																																																																																																																																																																																																																																																																																																																																																																																																																																																																																																																																																																																																																																			</a:t>
            </a:r>
          </a:p>
          <a:p>
            <a:pPr algn="ctr"/>
            <a:endParaRPr lang="en-US" dirty="0"/>
          </a:p>
        </p:txBody>
      </p:sp>
      <p:graphicFrame>
        <p:nvGraphicFramePr>
          <p:cNvPr id="9" name="Diagram 8">
            <a:extLst>
              <a:ext uri="{FF2B5EF4-FFF2-40B4-BE49-F238E27FC236}">
                <a16:creationId xmlns:a16="http://schemas.microsoft.com/office/drawing/2014/main" id="{C19AB87D-3F94-400D-BD7E-15087038173C}"/>
              </a:ext>
            </a:extLst>
          </p:cNvPr>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3780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2A7F7-DA7F-494D-B1FE-9D62B43B2557}"/>
              </a:ext>
            </a:extLst>
          </p:cNvPr>
          <p:cNvSpPr>
            <a:spLocks noGrp="1"/>
          </p:cNvSpPr>
          <p:nvPr>
            <p:ph type="title"/>
          </p:nvPr>
        </p:nvSpPr>
        <p:spPr/>
        <p:txBody>
          <a:bodyPr>
            <a:normAutofit fontScale="90000"/>
          </a:bodyPr>
          <a:lstStyle/>
          <a:p>
            <a:r>
              <a:rPr lang="en-US" dirty="0"/>
              <a:t>Course Structure:</a:t>
            </a:r>
          </a:p>
        </p:txBody>
      </p:sp>
      <p:graphicFrame>
        <p:nvGraphicFramePr>
          <p:cNvPr id="8" name="Content Placeholder 7">
            <a:extLst>
              <a:ext uri="{FF2B5EF4-FFF2-40B4-BE49-F238E27FC236}">
                <a16:creationId xmlns:a16="http://schemas.microsoft.com/office/drawing/2014/main" id="{DD5DC373-0739-408C-9A48-EFA40D069DA3}"/>
              </a:ext>
            </a:extLst>
          </p:cNvPr>
          <p:cNvGraphicFramePr>
            <a:graphicFrameLocks noGrp="1"/>
          </p:cNvGraphicFramePr>
          <p:nvPr>
            <p:ph idx="1"/>
            <p:extLst>
              <p:ext uri="{D42A27DB-BD31-4B8C-83A1-F6EECF244321}">
                <p14:modId xmlns:p14="http://schemas.microsoft.com/office/powerpoint/2010/main" val="291926020"/>
              </p:ext>
            </p:extLst>
          </p:nvPr>
        </p:nvGraphicFramePr>
        <p:xfrm>
          <a:off x="601663" y="1290638"/>
          <a:ext cx="7940675" cy="4276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EC1E1E51-F879-40D6-B868-B89357137C20}"/>
              </a:ext>
            </a:extLst>
          </p:cNvPr>
          <p:cNvSpPr>
            <a:spLocks noGrp="1"/>
          </p:cNvSpPr>
          <p:nvPr>
            <p:ph type="dt" sz="half" idx="10"/>
          </p:nvPr>
        </p:nvSpPr>
        <p:spPr/>
        <p:txBody>
          <a:bodyPr/>
          <a:lstStyle/>
          <a:p>
            <a:fld id="{DFA22E70-0B41-4597-B78B-97B82E0558E9}" type="datetime1">
              <a:rPr lang="en-US" smtClean="0"/>
              <a:t>11/20/2019</a:t>
            </a:fld>
            <a:endParaRPr lang="en-US"/>
          </a:p>
        </p:txBody>
      </p:sp>
      <p:sp>
        <p:nvSpPr>
          <p:cNvPr id="5" name="Footer Placeholder 4">
            <a:extLst>
              <a:ext uri="{FF2B5EF4-FFF2-40B4-BE49-F238E27FC236}">
                <a16:creationId xmlns:a16="http://schemas.microsoft.com/office/drawing/2014/main" id="{CEFF4F8D-7A35-44FF-8B5B-459678E425CC}"/>
              </a:ext>
            </a:extLst>
          </p:cNvPr>
          <p:cNvSpPr>
            <a:spLocks noGrp="1"/>
          </p:cNvSpPr>
          <p:nvPr>
            <p:ph type="ftr" sz="quarter" idx="11"/>
          </p:nvPr>
        </p:nvSpPr>
        <p:spPr/>
        <p:txBody>
          <a:bodyPr/>
          <a:lstStyle/>
          <a:p>
            <a:r>
              <a:rPr lang="en-US"/>
              <a:t>http://www.cognitivemind.co.in</a:t>
            </a:r>
            <a:endParaRPr lang="en-US" dirty="0"/>
          </a:p>
        </p:txBody>
      </p:sp>
      <p:sp>
        <p:nvSpPr>
          <p:cNvPr id="6" name="Slide Number Placeholder 5">
            <a:extLst>
              <a:ext uri="{FF2B5EF4-FFF2-40B4-BE49-F238E27FC236}">
                <a16:creationId xmlns:a16="http://schemas.microsoft.com/office/drawing/2014/main" id="{610A2DD6-23F8-46FB-B20D-888E4F421F77}"/>
              </a:ext>
            </a:extLst>
          </p:cNvPr>
          <p:cNvSpPr>
            <a:spLocks noGrp="1"/>
          </p:cNvSpPr>
          <p:nvPr>
            <p:ph type="sldNum" sz="quarter" idx="12"/>
          </p:nvPr>
        </p:nvSpPr>
        <p:spPr/>
        <p:txBody>
          <a:bodyPr/>
          <a:lstStyle/>
          <a:p>
            <a:fld id="{B82CCC60-E8CD-4174-8B1A-7DF615B22EEF}" type="slidenum">
              <a:rPr lang="en-US" smtClean="0"/>
              <a:pPr/>
              <a:t>2</a:t>
            </a:fld>
            <a:endParaRPr lang="en-US"/>
          </a:p>
        </p:txBody>
      </p:sp>
      <p:sp>
        <p:nvSpPr>
          <p:cNvPr id="7" name="Rectangle 6">
            <a:extLst>
              <a:ext uri="{FF2B5EF4-FFF2-40B4-BE49-F238E27FC236}">
                <a16:creationId xmlns:a16="http://schemas.microsoft.com/office/drawing/2014/main" id="{10707D42-D3BA-4736-B903-F25B216F94BC}"/>
              </a:ext>
            </a:extLst>
          </p:cNvPr>
          <p:cNvSpPr/>
          <p:nvPr/>
        </p:nvSpPr>
        <p:spPr>
          <a:xfrm>
            <a:off x="0" y="985720"/>
            <a:ext cx="9144000" cy="5191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a:p>
        </p:txBody>
      </p:sp>
      <p:sp>
        <p:nvSpPr>
          <p:cNvPr id="11" name="TextBox 10">
            <a:extLst>
              <a:ext uri="{FF2B5EF4-FFF2-40B4-BE49-F238E27FC236}">
                <a16:creationId xmlns:a16="http://schemas.microsoft.com/office/drawing/2014/main" id="{7CAB1ED0-B113-4B18-BE17-9F800BA1EC75}"/>
              </a:ext>
            </a:extLst>
          </p:cNvPr>
          <p:cNvSpPr txBox="1"/>
          <p:nvPr/>
        </p:nvSpPr>
        <p:spPr>
          <a:xfrm>
            <a:off x="1059785" y="1443835"/>
            <a:ext cx="6719020" cy="369332"/>
          </a:xfrm>
          <a:prstGeom prst="rect">
            <a:avLst/>
          </a:prstGeom>
          <a:noFill/>
        </p:spPr>
        <p:txBody>
          <a:bodyPr wrap="square" rtlCol="0">
            <a:spAutoFit/>
          </a:bodyPr>
          <a:lstStyle/>
          <a:p>
            <a:endParaRPr lang="en-US" dirty="0"/>
          </a:p>
        </p:txBody>
      </p:sp>
      <p:sp>
        <p:nvSpPr>
          <p:cNvPr id="12" name="TextBox 11">
            <a:extLst>
              <a:ext uri="{FF2B5EF4-FFF2-40B4-BE49-F238E27FC236}">
                <a16:creationId xmlns:a16="http://schemas.microsoft.com/office/drawing/2014/main" id="{90A911D2-DFC1-4680-A703-A04C362985FA}"/>
              </a:ext>
            </a:extLst>
          </p:cNvPr>
          <p:cNvSpPr txBox="1"/>
          <p:nvPr/>
        </p:nvSpPr>
        <p:spPr>
          <a:xfrm>
            <a:off x="754375" y="1181048"/>
            <a:ext cx="7787955" cy="5355312"/>
          </a:xfrm>
          <a:prstGeom prst="rect">
            <a:avLst/>
          </a:prstGeom>
          <a:noFill/>
        </p:spPr>
        <p:txBody>
          <a:bodyPr wrap="square" rtlCol="0">
            <a:spAutoFit/>
          </a:bodyPr>
          <a:lstStyle/>
          <a:p>
            <a:pPr marL="285750" indent="-285750">
              <a:buFont typeface="Arial" panose="020B0604020202020204" pitchFamily="34" charset="0"/>
              <a:buChar char="•"/>
            </a:pPr>
            <a:r>
              <a:rPr lang="en-US" dirty="0"/>
              <a:t>This Course  “Python 101”  has 19 sections which covers 90 % of python and each section is touching core concepts of Python Programming Language , that a developer should learn before to code business function.</a:t>
            </a:r>
          </a:p>
          <a:p>
            <a:pPr marL="285750" indent="-285750">
              <a:buFont typeface="Arial" panose="020B0604020202020204" pitchFamily="34" charset="0"/>
              <a:buChar char="•"/>
            </a:pPr>
            <a:r>
              <a:rPr lang="en-US" dirty="0"/>
              <a:t>In each section we  cover three core parts of learning</a:t>
            </a:r>
          </a:p>
          <a:p>
            <a:pPr marL="800100" lvl="1" indent="-342900">
              <a:buFont typeface="Wingdings" panose="05000000000000000000" pitchFamily="2" charset="2"/>
              <a:buChar char="q"/>
            </a:pPr>
            <a:r>
              <a:rPr lang="en-US" dirty="0"/>
              <a:t>Language Fundamental</a:t>
            </a:r>
          </a:p>
          <a:p>
            <a:pPr marL="800100" lvl="1" indent="-342900">
              <a:buFont typeface="Wingdings" panose="05000000000000000000" pitchFamily="2" charset="2"/>
              <a:buChar char="q"/>
            </a:pPr>
            <a:r>
              <a:rPr lang="en-US" dirty="0"/>
              <a:t>Programs to describe with real life examples</a:t>
            </a:r>
          </a:p>
          <a:p>
            <a:pPr marL="800100" lvl="1" indent="-342900">
              <a:buFont typeface="Wingdings" panose="05000000000000000000" pitchFamily="2" charset="2"/>
              <a:buChar char="q"/>
            </a:pPr>
            <a:r>
              <a:rPr lang="en-US" dirty="0"/>
              <a:t>Application to solve business problems</a:t>
            </a:r>
          </a:p>
          <a:p>
            <a:pPr marL="285750" lvl="1" indent="-285750">
              <a:buFont typeface="Arial" panose="020B0604020202020204" pitchFamily="34" charset="0"/>
              <a:buChar char="•"/>
            </a:pPr>
            <a:r>
              <a:rPr lang="en-US" dirty="0"/>
              <a:t> At the end of each section we have a complete homework list which will be provided to students to try out the hands on exercise to make their hands dirty with coding and brain storming ,  because our goal is not just to teach and to ensure students are building developer ethos  so that at end of the course every student should feel empower as a python developer and confident to develop python based applications. </a:t>
            </a:r>
          </a:p>
          <a:p>
            <a:pPr marL="285750" lvl="1" indent="-285750">
              <a:buFont typeface="Arial" panose="020B0604020202020204" pitchFamily="34" charset="0"/>
              <a:buChar char="•"/>
            </a:pPr>
            <a:r>
              <a:rPr lang="en-US" dirty="0"/>
              <a:t>In each section we will be coding min 30 + programs and in total we will be coding 500 + programs. </a:t>
            </a:r>
          </a:p>
          <a:p>
            <a:pPr marL="285750" lvl="1" indent="-285750">
              <a:buFont typeface="Arial" panose="020B0604020202020204" pitchFamily="34" charset="0"/>
              <a:buChar char="•"/>
            </a:pPr>
            <a:r>
              <a:rPr lang="en-US" dirty="0"/>
              <a:t>At the end of the section we have a complete list of Python Interview Q &amp; A</a:t>
            </a:r>
          </a:p>
          <a:p>
            <a:pPr marL="0" lvl="1"/>
            <a:r>
              <a:rPr lang="en-US" dirty="0"/>
              <a:t>      which covers industry asked interview question and how a developer solved</a:t>
            </a:r>
          </a:p>
          <a:p>
            <a:pPr marL="0" lvl="1"/>
            <a:r>
              <a:rPr lang="en-US" dirty="0"/>
              <a:t>     all these intellectually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713665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2A7F7-DA7F-494D-B1FE-9D62B43B2557}"/>
              </a:ext>
            </a:extLst>
          </p:cNvPr>
          <p:cNvSpPr>
            <a:spLocks noGrp="1"/>
          </p:cNvSpPr>
          <p:nvPr>
            <p:ph type="title"/>
          </p:nvPr>
        </p:nvSpPr>
        <p:spPr/>
        <p:txBody>
          <a:bodyPr>
            <a:normAutofit fontScale="90000"/>
          </a:bodyPr>
          <a:lstStyle/>
          <a:p>
            <a:r>
              <a:rPr lang="en-US" dirty="0"/>
              <a:t>Why Python with us?</a:t>
            </a:r>
          </a:p>
        </p:txBody>
      </p:sp>
      <p:graphicFrame>
        <p:nvGraphicFramePr>
          <p:cNvPr id="8" name="Content Placeholder 7">
            <a:extLst>
              <a:ext uri="{FF2B5EF4-FFF2-40B4-BE49-F238E27FC236}">
                <a16:creationId xmlns:a16="http://schemas.microsoft.com/office/drawing/2014/main" id="{DD5DC373-0739-408C-9A48-EFA40D069DA3}"/>
              </a:ext>
            </a:extLst>
          </p:cNvPr>
          <p:cNvGraphicFramePr>
            <a:graphicFrameLocks noGrp="1"/>
          </p:cNvGraphicFramePr>
          <p:nvPr>
            <p:ph idx="1"/>
          </p:nvPr>
        </p:nvGraphicFramePr>
        <p:xfrm>
          <a:off x="601663" y="1290638"/>
          <a:ext cx="7940675" cy="4276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EC1E1E51-F879-40D6-B868-B89357137C20}"/>
              </a:ext>
            </a:extLst>
          </p:cNvPr>
          <p:cNvSpPr>
            <a:spLocks noGrp="1"/>
          </p:cNvSpPr>
          <p:nvPr>
            <p:ph type="dt" sz="half" idx="10"/>
          </p:nvPr>
        </p:nvSpPr>
        <p:spPr/>
        <p:txBody>
          <a:bodyPr/>
          <a:lstStyle/>
          <a:p>
            <a:fld id="{DFA22E70-0B41-4597-B78B-97B82E0558E9}" type="datetime1">
              <a:rPr lang="en-US" smtClean="0"/>
              <a:t>11/21/2019</a:t>
            </a:fld>
            <a:endParaRPr lang="en-US"/>
          </a:p>
        </p:txBody>
      </p:sp>
      <p:sp>
        <p:nvSpPr>
          <p:cNvPr id="5" name="Footer Placeholder 4">
            <a:extLst>
              <a:ext uri="{FF2B5EF4-FFF2-40B4-BE49-F238E27FC236}">
                <a16:creationId xmlns:a16="http://schemas.microsoft.com/office/drawing/2014/main" id="{CEFF4F8D-7A35-44FF-8B5B-459678E425CC}"/>
              </a:ext>
            </a:extLst>
          </p:cNvPr>
          <p:cNvSpPr>
            <a:spLocks noGrp="1"/>
          </p:cNvSpPr>
          <p:nvPr>
            <p:ph type="ftr" sz="quarter" idx="11"/>
          </p:nvPr>
        </p:nvSpPr>
        <p:spPr/>
        <p:txBody>
          <a:bodyPr/>
          <a:lstStyle/>
          <a:p>
            <a:r>
              <a:rPr lang="en-US"/>
              <a:t>http://www.cognitivemind.co.in</a:t>
            </a:r>
            <a:endParaRPr lang="en-US" dirty="0"/>
          </a:p>
        </p:txBody>
      </p:sp>
      <p:sp>
        <p:nvSpPr>
          <p:cNvPr id="6" name="Slide Number Placeholder 5">
            <a:extLst>
              <a:ext uri="{FF2B5EF4-FFF2-40B4-BE49-F238E27FC236}">
                <a16:creationId xmlns:a16="http://schemas.microsoft.com/office/drawing/2014/main" id="{610A2DD6-23F8-46FB-B20D-888E4F421F77}"/>
              </a:ext>
            </a:extLst>
          </p:cNvPr>
          <p:cNvSpPr>
            <a:spLocks noGrp="1"/>
          </p:cNvSpPr>
          <p:nvPr>
            <p:ph type="sldNum" sz="quarter" idx="12"/>
          </p:nvPr>
        </p:nvSpPr>
        <p:spPr/>
        <p:txBody>
          <a:bodyPr/>
          <a:lstStyle/>
          <a:p>
            <a:fld id="{B82CCC60-E8CD-4174-8B1A-7DF615B22EEF}" type="slidenum">
              <a:rPr lang="en-US" smtClean="0"/>
              <a:pPr/>
              <a:t>3</a:t>
            </a:fld>
            <a:endParaRPr lang="en-US"/>
          </a:p>
        </p:txBody>
      </p:sp>
      <p:sp>
        <p:nvSpPr>
          <p:cNvPr id="7" name="Rectangle 6">
            <a:extLst>
              <a:ext uri="{FF2B5EF4-FFF2-40B4-BE49-F238E27FC236}">
                <a16:creationId xmlns:a16="http://schemas.microsoft.com/office/drawing/2014/main" id="{10707D42-D3BA-4736-B903-F25B216F94BC}"/>
              </a:ext>
            </a:extLst>
          </p:cNvPr>
          <p:cNvSpPr/>
          <p:nvPr/>
        </p:nvSpPr>
        <p:spPr>
          <a:xfrm>
            <a:off x="0" y="985720"/>
            <a:ext cx="9144000" cy="5191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a:p>
        </p:txBody>
      </p:sp>
      <p:sp>
        <p:nvSpPr>
          <p:cNvPr id="11" name="TextBox 10">
            <a:extLst>
              <a:ext uri="{FF2B5EF4-FFF2-40B4-BE49-F238E27FC236}">
                <a16:creationId xmlns:a16="http://schemas.microsoft.com/office/drawing/2014/main" id="{7CAB1ED0-B113-4B18-BE17-9F800BA1EC75}"/>
              </a:ext>
            </a:extLst>
          </p:cNvPr>
          <p:cNvSpPr txBox="1"/>
          <p:nvPr/>
        </p:nvSpPr>
        <p:spPr>
          <a:xfrm>
            <a:off x="1059785" y="1443835"/>
            <a:ext cx="6719020" cy="369332"/>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917CE9CA-4A39-4949-A35F-317E40540C0A}"/>
              </a:ext>
            </a:extLst>
          </p:cNvPr>
          <p:cNvSpPr txBox="1"/>
          <p:nvPr/>
        </p:nvSpPr>
        <p:spPr>
          <a:xfrm>
            <a:off x="457200" y="1290638"/>
            <a:ext cx="8085130" cy="5355312"/>
          </a:xfrm>
          <a:prstGeom prst="rect">
            <a:avLst/>
          </a:prstGeom>
          <a:noFill/>
        </p:spPr>
        <p:txBody>
          <a:bodyPr wrap="square" rtlCol="0">
            <a:spAutoFit/>
          </a:bodyPr>
          <a:lstStyle/>
          <a:p>
            <a:pPr marL="285750" indent="-285750">
              <a:buFont typeface="Arial" panose="020B0604020202020204" pitchFamily="34" charset="0"/>
              <a:buChar char="•"/>
            </a:pPr>
            <a:r>
              <a:rPr lang="en-US" dirty="0"/>
              <a:t>We are not like a tradition teacher who teaches student and go, We are Mentors of 21</a:t>
            </a:r>
            <a:r>
              <a:rPr lang="en-US" baseline="30000" dirty="0"/>
              <a:t>st</a:t>
            </a:r>
            <a:r>
              <a:rPr lang="en-US" dirty="0"/>
              <a:t> century, We are group of talented ,  technology experts and having min 10 + years of industry experience people who have motive to solve education problems.</a:t>
            </a:r>
          </a:p>
          <a:p>
            <a:pPr marL="285750" indent="-285750">
              <a:buFont typeface="Arial" panose="020B0604020202020204" pitchFamily="34" charset="0"/>
              <a:buChar char="•"/>
            </a:pPr>
            <a:r>
              <a:rPr lang="en-US" dirty="0"/>
              <a:t>Currently we understand the education system is broken and  especially IT education became a fish market, every here and there we have an IT trainer who has  incomplete knowledge of the technology and giving knowledge to students.</a:t>
            </a:r>
          </a:p>
          <a:p>
            <a:r>
              <a:rPr lang="en-US" dirty="0"/>
              <a:t>     As a result of this we are producing unskilled , semiskilled , unprofessional human    </a:t>
            </a:r>
          </a:p>
          <a:p>
            <a:r>
              <a:rPr lang="en-US" dirty="0"/>
              <a:t>     resource to the job market and they are not getting right fit to the demands of the</a:t>
            </a:r>
          </a:p>
          <a:p>
            <a:r>
              <a:rPr lang="en-US" dirty="0"/>
              <a:t>    jobs in IT and ITES skills.  </a:t>
            </a:r>
          </a:p>
          <a:p>
            <a:pPr marL="285750" indent="-285750">
              <a:buFont typeface="Arial" panose="020B0604020202020204" pitchFamily="34" charset="0"/>
              <a:buChar char="•"/>
            </a:pPr>
            <a:r>
              <a:rPr lang="en-US" dirty="0"/>
              <a:t>In “The Excellency” we do complete assessment of student potential and area of interest  in IT and ITES skill sets.</a:t>
            </a:r>
          </a:p>
          <a:p>
            <a:pPr marL="285750" indent="-285750">
              <a:buFont typeface="Arial" panose="020B0604020202020204" pitchFamily="34" charset="0"/>
              <a:buChar char="•"/>
            </a:pPr>
            <a:r>
              <a:rPr lang="en-US" dirty="0"/>
              <a:t>In the assessment we put set of questionnaire to student to explore his/her Potentials , Creativity , Critical Thinking , Problem Solving Ability , Innovative Idea , EQ , Empathy , Teamwork , Out of the box thinking , Ambition , Enterprising  ability , leadership and vision.</a:t>
            </a:r>
          </a:p>
          <a:p>
            <a:pPr marL="285750" indent="-285750">
              <a:buFont typeface="Arial" panose="020B0604020202020204" pitchFamily="34" charset="0"/>
              <a:buChar char="•"/>
            </a:pPr>
            <a:r>
              <a:rPr lang="en-US" dirty="0"/>
              <a:t>After the assessment we use to suggest right set of skills to student to learn so that his/her time and money would be get waste and he would onboard to right skill and excel on that.</a:t>
            </a:r>
          </a:p>
        </p:txBody>
      </p:sp>
    </p:spTree>
    <p:extLst>
      <p:ext uri="{BB962C8B-B14F-4D97-AF65-F5344CB8AC3E}">
        <p14:creationId xmlns:p14="http://schemas.microsoft.com/office/powerpoint/2010/main" val="4194625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2A7F7-DA7F-494D-B1FE-9D62B43B2557}"/>
              </a:ext>
            </a:extLst>
          </p:cNvPr>
          <p:cNvSpPr>
            <a:spLocks noGrp="1"/>
          </p:cNvSpPr>
          <p:nvPr>
            <p:ph type="title"/>
          </p:nvPr>
        </p:nvSpPr>
        <p:spPr/>
        <p:txBody>
          <a:bodyPr>
            <a:normAutofit fontScale="90000"/>
          </a:bodyPr>
          <a:lstStyle/>
          <a:p>
            <a:r>
              <a:rPr lang="en-US" dirty="0"/>
              <a:t>We don’t teach We mentor Student</a:t>
            </a:r>
          </a:p>
        </p:txBody>
      </p:sp>
      <p:graphicFrame>
        <p:nvGraphicFramePr>
          <p:cNvPr id="8" name="Content Placeholder 7">
            <a:extLst>
              <a:ext uri="{FF2B5EF4-FFF2-40B4-BE49-F238E27FC236}">
                <a16:creationId xmlns:a16="http://schemas.microsoft.com/office/drawing/2014/main" id="{DD5DC373-0739-408C-9A48-EFA40D069DA3}"/>
              </a:ext>
            </a:extLst>
          </p:cNvPr>
          <p:cNvGraphicFramePr>
            <a:graphicFrameLocks noGrp="1"/>
          </p:cNvGraphicFramePr>
          <p:nvPr>
            <p:ph idx="1"/>
          </p:nvPr>
        </p:nvGraphicFramePr>
        <p:xfrm>
          <a:off x="601663" y="1290638"/>
          <a:ext cx="7940675" cy="4276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EC1E1E51-F879-40D6-B868-B89357137C20}"/>
              </a:ext>
            </a:extLst>
          </p:cNvPr>
          <p:cNvSpPr>
            <a:spLocks noGrp="1"/>
          </p:cNvSpPr>
          <p:nvPr>
            <p:ph type="dt" sz="half" idx="10"/>
          </p:nvPr>
        </p:nvSpPr>
        <p:spPr/>
        <p:txBody>
          <a:bodyPr/>
          <a:lstStyle/>
          <a:p>
            <a:fld id="{DFA22E70-0B41-4597-B78B-97B82E0558E9}" type="datetime1">
              <a:rPr lang="en-US" smtClean="0"/>
              <a:t>11/21/2019</a:t>
            </a:fld>
            <a:endParaRPr lang="en-US"/>
          </a:p>
        </p:txBody>
      </p:sp>
      <p:sp>
        <p:nvSpPr>
          <p:cNvPr id="5" name="Footer Placeholder 4">
            <a:extLst>
              <a:ext uri="{FF2B5EF4-FFF2-40B4-BE49-F238E27FC236}">
                <a16:creationId xmlns:a16="http://schemas.microsoft.com/office/drawing/2014/main" id="{CEFF4F8D-7A35-44FF-8B5B-459678E425CC}"/>
              </a:ext>
            </a:extLst>
          </p:cNvPr>
          <p:cNvSpPr>
            <a:spLocks noGrp="1"/>
          </p:cNvSpPr>
          <p:nvPr>
            <p:ph type="ftr" sz="quarter" idx="11"/>
          </p:nvPr>
        </p:nvSpPr>
        <p:spPr/>
        <p:txBody>
          <a:bodyPr/>
          <a:lstStyle/>
          <a:p>
            <a:r>
              <a:rPr lang="en-US"/>
              <a:t>http://www.cognitivemind.co.in</a:t>
            </a:r>
            <a:endParaRPr lang="en-US" dirty="0"/>
          </a:p>
        </p:txBody>
      </p:sp>
      <p:sp>
        <p:nvSpPr>
          <p:cNvPr id="6" name="Slide Number Placeholder 5">
            <a:extLst>
              <a:ext uri="{FF2B5EF4-FFF2-40B4-BE49-F238E27FC236}">
                <a16:creationId xmlns:a16="http://schemas.microsoft.com/office/drawing/2014/main" id="{610A2DD6-23F8-46FB-B20D-888E4F421F77}"/>
              </a:ext>
            </a:extLst>
          </p:cNvPr>
          <p:cNvSpPr>
            <a:spLocks noGrp="1"/>
          </p:cNvSpPr>
          <p:nvPr>
            <p:ph type="sldNum" sz="quarter" idx="12"/>
          </p:nvPr>
        </p:nvSpPr>
        <p:spPr/>
        <p:txBody>
          <a:bodyPr/>
          <a:lstStyle/>
          <a:p>
            <a:fld id="{B82CCC60-E8CD-4174-8B1A-7DF615B22EEF}" type="slidenum">
              <a:rPr lang="en-US" smtClean="0"/>
              <a:pPr/>
              <a:t>4</a:t>
            </a:fld>
            <a:endParaRPr lang="en-US"/>
          </a:p>
        </p:txBody>
      </p:sp>
      <p:sp>
        <p:nvSpPr>
          <p:cNvPr id="7" name="Rectangle 6">
            <a:extLst>
              <a:ext uri="{FF2B5EF4-FFF2-40B4-BE49-F238E27FC236}">
                <a16:creationId xmlns:a16="http://schemas.microsoft.com/office/drawing/2014/main" id="{10707D42-D3BA-4736-B903-F25B216F94BC}"/>
              </a:ext>
            </a:extLst>
          </p:cNvPr>
          <p:cNvSpPr/>
          <p:nvPr/>
        </p:nvSpPr>
        <p:spPr>
          <a:xfrm>
            <a:off x="0" y="985720"/>
            <a:ext cx="9144000" cy="5191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a:p>
        </p:txBody>
      </p:sp>
      <p:sp>
        <p:nvSpPr>
          <p:cNvPr id="11" name="TextBox 10">
            <a:extLst>
              <a:ext uri="{FF2B5EF4-FFF2-40B4-BE49-F238E27FC236}">
                <a16:creationId xmlns:a16="http://schemas.microsoft.com/office/drawing/2014/main" id="{7CAB1ED0-B113-4B18-BE17-9F800BA1EC75}"/>
              </a:ext>
            </a:extLst>
          </p:cNvPr>
          <p:cNvSpPr txBox="1"/>
          <p:nvPr/>
        </p:nvSpPr>
        <p:spPr>
          <a:xfrm>
            <a:off x="1059785" y="1443835"/>
            <a:ext cx="6719020" cy="369332"/>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917CE9CA-4A39-4949-A35F-317E40540C0A}"/>
              </a:ext>
            </a:extLst>
          </p:cNvPr>
          <p:cNvSpPr txBox="1"/>
          <p:nvPr/>
        </p:nvSpPr>
        <p:spPr>
          <a:xfrm>
            <a:off x="457200" y="1290638"/>
            <a:ext cx="8085130" cy="646331"/>
          </a:xfrm>
          <a:prstGeom prst="rect">
            <a:avLst/>
          </a:prstGeom>
          <a:noFill/>
        </p:spPr>
        <p:txBody>
          <a:bodyPr wrap="square" rtlCol="0">
            <a:spAutoFit/>
          </a:bodyPr>
          <a:lstStyle/>
          <a:p>
            <a:pPr marL="285750" indent="-285750">
              <a:buFont typeface="Arial" panose="020B0604020202020204" pitchFamily="34" charset="0"/>
              <a:buChar char="•"/>
            </a:pPr>
            <a:r>
              <a:rPr lang="en-US" dirty="0"/>
              <a:t>We work in extensively 8 steps process to mentor student to learn a new skill to place him/her into an IT work force. </a:t>
            </a:r>
          </a:p>
        </p:txBody>
      </p:sp>
      <p:graphicFrame>
        <p:nvGraphicFramePr>
          <p:cNvPr id="9" name="Diagram 8">
            <a:extLst>
              <a:ext uri="{FF2B5EF4-FFF2-40B4-BE49-F238E27FC236}">
                <a16:creationId xmlns:a16="http://schemas.microsoft.com/office/drawing/2014/main" id="{27297113-AF57-43F3-A64D-FA16A844908B}"/>
              </a:ext>
            </a:extLst>
          </p:cNvPr>
          <p:cNvGraphicFramePr/>
          <p:nvPr>
            <p:extLst>
              <p:ext uri="{D42A27DB-BD31-4B8C-83A1-F6EECF244321}">
                <p14:modId xmlns:p14="http://schemas.microsoft.com/office/powerpoint/2010/main" val="3835606591"/>
              </p:ext>
            </p:extLst>
          </p:nvPr>
        </p:nvGraphicFramePr>
        <p:xfrm>
          <a:off x="1485791" y="2025328"/>
          <a:ext cx="6293014" cy="415236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616699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2A7F7-DA7F-494D-B1FE-9D62B43B2557}"/>
              </a:ext>
            </a:extLst>
          </p:cNvPr>
          <p:cNvSpPr>
            <a:spLocks noGrp="1"/>
          </p:cNvSpPr>
          <p:nvPr>
            <p:ph type="title"/>
          </p:nvPr>
        </p:nvSpPr>
        <p:spPr/>
        <p:txBody>
          <a:bodyPr>
            <a:normAutofit fontScale="90000"/>
          </a:bodyPr>
          <a:lstStyle/>
          <a:p>
            <a:r>
              <a:rPr lang="en-US" dirty="0"/>
              <a:t>Developer softskill</a:t>
            </a:r>
          </a:p>
        </p:txBody>
      </p:sp>
      <p:graphicFrame>
        <p:nvGraphicFramePr>
          <p:cNvPr id="8" name="Content Placeholder 7">
            <a:extLst>
              <a:ext uri="{FF2B5EF4-FFF2-40B4-BE49-F238E27FC236}">
                <a16:creationId xmlns:a16="http://schemas.microsoft.com/office/drawing/2014/main" id="{DD5DC373-0739-408C-9A48-EFA40D069DA3}"/>
              </a:ext>
            </a:extLst>
          </p:cNvPr>
          <p:cNvGraphicFramePr>
            <a:graphicFrameLocks noGrp="1"/>
          </p:cNvGraphicFramePr>
          <p:nvPr>
            <p:ph idx="1"/>
          </p:nvPr>
        </p:nvGraphicFramePr>
        <p:xfrm>
          <a:off x="601663" y="1290638"/>
          <a:ext cx="7940675" cy="4276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EC1E1E51-F879-40D6-B868-B89357137C20}"/>
              </a:ext>
            </a:extLst>
          </p:cNvPr>
          <p:cNvSpPr>
            <a:spLocks noGrp="1"/>
          </p:cNvSpPr>
          <p:nvPr>
            <p:ph type="dt" sz="half" idx="10"/>
          </p:nvPr>
        </p:nvSpPr>
        <p:spPr/>
        <p:txBody>
          <a:bodyPr/>
          <a:lstStyle/>
          <a:p>
            <a:fld id="{DFA22E70-0B41-4597-B78B-97B82E0558E9}" type="datetime1">
              <a:rPr lang="en-US" smtClean="0"/>
              <a:t>11/21/2019</a:t>
            </a:fld>
            <a:endParaRPr lang="en-US"/>
          </a:p>
        </p:txBody>
      </p:sp>
      <p:sp>
        <p:nvSpPr>
          <p:cNvPr id="5" name="Footer Placeholder 4">
            <a:extLst>
              <a:ext uri="{FF2B5EF4-FFF2-40B4-BE49-F238E27FC236}">
                <a16:creationId xmlns:a16="http://schemas.microsoft.com/office/drawing/2014/main" id="{CEFF4F8D-7A35-44FF-8B5B-459678E425CC}"/>
              </a:ext>
            </a:extLst>
          </p:cNvPr>
          <p:cNvSpPr>
            <a:spLocks noGrp="1"/>
          </p:cNvSpPr>
          <p:nvPr>
            <p:ph type="ftr" sz="quarter" idx="11"/>
          </p:nvPr>
        </p:nvSpPr>
        <p:spPr/>
        <p:txBody>
          <a:bodyPr/>
          <a:lstStyle/>
          <a:p>
            <a:r>
              <a:rPr lang="en-US"/>
              <a:t>http://www.cognitivemind.co.in</a:t>
            </a:r>
            <a:endParaRPr lang="en-US" dirty="0"/>
          </a:p>
        </p:txBody>
      </p:sp>
      <p:sp>
        <p:nvSpPr>
          <p:cNvPr id="6" name="Slide Number Placeholder 5">
            <a:extLst>
              <a:ext uri="{FF2B5EF4-FFF2-40B4-BE49-F238E27FC236}">
                <a16:creationId xmlns:a16="http://schemas.microsoft.com/office/drawing/2014/main" id="{610A2DD6-23F8-46FB-B20D-888E4F421F77}"/>
              </a:ext>
            </a:extLst>
          </p:cNvPr>
          <p:cNvSpPr>
            <a:spLocks noGrp="1"/>
          </p:cNvSpPr>
          <p:nvPr>
            <p:ph type="sldNum" sz="quarter" idx="12"/>
          </p:nvPr>
        </p:nvSpPr>
        <p:spPr/>
        <p:txBody>
          <a:bodyPr/>
          <a:lstStyle/>
          <a:p>
            <a:fld id="{B82CCC60-E8CD-4174-8B1A-7DF615B22EEF}" type="slidenum">
              <a:rPr lang="en-US" smtClean="0"/>
              <a:pPr/>
              <a:t>5</a:t>
            </a:fld>
            <a:endParaRPr lang="en-US"/>
          </a:p>
        </p:txBody>
      </p:sp>
      <p:sp>
        <p:nvSpPr>
          <p:cNvPr id="7" name="Rectangle 6">
            <a:extLst>
              <a:ext uri="{FF2B5EF4-FFF2-40B4-BE49-F238E27FC236}">
                <a16:creationId xmlns:a16="http://schemas.microsoft.com/office/drawing/2014/main" id="{10707D42-D3BA-4736-B903-F25B216F94BC}"/>
              </a:ext>
            </a:extLst>
          </p:cNvPr>
          <p:cNvSpPr/>
          <p:nvPr/>
        </p:nvSpPr>
        <p:spPr>
          <a:xfrm>
            <a:off x="0" y="985720"/>
            <a:ext cx="9144000" cy="5191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a:p>
        </p:txBody>
      </p:sp>
      <p:sp>
        <p:nvSpPr>
          <p:cNvPr id="11" name="TextBox 10">
            <a:extLst>
              <a:ext uri="{FF2B5EF4-FFF2-40B4-BE49-F238E27FC236}">
                <a16:creationId xmlns:a16="http://schemas.microsoft.com/office/drawing/2014/main" id="{7CAB1ED0-B113-4B18-BE17-9F800BA1EC75}"/>
              </a:ext>
            </a:extLst>
          </p:cNvPr>
          <p:cNvSpPr txBox="1"/>
          <p:nvPr/>
        </p:nvSpPr>
        <p:spPr>
          <a:xfrm>
            <a:off x="1059785" y="1443835"/>
            <a:ext cx="6719020" cy="369332"/>
          </a:xfrm>
          <a:prstGeom prst="rect">
            <a:avLst/>
          </a:prstGeom>
          <a:noFill/>
        </p:spPr>
        <p:txBody>
          <a:bodyPr wrap="square" rtlCol="0">
            <a:spAutoFit/>
          </a:bodyPr>
          <a:lstStyle/>
          <a:p>
            <a:endParaRPr lang="en-US" dirty="0"/>
          </a:p>
        </p:txBody>
      </p:sp>
      <p:graphicFrame>
        <p:nvGraphicFramePr>
          <p:cNvPr id="10" name="Diagram 9">
            <a:extLst>
              <a:ext uri="{FF2B5EF4-FFF2-40B4-BE49-F238E27FC236}">
                <a16:creationId xmlns:a16="http://schemas.microsoft.com/office/drawing/2014/main" id="{E3F82AAE-2446-4D68-9ADA-51093B33A6DC}"/>
              </a:ext>
            </a:extLst>
          </p:cNvPr>
          <p:cNvGraphicFramePr/>
          <p:nvPr>
            <p:extLst>
              <p:ext uri="{D42A27DB-BD31-4B8C-83A1-F6EECF244321}">
                <p14:modId xmlns:p14="http://schemas.microsoft.com/office/powerpoint/2010/main" val="291797675"/>
              </p:ext>
            </p:extLst>
          </p:nvPr>
        </p:nvGraphicFramePr>
        <p:xfrm>
          <a:off x="457200" y="1138003"/>
          <a:ext cx="8229600" cy="503968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269625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2A7F7-DA7F-494D-B1FE-9D62B43B2557}"/>
              </a:ext>
            </a:extLst>
          </p:cNvPr>
          <p:cNvSpPr>
            <a:spLocks noGrp="1"/>
          </p:cNvSpPr>
          <p:nvPr>
            <p:ph type="title"/>
          </p:nvPr>
        </p:nvSpPr>
        <p:spPr/>
        <p:txBody>
          <a:bodyPr>
            <a:normAutofit fontScale="90000"/>
          </a:bodyPr>
          <a:lstStyle/>
          <a:p>
            <a:r>
              <a:rPr lang="en-US" dirty="0"/>
              <a:t>Developer softskill</a:t>
            </a:r>
          </a:p>
        </p:txBody>
      </p:sp>
      <p:graphicFrame>
        <p:nvGraphicFramePr>
          <p:cNvPr id="8" name="Content Placeholder 7">
            <a:extLst>
              <a:ext uri="{FF2B5EF4-FFF2-40B4-BE49-F238E27FC236}">
                <a16:creationId xmlns:a16="http://schemas.microsoft.com/office/drawing/2014/main" id="{DD5DC373-0739-408C-9A48-EFA40D069DA3}"/>
              </a:ext>
            </a:extLst>
          </p:cNvPr>
          <p:cNvGraphicFramePr>
            <a:graphicFrameLocks noGrp="1"/>
          </p:cNvGraphicFramePr>
          <p:nvPr>
            <p:ph idx="1"/>
          </p:nvPr>
        </p:nvGraphicFramePr>
        <p:xfrm>
          <a:off x="601663" y="1290638"/>
          <a:ext cx="7940675" cy="4276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EC1E1E51-F879-40D6-B868-B89357137C20}"/>
              </a:ext>
            </a:extLst>
          </p:cNvPr>
          <p:cNvSpPr>
            <a:spLocks noGrp="1"/>
          </p:cNvSpPr>
          <p:nvPr>
            <p:ph type="dt" sz="half" idx="10"/>
          </p:nvPr>
        </p:nvSpPr>
        <p:spPr/>
        <p:txBody>
          <a:bodyPr/>
          <a:lstStyle/>
          <a:p>
            <a:fld id="{DFA22E70-0B41-4597-B78B-97B82E0558E9}" type="datetime1">
              <a:rPr lang="en-US" smtClean="0"/>
              <a:t>11/21/2019</a:t>
            </a:fld>
            <a:endParaRPr lang="en-US"/>
          </a:p>
        </p:txBody>
      </p:sp>
      <p:sp>
        <p:nvSpPr>
          <p:cNvPr id="5" name="Footer Placeholder 4">
            <a:extLst>
              <a:ext uri="{FF2B5EF4-FFF2-40B4-BE49-F238E27FC236}">
                <a16:creationId xmlns:a16="http://schemas.microsoft.com/office/drawing/2014/main" id="{CEFF4F8D-7A35-44FF-8B5B-459678E425CC}"/>
              </a:ext>
            </a:extLst>
          </p:cNvPr>
          <p:cNvSpPr>
            <a:spLocks noGrp="1"/>
          </p:cNvSpPr>
          <p:nvPr>
            <p:ph type="ftr" sz="quarter" idx="11"/>
          </p:nvPr>
        </p:nvSpPr>
        <p:spPr/>
        <p:txBody>
          <a:bodyPr/>
          <a:lstStyle/>
          <a:p>
            <a:r>
              <a:rPr lang="en-US"/>
              <a:t>http://www.cognitivemind.co.in</a:t>
            </a:r>
            <a:endParaRPr lang="en-US" dirty="0"/>
          </a:p>
        </p:txBody>
      </p:sp>
      <p:sp>
        <p:nvSpPr>
          <p:cNvPr id="6" name="Slide Number Placeholder 5">
            <a:extLst>
              <a:ext uri="{FF2B5EF4-FFF2-40B4-BE49-F238E27FC236}">
                <a16:creationId xmlns:a16="http://schemas.microsoft.com/office/drawing/2014/main" id="{610A2DD6-23F8-46FB-B20D-888E4F421F77}"/>
              </a:ext>
            </a:extLst>
          </p:cNvPr>
          <p:cNvSpPr>
            <a:spLocks noGrp="1"/>
          </p:cNvSpPr>
          <p:nvPr>
            <p:ph type="sldNum" sz="quarter" idx="12"/>
          </p:nvPr>
        </p:nvSpPr>
        <p:spPr/>
        <p:txBody>
          <a:bodyPr/>
          <a:lstStyle/>
          <a:p>
            <a:fld id="{B82CCC60-E8CD-4174-8B1A-7DF615B22EEF}" type="slidenum">
              <a:rPr lang="en-US" smtClean="0"/>
              <a:pPr/>
              <a:t>6</a:t>
            </a:fld>
            <a:endParaRPr lang="en-US"/>
          </a:p>
        </p:txBody>
      </p:sp>
      <p:sp>
        <p:nvSpPr>
          <p:cNvPr id="7" name="Rectangle 6">
            <a:extLst>
              <a:ext uri="{FF2B5EF4-FFF2-40B4-BE49-F238E27FC236}">
                <a16:creationId xmlns:a16="http://schemas.microsoft.com/office/drawing/2014/main" id="{10707D42-D3BA-4736-B903-F25B216F94BC}"/>
              </a:ext>
            </a:extLst>
          </p:cNvPr>
          <p:cNvSpPr/>
          <p:nvPr/>
        </p:nvSpPr>
        <p:spPr>
          <a:xfrm>
            <a:off x="0" y="985720"/>
            <a:ext cx="9144000" cy="5191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a:p>
        </p:txBody>
      </p:sp>
      <p:sp>
        <p:nvSpPr>
          <p:cNvPr id="11" name="TextBox 10">
            <a:extLst>
              <a:ext uri="{FF2B5EF4-FFF2-40B4-BE49-F238E27FC236}">
                <a16:creationId xmlns:a16="http://schemas.microsoft.com/office/drawing/2014/main" id="{7CAB1ED0-B113-4B18-BE17-9F800BA1EC75}"/>
              </a:ext>
            </a:extLst>
          </p:cNvPr>
          <p:cNvSpPr txBox="1"/>
          <p:nvPr/>
        </p:nvSpPr>
        <p:spPr>
          <a:xfrm>
            <a:off x="1059785" y="1443835"/>
            <a:ext cx="6719020" cy="369332"/>
          </a:xfrm>
          <a:prstGeom prst="rect">
            <a:avLst/>
          </a:prstGeom>
          <a:noFill/>
        </p:spPr>
        <p:txBody>
          <a:bodyPr wrap="square" rtlCol="0">
            <a:spAutoFit/>
          </a:bodyPr>
          <a:lstStyle/>
          <a:p>
            <a:endParaRPr lang="en-US" dirty="0"/>
          </a:p>
        </p:txBody>
      </p:sp>
      <p:graphicFrame>
        <p:nvGraphicFramePr>
          <p:cNvPr id="10" name="Diagram 9">
            <a:extLst>
              <a:ext uri="{FF2B5EF4-FFF2-40B4-BE49-F238E27FC236}">
                <a16:creationId xmlns:a16="http://schemas.microsoft.com/office/drawing/2014/main" id="{E3F82AAE-2446-4D68-9ADA-51093B33A6DC}"/>
              </a:ext>
            </a:extLst>
          </p:cNvPr>
          <p:cNvGraphicFramePr/>
          <p:nvPr>
            <p:extLst>
              <p:ext uri="{D42A27DB-BD31-4B8C-83A1-F6EECF244321}">
                <p14:modId xmlns:p14="http://schemas.microsoft.com/office/powerpoint/2010/main" val="3159782767"/>
              </p:ext>
            </p:extLst>
          </p:nvPr>
        </p:nvGraphicFramePr>
        <p:xfrm>
          <a:off x="457200" y="1138003"/>
          <a:ext cx="8229600" cy="503968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667914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2A7F7-DA7F-494D-B1FE-9D62B43B2557}"/>
              </a:ext>
            </a:extLst>
          </p:cNvPr>
          <p:cNvSpPr>
            <a:spLocks noGrp="1"/>
          </p:cNvSpPr>
          <p:nvPr>
            <p:ph type="title"/>
          </p:nvPr>
        </p:nvSpPr>
        <p:spPr/>
        <p:txBody>
          <a:bodyPr>
            <a:normAutofit fontScale="90000"/>
          </a:bodyPr>
          <a:lstStyle/>
          <a:p>
            <a:r>
              <a:rPr lang="en-US" dirty="0"/>
              <a:t>Developer softskill</a:t>
            </a:r>
          </a:p>
        </p:txBody>
      </p:sp>
      <p:graphicFrame>
        <p:nvGraphicFramePr>
          <p:cNvPr id="8" name="Content Placeholder 7">
            <a:extLst>
              <a:ext uri="{FF2B5EF4-FFF2-40B4-BE49-F238E27FC236}">
                <a16:creationId xmlns:a16="http://schemas.microsoft.com/office/drawing/2014/main" id="{DD5DC373-0739-408C-9A48-EFA40D069DA3}"/>
              </a:ext>
            </a:extLst>
          </p:cNvPr>
          <p:cNvGraphicFramePr>
            <a:graphicFrameLocks noGrp="1"/>
          </p:cNvGraphicFramePr>
          <p:nvPr>
            <p:ph idx="1"/>
          </p:nvPr>
        </p:nvGraphicFramePr>
        <p:xfrm>
          <a:off x="601663" y="1290638"/>
          <a:ext cx="7940675" cy="4276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EC1E1E51-F879-40D6-B868-B89357137C20}"/>
              </a:ext>
            </a:extLst>
          </p:cNvPr>
          <p:cNvSpPr>
            <a:spLocks noGrp="1"/>
          </p:cNvSpPr>
          <p:nvPr>
            <p:ph type="dt" sz="half" idx="10"/>
          </p:nvPr>
        </p:nvSpPr>
        <p:spPr/>
        <p:txBody>
          <a:bodyPr/>
          <a:lstStyle/>
          <a:p>
            <a:fld id="{DFA22E70-0B41-4597-B78B-97B82E0558E9}" type="datetime1">
              <a:rPr lang="en-US" smtClean="0"/>
              <a:t>11/21/2019</a:t>
            </a:fld>
            <a:endParaRPr lang="en-US"/>
          </a:p>
        </p:txBody>
      </p:sp>
      <p:sp>
        <p:nvSpPr>
          <p:cNvPr id="5" name="Footer Placeholder 4">
            <a:extLst>
              <a:ext uri="{FF2B5EF4-FFF2-40B4-BE49-F238E27FC236}">
                <a16:creationId xmlns:a16="http://schemas.microsoft.com/office/drawing/2014/main" id="{CEFF4F8D-7A35-44FF-8B5B-459678E425CC}"/>
              </a:ext>
            </a:extLst>
          </p:cNvPr>
          <p:cNvSpPr>
            <a:spLocks noGrp="1"/>
          </p:cNvSpPr>
          <p:nvPr>
            <p:ph type="ftr" sz="quarter" idx="11"/>
          </p:nvPr>
        </p:nvSpPr>
        <p:spPr/>
        <p:txBody>
          <a:bodyPr/>
          <a:lstStyle/>
          <a:p>
            <a:r>
              <a:rPr lang="en-US"/>
              <a:t>http://www.cognitivemind.co.in</a:t>
            </a:r>
            <a:endParaRPr lang="en-US" dirty="0"/>
          </a:p>
        </p:txBody>
      </p:sp>
      <p:sp>
        <p:nvSpPr>
          <p:cNvPr id="6" name="Slide Number Placeholder 5">
            <a:extLst>
              <a:ext uri="{FF2B5EF4-FFF2-40B4-BE49-F238E27FC236}">
                <a16:creationId xmlns:a16="http://schemas.microsoft.com/office/drawing/2014/main" id="{610A2DD6-23F8-46FB-B20D-888E4F421F77}"/>
              </a:ext>
            </a:extLst>
          </p:cNvPr>
          <p:cNvSpPr>
            <a:spLocks noGrp="1"/>
          </p:cNvSpPr>
          <p:nvPr>
            <p:ph type="sldNum" sz="quarter" idx="12"/>
          </p:nvPr>
        </p:nvSpPr>
        <p:spPr/>
        <p:txBody>
          <a:bodyPr/>
          <a:lstStyle/>
          <a:p>
            <a:fld id="{B82CCC60-E8CD-4174-8B1A-7DF615B22EEF}" type="slidenum">
              <a:rPr lang="en-US" smtClean="0"/>
              <a:pPr/>
              <a:t>7</a:t>
            </a:fld>
            <a:endParaRPr lang="en-US"/>
          </a:p>
        </p:txBody>
      </p:sp>
      <p:sp>
        <p:nvSpPr>
          <p:cNvPr id="7" name="Rectangle 6">
            <a:extLst>
              <a:ext uri="{FF2B5EF4-FFF2-40B4-BE49-F238E27FC236}">
                <a16:creationId xmlns:a16="http://schemas.microsoft.com/office/drawing/2014/main" id="{10707D42-D3BA-4736-B903-F25B216F94BC}"/>
              </a:ext>
            </a:extLst>
          </p:cNvPr>
          <p:cNvSpPr/>
          <p:nvPr/>
        </p:nvSpPr>
        <p:spPr>
          <a:xfrm>
            <a:off x="0" y="985720"/>
            <a:ext cx="9144000" cy="5191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a:p>
        </p:txBody>
      </p:sp>
      <p:sp>
        <p:nvSpPr>
          <p:cNvPr id="11" name="TextBox 10">
            <a:extLst>
              <a:ext uri="{FF2B5EF4-FFF2-40B4-BE49-F238E27FC236}">
                <a16:creationId xmlns:a16="http://schemas.microsoft.com/office/drawing/2014/main" id="{7CAB1ED0-B113-4B18-BE17-9F800BA1EC75}"/>
              </a:ext>
            </a:extLst>
          </p:cNvPr>
          <p:cNvSpPr txBox="1"/>
          <p:nvPr/>
        </p:nvSpPr>
        <p:spPr>
          <a:xfrm>
            <a:off x="1059785" y="1443835"/>
            <a:ext cx="6719020" cy="369332"/>
          </a:xfrm>
          <a:prstGeom prst="rect">
            <a:avLst/>
          </a:prstGeom>
          <a:noFill/>
        </p:spPr>
        <p:txBody>
          <a:bodyPr wrap="square" rtlCol="0">
            <a:spAutoFit/>
          </a:bodyPr>
          <a:lstStyle/>
          <a:p>
            <a:endParaRPr lang="en-US" dirty="0"/>
          </a:p>
        </p:txBody>
      </p:sp>
      <p:graphicFrame>
        <p:nvGraphicFramePr>
          <p:cNvPr id="10" name="Diagram 9">
            <a:extLst>
              <a:ext uri="{FF2B5EF4-FFF2-40B4-BE49-F238E27FC236}">
                <a16:creationId xmlns:a16="http://schemas.microsoft.com/office/drawing/2014/main" id="{E3F82AAE-2446-4D68-9ADA-51093B33A6DC}"/>
              </a:ext>
            </a:extLst>
          </p:cNvPr>
          <p:cNvGraphicFramePr/>
          <p:nvPr>
            <p:extLst>
              <p:ext uri="{D42A27DB-BD31-4B8C-83A1-F6EECF244321}">
                <p14:modId xmlns:p14="http://schemas.microsoft.com/office/powerpoint/2010/main" val="1217814797"/>
              </p:ext>
            </p:extLst>
          </p:nvPr>
        </p:nvGraphicFramePr>
        <p:xfrm>
          <a:off x="457200" y="1138003"/>
          <a:ext cx="8390540" cy="521834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586427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2A7F7-DA7F-494D-B1FE-9D62B43B2557}"/>
              </a:ext>
            </a:extLst>
          </p:cNvPr>
          <p:cNvSpPr>
            <a:spLocks noGrp="1"/>
          </p:cNvSpPr>
          <p:nvPr>
            <p:ph type="title"/>
          </p:nvPr>
        </p:nvSpPr>
        <p:spPr>
          <a:xfrm>
            <a:off x="601670" y="348523"/>
            <a:ext cx="3664920" cy="610820"/>
          </a:xfrm>
        </p:spPr>
        <p:txBody>
          <a:bodyPr>
            <a:normAutofit fontScale="90000"/>
          </a:bodyPr>
          <a:lstStyle/>
          <a:p>
            <a:r>
              <a:rPr lang="en-US" dirty="0"/>
              <a:t>Developer softskill</a:t>
            </a:r>
          </a:p>
        </p:txBody>
      </p:sp>
      <p:graphicFrame>
        <p:nvGraphicFramePr>
          <p:cNvPr id="8" name="Content Placeholder 7">
            <a:extLst>
              <a:ext uri="{FF2B5EF4-FFF2-40B4-BE49-F238E27FC236}">
                <a16:creationId xmlns:a16="http://schemas.microsoft.com/office/drawing/2014/main" id="{DD5DC373-0739-408C-9A48-EFA40D069DA3}"/>
              </a:ext>
            </a:extLst>
          </p:cNvPr>
          <p:cNvGraphicFramePr>
            <a:graphicFrameLocks noGrp="1"/>
          </p:cNvGraphicFramePr>
          <p:nvPr>
            <p:ph idx="1"/>
          </p:nvPr>
        </p:nvGraphicFramePr>
        <p:xfrm>
          <a:off x="601663" y="1290638"/>
          <a:ext cx="7940675" cy="4276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EC1E1E51-F879-40D6-B868-B89357137C20}"/>
              </a:ext>
            </a:extLst>
          </p:cNvPr>
          <p:cNvSpPr>
            <a:spLocks noGrp="1"/>
          </p:cNvSpPr>
          <p:nvPr>
            <p:ph type="dt" sz="half" idx="10"/>
          </p:nvPr>
        </p:nvSpPr>
        <p:spPr/>
        <p:txBody>
          <a:bodyPr/>
          <a:lstStyle/>
          <a:p>
            <a:fld id="{DFA22E70-0B41-4597-B78B-97B82E0558E9}" type="datetime1">
              <a:rPr lang="en-US" smtClean="0"/>
              <a:t>11/21/2019</a:t>
            </a:fld>
            <a:endParaRPr lang="en-US"/>
          </a:p>
        </p:txBody>
      </p:sp>
      <p:sp>
        <p:nvSpPr>
          <p:cNvPr id="5" name="Footer Placeholder 4">
            <a:extLst>
              <a:ext uri="{FF2B5EF4-FFF2-40B4-BE49-F238E27FC236}">
                <a16:creationId xmlns:a16="http://schemas.microsoft.com/office/drawing/2014/main" id="{CEFF4F8D-7A35-44FF-8B5B-459678E425CC}"/>
              </a:ext>
            </a:extLst>
          </p:cNvPr>
          <p:cNvSpPr>
            <a:spLocks noGrp="1"/>
          </p:cNvSpPr>
          <p:nvPr>
            <p:ph type="ftr" sz="quarter" idx="11"/>
          </p:nvPr>
        </p:nvSpPr>
        <p:spPr/>
        <p:txBody>
          <a:bodyPr/>
          <a:lstStyle/>
          <a:p>
            <a:r>
              <a:rPr lang="en-US"/>
              <a:t>http://www.cognitivemind.co.in</a:t>
            </a:r>
            <a:endParaRPr lang="en-US" dirty="0"/>
          </a:p>
        </p:txBody>
      </p:sp>
      <p:sp>
        <p:nvSpPr>
          <p:cNvPr id="6" name="Slide Number Placeholder 5">
            <a:extLst>
              <a:ext uri="{FF2B5EF4-FFF2-40B4-BE49-F238E27FC236}">
                <a16:creationId xmlns:a16="http://schemas.microsoft.com/office/drawing/2014/main" id="{610A2DD6-23F8-46FB-B20D-888E4F421F77}"/>
              </a:ext>
            </a:extLst>
          </p:cNvPr>
          <p:cNvSpPr>
            <a:spLocks noGrp="1"/>
          </p:cNvSpPr>
          <p:nvPr>
            <p:ph type="sldNum" sz="quarter" idx="12"/>
          </p:nvPr>
        </p:nvSpPr>
        <p:spPr/>
        <p:txBody>
          <a:bodyPr/>
          <a:lstStyle/>
          <a:p>
            <a:fld id="{B82CCC60-E8CD-4174-8B1A-7DF615B22EEF}" type="slidenum">
              <a:rPr lang="en-US" smtClean="0"/>
              <a:pPr/>
              <a:t>8</a:t>
            </a:fld>
            <a:endParaRPr lang="en-US"/>
          </a:p>
        </p:txBody>
      </p:sp>
      <p:sp>
        <p:nvSpPr>
          <p:cNvPr id="7" name="Rectangle 6">
            <a:extLst>
              <a:ext uri="{FF2B5EF4-FFF2-40B4-BE49-F238E27FC236}">
                <a16:creationId xmlns:a16="http://schemas.microsoft.com/office/drawing/2014/main" id="{10707D42-D3BA-4736-B903-F25B216F94BC}"/>
              </a:ext>
            </a:extLst>
          </p:cNvPr>
          <p:cNvSpPr/>
          <p:nvPr/>
        </p:nvSpPr>
        <p:spPr>
          <a:xfrm>
            <a:off x="0" y="985720"/>
            <a:ext cx="9144000" cy="5191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a:p>
        </p:txBody>
      </p:sp>
      <p:sp>
        <p:nvSpPr>
          <p:cNvPr id="11" name="TextBox 10">
            <a:extLst>
              <a:ext uri="{FF2B5EF4-FFF2-40B4-BE49-F238E27FC236}">
                <a16:creationId xmlns:a16="http://schemas.microsoft.com/office/drawing/2014/main" id="{7CAB1ED0-B113-4B18-BE17-9F800BA1EC75}"/>
              </a:ext>
            </a:extLst>
          </p:cNvPr>
          <p:cNvSpPr txBox="1"/>
          <p:nvPr/>
        </p:nvSpPr>
        <p:spPr>
          <a:xfrm>
            <a:off x="1059785" y="1443835"/>
            <a:ext cx="6719020" cy="369332"/>
          </a:xfrm>
          <a:prstGeom prst="rect">
            <a:avLst/>
          </a:prstGeom>
          <a:noFill/>
        </p:spPr>
        <p:txBody>
          <a:bodyPr wrap="square" rtlCol="0">
            <a:spAutoFit/>
          </a:bodyPr>
          <a:lstStyle/>
          <a:p>
            <a:endParaRPr lang="en-US" dirty="0"/>
          </a:p>
        </p:txBody>
      </p:sp>
      <p:graphicFrame>
        <p:nvGraphicFramePr>
          <p:cNvPr id="10" name="Diagram 9">
            <a:extLst>
              <a:ext uri="{FF2B5EF4-FFF2-40B4-BE49-F238E27FC236}">
                <a16:creationId xmlns:a16="http://schemas.microsoft.com/office/drawing/2014/main" id="{E3F82AAE-2446-4D68-9ADA-51093B33A6DC}"/>
              </a:ext>
            </a:extLst>
          </p:cNvPr>
          <p:cNvGraphicFramePr/>
          <p:nvPr>
            <p:extLst>
              <p:ext uri="{D42A27DB-BD31-4B8C-83A1-F6EECF244321}">
                <p14:modId xmlns:p14="http://schemas.microsoft.com/office/powerpoint/2010/main" val="1881425335"/>
              </p:ext>
            </p:extLst>
          </p:nvPr>
        </p:nvGraphicFramePr>
        <p:xfrm>
          <a:off x="457200" y="1138003"/>
          <a:ext cx="8390540" cy="521834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626498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2A7F7-DA7F-494D-B1FE-9D62B43B2557}"/>
              </a:ext>
            </a:extLst>
          </p:cNvPr>
          <p:cNvSpPr>
            <a:spLocks noGrp="1"/>
          </p:cNvSpPr>
          <p:nvPr>
            <p:ph type="title"/>
          </p:nvPr>
        </p:nvSpPr>
        <p:spPr>
          <a:xfrm>
            <a:off x="601670" y="348523"/>
            <a:ext cx="3664920" cy="610820"/>
          </a:xfrm>
        </p:spPr>
        <p:txBody>
          <a:bodyPr>
            <a:normAutofit fontScale="90000"/>
          </a:bodyPr>
          <a:lstStyle/>
          <a:p>
            <a:r>
              <a:rPr lang="en-US" dirty="0"/>
              <a:t>Why Python?</a:t>
            </a:r>
          </a:p>
        </p:txBody>
      </p:sp>
      <p:graphicFrame>
        <p:nvGraphicFramePr>
          <p:cNvPr id="8" name="Content Placeholder 7">
            <a:extLst>
              <a:ext uri="{FF2B5EF4-FFF2-40B4-BE49-F238E27FC236}">
                <a16:creationId xmlns:a16="http://schemas.microsoft.com/office/drawing/2014/main" id="{DD5DC373-0739-408C-9A48-EFA40D069DA3}"/>
              </a:ext>
            </a:extLst>
          </p:cNvPr>
          <p:cNvGraphicFramePr>
            <a:graphicFrameLocks noGrp="1"/>
          </p:cNvGraphicFramePr>
          <p:nvPr>
            <p:ph idx="1"/>
          </p:nvPr>
        </p:nvGraphicFramePr>
        <p:xfrm>
          <a:off x="601663" y="1290638"/>
          <a:ext cx="7940675" cy="4276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EC1E1E51-F879-40D6-B868-B89357137C20}"/>
              </a:ext>
            </a:extLst>
          </p:cNvPr>
          <p:cNvSpPr>
            <a:spLocks noGrp="1"/>
          </p:cNvSpPr>
          <p:nvPr>
            <p:ph type="dt" sz="half" idx="10"/>
          </p:nvPr>
        </p:nvSpPr>
        <p:spPr/>
        <p:txBody>
          <a:bodyPr/>
          <a:lstStyle/>
          <a:p>
            <a:fld id="{DFA22E70-0B41-4597-B78B-97B82E0558E9}" type="datetime1">
              <a:rPr lang="en-US" smtClean="0"/>
              <a:t>11/21/2019</a:t>
            </a:fld>
            <a:endParaRPr lang="en-US"/>
          </a:p>
        </p:txBody>
      </p:sp>
      <p:sp>
        <p:nvSpPr>
          <p:cNvPr id="5" name="Footer Placeholder 4">
            <a:extLst>
              <a:ext uri="{FF2B5EF4-FFF2-40B4-BE49-F238E27FC236}">
                <a16:creationId xmlns:a16="http://schemas.microsoft.com/office/drawing/2014/main" id="{CEFF4F8D-7A35-44FF-8B5B-459678E425CC}"/>
              </a:ext>
            </a:extLst>
          </p:cNvPr>
          <p:cNvSpPr>
            <a:spLocks noGrp="1"/>
          </p:cNvSpPr>
          <p:nvPr>
            <p:ph type="ftr" sz="quarter" idx="11"/>
          </p:nvPr>
        </p:nvSpPr>
        <p:spPr/>
        <p:txBody>
          <a:bodyPr/>
          <a:lstStyle/>
          <a:p>
            <a:r>
              <a:rPr lang="en-US"/>
              <a:t>http://www.cognitivemind.co.in</a:t>
            </a:r>
            <a:endParaRPr lang="en-US" dirty="0"/>
          </a:p>
        </p:txBody>
      </p:sp>
      <p:sp>
        <p:nvSpPr>
          <p:cNvPr id="6" name="Slide Number Placeholder 5">
            <a:extLst>
              <a:ext uri="{FF2B5EF4-FFF2-40B4-BE49-F238E27FC236}">
                <a16:creationId xmlns:a16="http://schemas.microsoft.com/office/drawing/2014/main" id="{610A2DD6-23F8-46FB-B20D-888E4F421F77}"/>
              </a:ext>
            </a:extLst>
          </p:cNvPr>
          <p:cNvSpPr>
            <a:spLocks noGrp="1"/>
          </p:cNvSpPr>
          <p:nvPr>
            <p:ph type="sldNum" sz="quarter" idx="12"/>
          </p:nvPr>
        </p:nvSpPr>
        <p:spPr/>
        <p:txBody>
          <a:bodyPr/>
          <a:lstStyle/>
          <a:p>
            <a:fld id="{B82CCC60-E8CD-4174-8B1A-7DF615B22EEF}" type="slidenum">
              <a:rPr lang="en-US" smtClean="0"/>
              <a:pPr/>
              <a:t>9</a:t>
            </a:fld>
            <a:endParaRPr lang="en-US"/>
          </a:p>
        </p:txBody>
      </p:sp>
      <p:sp>
        <p:nvSpPr>
          <p:cNvPr id="7" name="Rectangle 6">
            <a:extLst>
              <a:ext uri="{FF2B5EF4-FFF2-40B4-BE49-F238E27FC236}">
                <a16:creationId xmlns:a16="http://schemas.microsoft.com/office/drawing/2014/main" id="{10707D42-D3BA-4736-B903-F25B216F94BC}"/>
              </a:ext>
            </a:extLst>
          </p:cNvPr>
          <p:cNvSpPr/>
          <p:nvPr/>
        </p:nvSpPr>
        <p:spPr>
          <a:xfrm>
            <a:off x="0" y="985720"/>
            <a:ext cx="9144000" cy="5191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11" name="TextBox 10">
            <a:extLst>
              <a:ext uri="{FF2B5EF4-FFF2-40B4-BE49-F238E27FC236}">
                <a16:creationId xmlns:a16="http://schemas.microsoft.com/office/drawing/2014/main" id="{7CAB1ED0-B113-4B18-BE17-9F800BA1EC75}"/>
              </a:ext>
            </a:extLst>
          </p:cNvPr>
          <p:cNvSpPr txBox="1"/>
          <p:nvPr/>
        </p:nvSpPr>
        <p:spPr>
          <a:xfrm>
            <a:off x="1059785" y="1443835"/>
            <a:ext cx="6719020" cy="369332"/>
          </a:xfrm>
          <a:prstGeom prst="rect">
            <a:avLst/>
          </a:prstGeom>
          <a:noFill/>
        </p:spPr>
        <p:txBody>
          <a:bodyPr wrap="square" rtlCol="0">
            <a:spAutoFit/>
          </a:bodyPr>
          <a:lstStyle/>
          <a:p>
            <a:endParaRPr lang="en-US" dirty="0"/>
          </a:p>
        </p:txBody>
      </p:sp>
      <p:sp>
        <p:nvSpPr>
          <p:cNvPr id="12" name="Content Placeholder 2">
            <a:extLst>
              <a:ext uri="{FF2B5EF4-FFF2-40B4-BE49-F238E27FC236}">
                <a16:creationId xmlns:a16="http://schemas.microsoft.com/office/drawing/2014/main" id="{A237210B-5975-438E-8E3F-44D796A351FE}"/>
              </a:ext>
            </a:extLst>
          </p:cNvPr>
          <p:cNvSpPr txBox="1">
            <a:spLocks/>
          </p:cNvSpPr>
          <p:nvPr/>
        </p:nvSpPr>
        <p:spPr>
          <a:xfrm>
            <a:off x="457200" y="1062073"/>
            <a:ext cx="8085129" cy="473385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solidFill>
                  <a:srgbClr val="0070C0"/>
                </a:solidFill>
              </a:rPr>
              <a:t>Python is very popular language in 21</a:t>
            </a:r>
            <a:r>
              <a:rPr lang="en-US" sz="2400" baseline="30000" dirty="0">
                <a:solidFill>
                  <a:srgbClr val="0070C0"/>
                </a:solidFill>
              </a:rPr>
              <a:t>st</a:t>
            </a:r>
            <a:r>
              <a:rPr lang="en-US" sz="2400" dirty="0">
                <a:solidFill>
                  <a:srgbClr val="0070C0"/>
                </a:solidFill>
              </a:rPr>
              <a:t> century</a:t>
            </a:r>
          </a:p>
          <a:p>
            <a:r>
              <a:rPr lang="en-US" sz="2400" dirty="0">
                <a:solidFill>
                  <a:srgbClr val="0070C0"/>
                </a:solidFill>
              </a:rPr>
              <a:t>Python is extensively used in Data Science application development.</a:t>
            </a:r>
          </a:p>
          <a:p>
            <a:r>
              <a:rPr lang="en-US" sz="2400" dirty="0">
                <a:solidFill>
                  <a:srgbClr val="0070C0"/>
                </a:solidFill>
              </a:rPr>
              <a:t>Python is used in automation </a:t>
            </a:r>
          </a:p>
          <a:p>
            <a:r>
              <a:rPr lang="en-US" sz="2400" dirty="0">
                <a:solidFill>
                  <a:srgbClr val="0070C0"/>
                </a:solidFill>
              </a:rPr>
              <a:t>Python is used in Data Engineering with Big Data Hadoop</a:t>
            </a:r>
          </a:p>
          <a:p>
            <a:r>
              <a:rPr lang="en-US" sz="2400" dirty="0">
                <a:solidFill>
                  <a:srgbClr val="0070C0"/>
                </a:solidFill>
              </a:rPr>
              <a:t>Python Supports Automation Testing of Applications</a:t>
            </a:r>
          </a:p>
          <a:p>
            <a:r>
              <a:rPr lang="en-US" sz="2400" dirty="0">
                <a:solidFill>
                  <a:srgbClr val="0070C0"/>
                </a:solidFill>
              </a:rPr>
              <a:t>Python is used in Computer Graphics</a:t>
            </a:r>
          </a:p>
          <a:p>
            <a:r>
              <a:rPr lang="en-US" sz="2400" dirty="0">
                <a:solidFill>
                  <a:srgbClr val="0070C0"/>
                </a:solidFill>
              </a:rPr>
              <a:t>Python used in Artificial Intelligence Application Development</a:t>
            </a:r>
          </a:p>
          <a:p>
            <a:r>
              <a:rPr lang="en-US" sz="2400" dirty="0">
                <a:solidFill>
                  <a:srgbClr val="0070C0"/>
                </a:solidFill>
              </a:rPr>
              <a:t>Python Django is best web development framework.</a:t>
            </a:r>
          </a:p>
          <a:p>
            <a:r>
              <a:rPr lang="en-US" sz="2400" dirty="0">
                <a:solidFill>
                  <a:srgbClr val="0070C0"/>
                </a:solidFill>
              </a:rPr>
              <a:t>Python is portable and extensible</a:t>
            </a:r>
          </a:p>
          <a:p>
            <a:r>
              <a:rPr lang="en-US" sz="2400" dirty="0">
                <a:solidFill>
                  <a:srgbClr val="0070C0"/>
                </a:solidFill>
              </a:rPr>
              <a:t>Python is very easy to learn.</a:t>
            </a:r>
          </a:p>
        </p:txBody>
      </p:sp>
    </p:spTree>
    <p:extLst>
      <p:ext uri="{BB962C8B-B14F-4D97-AF65-F5344CB8AC3E}">
        <p14:creationId xmlns:p14="http://schemas.microsoft.com/office/powerpoint/2010/main" val="1729888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2508</Words>
  <Application>Microsoft Office PowerPoint</Application>
  <PresentationFormat>On-screen Show (4:3)</PresentationFormat>
  <Paragraphs>146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Arial</vt:lpstr>
      <vt:lpstr>Chiller</vt:lpstr>
      <vt:lpstr>Wingdings</vt:lpstr>
      <vt:lpstr>Office Theme</vt:lpstr>
      <vt:lpstr>Bipin B. CEO  Cognitivemind Pvt Ltd.</vt:lpstr>
      <vt:lpstr>Course Structure:</vt:lpstr>
      <vt:lpstr>Why Python with us?</vt:lpstr>
      <vt:lpstr>We don’t teach We mentor Student</vt:lpstr>
      <vt:lpstr>Developer softskill</vt:lpstr>
      <vt:lpstr>Developer softskill</vt:lpstr>
      <vt:lpstr>Developer softskill</vt:lpstr>
      <vt:lpstr>Developer softskill</vt:lpstr>
      <vt:lpstr>Why Python?</vt:lpstr>
      <vt:lpstr>Why Python?</vt:lpstr>
      <vt:lpstr>Q &amp; A and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2014-02-19T05:46:38Z</dcterms:created>
  <dcterms:modified xsi:type="dcterms:W3CDTF">2019-11-21T18:26:08Z</dcterms:modified>
</cp:coreProperties>
</file>