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FBF9-44B1-4350-916E-66D9AE2F017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AAC8B-85D7-4058-AFE9-65D55C4D6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</a:t>
            </a:r>
            <a:r>
              <a:rPr lang="en-US" baseline="0" dirty="0" smtClean="0"/>
              <a:t>: The pipeline info uses variable that are also used to set the filter strength etc. Or a calculation of how much data / channels are deleted or how many channels are bridged. </a:t>
            </a:r>
          </a:p>
          <a:p>
            <a:r>
              <a:rPr lang="en-US" baseline="0" dirty="0" smtClean="0"/>
              <a:t>If there are no bridged or deleted </a:t>
            </a:r>
            <a:r>
              <a:rPr lang="en-US" baseline="0" dirty="0" err="1" smtClean="0"/>
              <a:t>cahnnels</a:t>
            </a:r>
            <a:r>
              <a:rPr lang="en-US" baseline="0" dirty="0" smtClean="0"/>
              <a:t>, the figure is empty as you can see in the top plot. This seemed better then not having a figure at all because that could be confusing. </a:t>
            </a:r>
          </a:p>
          <a:p>
            <a:r>
              <a:rPr lang="en-US" baseline="0" dirty="0" smtClean="0"/>
              <a:t>For both RT, RT related info, and UDTR stuff I use calculations that I make in the pipeline. While this is not something that generalizes to </a:t>
            </a:r>
            <a:r>
              <a:rPr lang="en-US" baseline="0" dirty="0" err="1" smtClean="0"/>
              <a:t>everyones</a:t>
            </a:r>
            <a:r>
              <a:rPr lang="en-US" baseline="0" dirty="0" smtClean="0"/>
              <a:t> pipeline, it should be easy to plot if one thinks it is relevant.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AAC8B-85D7-4058-AFE9-65D55C4D6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0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55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03C1-FA09-46AA-9F49-955B94E7B5E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464FCC-FDE2-48EE-B132-C9E95EE5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zh/edf-conver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43" y="2404534"/>
            <a:ext cx="9752812" cy="1646302"/>
          </a:xfrm>
        </p:spPr>
        <p:txBody>
          <a:bodyPr/>
          <a:lstStyle/>
          <a:p>
            <a:r>
              <a:rPr lang="en-US" dirty="0" smtClean="0"/>
              <a:t>QA EEG pre-processing 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Douwe Horsthuis</a:t>
            </a:r>
          </a:p>
          <a:p>
            <a:r>
              <a:rPr lang="en-US" dirty="0" smtClean="0"/>
              <a:t>CNL</a:t>
            </a:r>
          </a:p>
          <a:p>
            <a:r>
              <a:rPr lang="en-US" dirty="0" smtClean="0"/>
              <a:t>9/23/2022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 of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Pre-processing data</a:t>
            </a:r>
          </a:p>
          <a:p>
            <a:pPr lvl="1"/>
            <a:r>
              <a:rPr lang="en-US" dirty="0" smtClean="0"/>
              <a:t>The idea is that data is pre-processed as it comes in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his should save time at the end. </a:t>
            </a:r>
          </a:p>
          <a:p>
            <a:pPr lvl="2"/>
            <a:r>
              <a:rPr lang="en-US" dirty="0" smtClean="0"/>
              <a:t>This should give insight when there are some people collected</a:t>
            </a:r>
          </a:p>
          <a:p>
            <a:pPr lvl="2"/>
            <a:r>
              <a:rPr lang="en-US" dirty="0" smtClean="0"/>
              <a:t>This allows us to see pretty early on if the expected differences are there (if robust)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Quality control on an individual subject level</a:t>
            </a:r>
          </a:p>
          <a:p>
            <a:pPr lvl="1"/>
            <a:r>
              <a:rPr lang="en-US" dirty="0" smtClean="0"/>
              <a:t>Is the individual dataset worth using</a:t>
            </a:r>
          </a:p>
          <a:p>
            <a:pPr lvl="2"/>
            <a:r>
              <a:rPr lang="en-US" dirty="0" smtClean="0"/>
              <a:t>Overview (Readme file, ERP, Eye tracking, Reaction Time, Time frequency)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if data problems during collection are unique or happen more often</a:t>
            </a:r>
          </a:p>
          <a:p>
            <a:r>
              <a:rPr lang="en-US" dirty="0" smtClean="0"/>
              <a:t>Knowing if the task is too hard for 1 participant vs multiple</a:t>
            </a:r>
          </a:p>
          <a:p>
            <a:r>
              <a:rPr lang="en-US" dirty="0" smtClean="0"/>
              <a:t>Knowing if the signal is strong / weak</a:t>
            </a:r>
          </a:p>
          <a:p>
            <a:r>
              <a:rPr lang="en-US" dirty="0" smtClean="0"/>
              <a:t>Knowing if the quality of the data is good </a:t>
            </a:r>
          </a:p>
        </p:txBody>
      </p:sp>
    </p:spTree>
    <p:extLst>
      <p:ext uri="{BB962C8B-B14F-4D97-AF65-F5344CB8AC3E}">
        <p14:creationId xmlns:p14="http://schemas.microsoft.com/office/powerpoint/2010/main" val="25912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515" y="0"/>
            <a:ext cx="4409088" cy="2758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853969"/>
            <a:ext cx="6378402" cy="4004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31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participant give you an output file </a:t>
            </a:r>
          </a:p>
          <a:p>
            <a:pPr lvl="1"/>
            <a:r>
              <a:rPr lang="en-US" dirty="0" smtClean="0"/>
              <a:t>PDF, because the quality of the images are significantly better</a:t>
            </a:r>
          </a:p>
          <a:p>
            <a:pPr lvl="1"/>
            <a:r>
              <a:rPr lang="en-US" dirty="0" smtClean="0"/>
              <a:t>Can include whatever is relevant for your study</a:t>
            </a:r>
          </a:p>
          <a:p>
            <a:pPr lvl="2"/>
            <a:r>
              <a:rPr lang="en-US" dirty="0" smtClean="0"/>
              <a:t>Pipeline information</a:t>
            </a:r>
          </a:p>
          <a:p>
            <a:pPr lvl="2"/>
            <a:r>
              <a:rPr lang="en-US" dirty="0" smtClean="0"/>
              <a:t>Readme file information</a:t>
            </a:r>
          </a:p>
          <a:p>
            <a:pPr lvl="2"/>
            <a:r>
              <a:rPr lang="en-US" dirty="0" smtClean="0"/>
              <a:t>Reaction time info</a:t>
            </a:r>
          </a:p>
          <a:p>
            <a:pPr lvl="2"/>
            <a:r>
              <a:rPr lang="en-US" dirty="0" smtClean="0"/>
              <a:t>Deleted IC components</a:t>
            </a:r>
          </a:p>
          <a:p>
            <a:pPr lvl="2"/>
            <a:r>
              <a:rPr lang="en-US" dirty="0" smtClean="0"/>
              <a:t>Deleted channel location</a:t>
            </a:r>
          </a:p>
          <a:p>
            <a:pPr lvl="2"/>
            <a:r>
              <a:rPr lang="en-US" dirty="0" smtClean="0"/>
              <a:t>Bridged channel location</a:t>
            </a:r>
          </a:p>
          <a:p>
            <a:pPr lvl="2"/>
            <a:r>
              <a:rPr lang="en-US" dirty="0" smtClean="0"/>
              <a:t>Raw EEG data </a:t>
            </a:r>
          </a:p>
          <a:p>
            <a:pPr lvl="2"/>
            <a:r>
              <a:rPr lang="en-US" dirty="0" smtClean="0"/>
              <a:t>ERP(s)</a:t>
            </a:r>
          </a:p>
          <a:p>
            <a:pPr lvl="2"/>
            <a:r>
              <a:rPr lang="en-US" dirty="0" smtClean="0"/>
              <a:t>Eye tracking gaze</a:t>
            </a:r>
          </a:p>
          <a:p>
            <a:pPr lvl="2"/>
            <a:r>
              <a:rPr lang="en-US" dirty="0" smtClean="0"/>
              <a:t>Time frequency analysis</a:t>
            </a:r>
          </a:p>
          <a:p>
            <a:pPr lvl="2"/>
            <a:r>
              <a:rPr lang="en-US" dirty="0" smtClean="0"/>
              <a:t>Paradigm specific info</a:t>
            </a:r>
          </a:p>
          <a:p>
            <a:pPr lvl="2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49900" y="2853969"/>
            <a:ext cx="2755900" cy="1159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9998" y="0"/>
            <a:ext cx="1943099" cy="927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49900" y="4495800"/>
            <a:ext cx="1778000" cy="863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794702" y="2105054"/>
            <a:ext cx="1800398" cy="307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18374" y="4243389"/>
            <a:ext cx="1146349" cy="60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05775" y="1101661"/>
            <a:ext cx="1146349" cy="60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19998" y="2014831"/>
            <a:ext cx="2189657" cy="60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72101" y="5841998"/>
            <a:ext cx="4028528" cy="99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35901" y="3142397"/>
            <a:ext cx="644699" cy="60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05800" y="1077606"/>
            <a:ext cx="858923" cy="918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703614" y="164130"/>
            <a:ext cx="697002" cy="491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1813" y="3181308"/>
            <a:ext cx="697002" cy="491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03614" y="609600"/>
            <a:ext cx="697002" cy="491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91813" y="3691623"/>
            <a:ext cx="697002" cy="491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652124" y="1149350"/>
            <a:ext cx="1517478" cy="955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598322" y="67875"/>
            <a:ext cx="1517478" cy="955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299699" y="3106379"/>
            <a:ext cx="1517478" cy="955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431680" y="4053943"/>
            <a:ext cx="2057747" cy="1305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10498" y="3649592"/>
            <a:ext cx="644699" cy="603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80372" y="5359398"/>
            <a:ext cx="2057747" cy="1305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3759198"/>
            <a:ext cx="1028700" cy="825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36788" y="762000"/>
            <a:ext cx="555025" cy="38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56176" y="4749923"/>
            <a:ext cx="2108547" cy="12621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</a:p>
          <a:p>
            <a:pPr lvl="1"/>
            <a:r>
              <a:rPr lang="en-US" dirty="0" smtClean="0"/>
              <a:t>The output file is a full window figure with a subplot of n*m</a:t>
            </a:r>
          </a:p>
          <a:p>
            <a:pPr lvl="2"/>
            <a:r>
              <a:rPr lang="en-US" dirty="0" smtClean="0"/>
              <a:t>You can choose the n and m value, so you can choose how to divide your output figure</a:t>
            </a:r>
          </a:p>
          <a:p>
            <a:pPr lvl="3"/>
            <a:r>
              <a:rPr lang="en-US" dirty="0" smtClean="0"/>
              <a:t>This allows you to add figures of different sizes </a:t>
            </a:r>
          </a:p>
          <a:p>
            <a:pPr lvl="2"/>
            <a:r>
              <a:rPr lang="en-US" dirty="0" smtClean="0"/>
              <a:t>This allows you to use the space however you think is best for your specific data</a:t>
            </a:r>
          </a:p>
          <a:p>
            <a:pPr lvl="2"/>
            <a:r>
              <a:rPr lang="en-US" dirty="0" smtClean="0"/>
              <a:t>Most figures are re-loaded after the pipeline is finished, so you can change this to load any figure</a:t>
            </a:r>
          </a:p>
          <a:p>
            <a:pPr lvl="2"/>
            <a:r>
              <a:rPr lang="en-US" dirty="0" smtClean="0"/>
              <a:t>The  text are note sections that you can place independently of your figure configuration, giving you more freedom</a:t>
            </a:r>
          </a:p>
          <a:p>
            <a:pPr lvl="1"/>
            <a:r>
              <a:rPr lang="en-US" dirty="0" smtClean="0"/>
              <a:t>While the source code is integrated in a pipeline you can take the relevant functions and just add them to a different pipeline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4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08266" cy="1320800"/>
          </a:xfrm>
        </p:spPr>
        <p:txBody>
          <a:bodyPr/>
          <a:lstStyle/>
          <a:p>
            <a:r>
              <a:rPr lang="en-US" dirty="0" smtClean="0"/>
              <a:t>Which functions actually add anything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[EEG]=</a:t>
            </a:r>
            <a:r>
              <a:rPr lang="en-US" dirty="0" err="1"/>
              <a:t>readme_to_EEG</a:t>
            </a:r>
            <a:r>
              <a:rPr lang="en-US" dirty="0"/>
              <a:t>(</a:t>
            </a:r>
            <a:r>
              <a:rPr lang="en-US" dirty="0" err="1"/>
              <a:t>EEG,readme_yn,data_path,save_path_indv,subject_list</a:t>
            </a:r>
            <a:r>
              <a:rPr lang="en-US" dirty="0"/>
              <a:t>{s</a:t>
            </a:r>
            <a:r>
              <a:rPr lang="en-US" dirty="0" smtClean="0"/>
              <a:t>});</a:t>
            </a:r>
          </a:p>
          <a:p>
            <a:pPr lvl="1"/>
            <a:r>
              <a:rPr lang="en-US" dirty="0" smtClean="0"/>
              <a:t>This function loads the readme file (if it exists)</a:t>
            </a:r>
          </a:p>
          <a:p>
            <a:pPr lvl="1"/>
            <a:r>
              <a:rPr lang="en-US" dirty="0" smtClean="0"/>
              <a:t>It looks </a:t>
            </a:r>
            <a:r>
              <a:rPr lang="en-US" dirty="0"/>
              <a:t>for predefined </a:t>
            </a:r>
            <a:r>
              <a:rPr lang="en-US" dirty="0" smtClean="0"/>
              <a:t>words (e.g. medication, age, 500Hz, vision test etc.) </a:t>
            </a:r>
          </a:p>
          <a:p>
            <a:pPr lvl="2"/>
            <a:r>
              <a:rPr lang="en-US" dirty="0" smtClean="0"/>
              <a:t>If it finds them; Takes the text related to that word and saves it so it can add this to the end figure</a:t>
            </a:r>
          </a:p>
          <a:p>
            <a:pPr lvl="2"/>
            <a:r>
              <a:rPr lang="en-US" dirty="0" smtClean="0"/>
              <a:t>If it doesn’t find them; Prompts user to enter this info manually</a:t>
            </a:r>
          </a:p>
          <a:p>
            <a:pPr lvl="1"/>
            <a:r>
              <a:rPr lang="en-US" dirty="0" smtClean="0"/>
              <a:t>Outputs all this text into the end figure </a:t>
            </a:r>
          </a:p>
          <a:p>
            <a:r>
              <a:rPr lang="en-US" dirty="0" smtClean="0"/>
              <a:t>Bridge=</a:t>
            </a:r>
            <a:r>
              <a:rPr lang="en-US" dirty="0" err="1" smtClean="0"/>
              <a:t>eBridge</a:t>
            </a:r>
            <a:r>
              <a:rPr lang="en-US" dirty="0" smtClean="0"/>
              <a:t>(EEG)</a:t>
            </a:r>
          </a:p>
          <a:p>
            <a:pPr lvl="1"/>
            <a:r>
              <a:rPr lang="en-US" dirty="0" smtClean="0"/>
              <a:t>Looks for channels that are bridged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Alschuler</a:t>
            </a:r>
            <a:r>
              <a:rPr lang="en-US" dirty="0" smtClean="0"/>
              <a:t> et al. 2013</a:t>
            </a:r>
          </a:p>
          <a:p>
            <a:r>
              <a:rPr lang="en-US" dirty="0" smtClean="0"/>
              <a:t>EDF2Mat/</a:t>
            </a:r>
            <a:r>
              <a:rPr lang="en-US" dirty="0" err="1" smtClean="0"/>
              <a:t>edf_to_fig</a:t>
            </a:r>
            <a:endParaRPr lang="en-US" dirty="0" smtClean="0"/>
          </a:p>
          <a:p>
            <a:pPr lvl="1"/>
            <a:r>
              <a:rPr lang="en-US" dirty="0" err="1" smtClean="0"/>
              <a:t>Edf_to_fig</a:t>
            </a:r>
            <a:r>
              <a:rPr lang="en-US" dirty="0" smtClean="0"/>
              <a:t> uses parts of the EDF2Mat function to create ET gaze plot</a:t>
            </a:r>
          </a:p>
          <a:p>
            <a:pPr lvl="1"/>
            <a:r>
              <a:rPr lang="en-US" dirty="0" smtClean="0"/>
              <a:t>But also allows you to use ALL EDF files, by merging them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github.com/uzh/edf-converter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30" y="3559942"/>
            <a:ext cx="5253790" cy="3298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985000" y="3559942"/>
            <a:ext cx="2400300" cy="935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26830" y="4927600"/>
            <a:ext cx="559870" cy="20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26830" y="5156199"/>
            <a:ext cx="1245670" cy="406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18547" y="4292599"/>
            <a:ext cx="435410" cy="406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44372" y="4292598"/>
            <a:ext cx="435410" cy="406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30025</TotalTime>
  <Words>570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Wingdings 3</vt:lpstr>
      <vt:lpstr>Facet</vt:lpstr>
      <vt:lpstr>QA EEG pre-processing  pipeline</vt:lpstr>
      <vt:lpstr>What is the point of this?</vt:lpstr>
      <vt:lpstr>Why use this? </vt:lpstr>
      <vt:lpstr>What is unique</vt:lpstr>
      <vt:lpstr>What can be adapted</vt:lpstr>
      <vt:lpstr>Which functions actually add anything unique</vt:lpstr>
    </vt:vector>
  </TitlesOfParts>
  <Company>Albert Einstein 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pipeline</dc:title>
  <dc:creator>Douwe Horsthuis</dc:creator>
  <cp:lastModifiedBy>Douwe Horsthuis</cp:lastModifiedBy>
  <cp:revision>11</cp:revision>
  <dcterms:created xsi:type="dcterms:W3CDTF">2022-09-23T17:16:22Z</dcterms:created>
  <dcterms:modified xsi:type="dcterms:W3CDTF">2022-10-14T13:41:40Z</dcterms:modified>
</cp:coreProperties>
</file>