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67yxCU5Yg87sg8jwXSOLBvet5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3999" y="384968"/>
            <a:ext cx="9144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CA" sz="4800"/>
              <a:t>Cognitive Neuroscience Unit</a:t>
            </a:r>
            <a:br>
              <a:rPr lang="en-CA" sz="4800"/>
            </a:br>
            <a:br>
              <a:rPr lang="en-CA" sz="4800"/>
            </a:br>
            <a:r>
              <a:rPr lang="en-CA" sz="4800"/>
              <a:t>251, 254 and 257 Areas</a:t>
            </a:r>
            <a:br>
              <a:rPr lang="en-CA" sz="4800"/>
            </a:br>
            <a:r>
              <a:rPr lang="en-CA" sz="4800"/>
              <a:t>Floor plan and desk assignment</a:t>
            </a:r>
            <a:endParaRPr/>
          </a:p>
        </p:txBody>
      </p:sp>
      <p:pic>
        <p:nvPicPr>
          <p:cNvPr descr="Visual Identity Guide and Templates | The Neuro - McGill University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5232" y="5684148"/>
            <a:ext cx="2665535" cy="91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213" y="734915"/>
            <a:ext cx="8205927" cy="49442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630314" y="195309"/>
            <a:ext cx="695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251 Area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124921" y="952223"/>
            <a:ext cx="777126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 Pelletier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(R. Asso. LF)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447287" y="916070"/>
            <a:ext cx="71210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Sophie Sun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(MSc. MS)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213878" y="919206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Stephanie Deschamps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(PhD. DK)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196818" y="1782659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Alexander Bailey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(MSc. MS)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407272" y="1450539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Maiya Geddes (PI)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134399" y="1625898"/>
            <a:ext cx="777126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Noriega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(PostDoc. MG)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8190417" y="879673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Alix Noly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(Grad. RZ &amp; MG)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206182" y="1498546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Kaija Sander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(PhD. DK)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205931" y="2119495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 Thovinaker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(MSc. MG)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181017" y="872053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Larissa Chiu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(Grad. MG)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9196782" y="1490926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Lyla Hawari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(MSc. MS)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196531" y="2111875"/>
            <a:ext cx="71615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Caitlin Walker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(Grad. MG)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0311620" y="2460086"/>
            <a:ext cx="82576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Jen-Kai Chen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(R. Asso. DK &amp; AP)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718166" y="4076781"/>
            <a:ext cx="82576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Erika Nolan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(Grad. ?)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725431" y="4857557"/>
            <a:ext cx="825768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Trisanna Sprung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(R. Asso. MP)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77853" y="3569430"/>
            <a:ext cx="786846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 Kee Loh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(PostDoc. MP)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814569" y="3568477"/>
            <a:ext cx="786846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Kristi Drudik (Grad. MP)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619200" y="5057599"/>
            <a:ext cx="700530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Soraya Lahlou 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(PhD. MS)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622180" y="4367210"/>
            <a:ext cx="697550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908053" y="5065219"/>
            <a:ext cx="700530" cy="54424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Tommy Kin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(MSc. MS)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6270871" y="5264832"/>
            <a:ext cx="700530" cy="990623"/>
            <a:chOff x="6270871" y="5264832"/>
            <a:chExt cx="700530" cy="990623"/>
          </a:xfrm>
        </p:grpSpPr>
        <p:sp>
          <p:nvSpPr>
            <p:cNvPr id="113" name="Google Shape;113;p2"/>
            <p:cNvSpPr/>
            <p:nvPr/>
          </p:nvSpPr>
          <p:spPr>
            <a:xfrm>
              <a:off x="6270871" y="5711213"/>
              <a:ext cx="700530" cy="54424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Ekatarina Lunkova</a:t>
              </a:r>
              <a:br>
                <a:rPr lang="en-CA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CA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(PhD. AP)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2"/>
            <p:cNvCxnSpPr/>
            <p:nvPr/>
          </p:nvCxnSpPr>
          <p:spPr>
            <a:xfrm flipH="1" rot="10800000">
              <a:off x="6304724" y="5601841"/>
              <a:ext cx="133104" cy="10937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6814569" y="5588950"/>
              <a:ext cx="116214" cy="11076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 rot="10800000">
              <a:off x="6432081" y="5273675"/>
              <a:ext cx="4345" cy="32816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"/>
            <p:cNvCxnSpPr/>
            <p:nvPr/>
          </p:nvCxnSpPr>
          <p:spPr>
            <a:xfrm rot="10800000">
              <a:off x="6810786" y="5264832"/>
              <a:ext cx="4345" cy="32816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625" y="841640"/>
            <a:ext cx="3151905" cy="53283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5549719" y="2150331"/>
            <a:ext cx="777126" cy="41892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Elsie Yan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(RA. MS)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539865" y="1613599"/>
            <a:ext cx="777126" cy="41892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Yilin Zhang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(RA. MS)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912795" y="2507287"/>
            <a:ext cx="617738" cy="418919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MUHC spot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4495395" y="4601663"/>
            <a:ext cx="741833" cy="41892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760008" y="4144494"/>
            <a:ext cx="838437" cy="457633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Dimitri Palidis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(PostDoc. LF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4495395" y="5283322"/>
            <a:ext cx="741833" cy="457633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Juliette Ryan-L</a:t>
            </a:r>
            <a:b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MSc. LF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250173" y="5596062"/>
            <a:ext cx="585308" cy="457633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5392510" y="5769250"/>
            <a:ext cx="542926" cy="315655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</a:t>
            </a:r>
            <a:b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(dennis)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847794" y="4846043"/>
            <a:ext cx="741833" cy="457633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/</a:t>
            </a:r>
            <a:b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Undergrad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30314" y="195309"/>
            <a:ext cx="695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257 &amp; 254 Areas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5971" l="27512" r="37161" t="20278"/>
          <a:stretch/>
        </p:blipFill>
        <p:spPr>
          <a:xfrm rot="-5400000">
            <a:off x="2003859" y="-745331"/>
            <a:ext cx="6498355" cy="8196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7754714" y="4159186"/>
            <a:ext cx="932551" cy="938699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5897963" y="1248197"/>
            <a:ext cx="2056430" cy="2130686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502963" y="2906715"/>
            <a:ext cx="932551" cy="938699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6603024" y="3196491"/>
            <a:ext cx="518166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257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4829547" y="4477784"/>
            <a:ext cx="2459419" cy="2056846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 rot="10800000">
            <a:off x="4438835" y="3997388"/>
            <a:ext cx="932551" cy="941743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5001047" y="4433999"/>
            <a:ext cx="518166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630314" y="195309"/>
            <a:ext cx="695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257 &amp; 254 Areas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5"/>
          <p:cNvCxnSpPr/>
          <p:nvPr/>
        </p:nvCxnSpPr>
        <p:spPr>
          <a:xfrm>
            <a:off x="5897963" y="1879600"/>
            <a:ext cx="205643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5"/>
          <p:cNvSpPr/>
          <p:nvPr/>
        </p:nvSpPr>
        <p:spPr>
          <a:xfrm>
            <a:off x="6432032" y="1425482"/>
            <a:ext cx="988291" cy="31565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space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5612305" y="6517121"/>
            <a:ext cx="777126" cy="541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7022243" y="4477784"/>
            <a:ext cx="266724" cy="1446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1993425" y="1151263"/>
            <a:ext cx="1434186" cy="1678315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429970" y="1151263"/>
            <a:ext cx="1495631" cy="2130686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4934669" y="1151263"/>
            <a:ext cx="1431606" cy="2130686"/>
          </a:xfrm>
          <a:prstGeom prst="rect">
            <a:avLst/>
          </a:prstGeom>
          <a:solidFill>
            <a:srgbClr val="FEE599">
              <a:alpha val="3372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6366278" y="1151263"/>
            <a:ext cx="777126" cy="2130686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7143403" y="1151263"/>
            <a:ext cx="1805673" cy="2130686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8949076" y="2216607"/>
            <a:ext cx="1234259" cy="1606575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4537745" y="3823182"/>
            <a:ext cx="2102812" cy="2221304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640557" y="3823182"/>
            <a:ext cx="971407" cy="2221304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998180" y="2829578"/>
            <a:ext cx="1431791" cy="1298047"/>
          </a:xfrm>
          <a:prstGeom prst="rect">
            <a:avLst/>
          </a:prstGeom>
          <a:solidFill>
            <a:srgbClr val="FF0000">
              <a:alpha val="3372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998180" y="4127625"/>
            <a:ext cx="1431791" cy="744193"/>
          </a:xfrm>
          <a:prstGeom prst="rect">
            <a:avLst/>
          </a:prstGeom>
          <a:solidFill>
            <a:srgbClr val="FF0000">
              <a:alpha val="3372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998180" y="4871818"/>
            <a:ext cx="1431791" cy="1172669"/>
          </a:xfrm>
          <a:prstGeom prst="rect">
            <a:avLst/>
          </a:prstGeom>
          <a:solidFill>
            <a:srgbClr val="FF0000">
              <a:alpha val="3372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409780" y="5454019"/>
            <a:ext cx="112454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251 area entrance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 rot="-5400000">
            <a:off x="3850893" y="5824543"/>
            <a:ext cx="194306" cy="2833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4349298" y="2809781"/>
            <a:ext cx="932551" cy="938699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 flipH="1">
            <a:off x="4553178" y="2809781"/>
            <a:ext cx="932551" cy="938699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 flipH="1" rot="-5400000">
            <a:off x="2946928" y="2302963"/>
            <a:ext cx="941743" cy="932551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 flipH="1" rot="-5400000">
            <a:off x="2954767" y="3468107"/>
            <a:ext cx="941743" cy="932551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 flipH="1" rot="-5400000">
            <a:off x="2958528" y="4270308"/>
            <a:ext cx="941743" cy="932551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 flipH="1" rot="-5400000">
            <a:off x="2958928" y="4940359"/>
            <a:ext cx="941743" cy="932551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 flipH="1">
            <a:off x="6075258" y="2807776"/>
            <a:ext cx="932551" cy="938699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7795503" y="2813978"/>
            <a:ext cx="932551" cy="938699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 rot="5400000">
            <a:off x="4071075" y="4114036"/>
            <a:ext cx="941743" cy="968922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>
            <a:off x="6425049" y="3350305"/>
            <a:ext cx="932551" cy="941743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 rot="5400000">
            <a:off x="8487347" y="3325181"/>
            <a:ext cx="941743" cy="932551"/>
          </a:xfrm>
          <a:prstGeom prst="pie">
            <a:avLst>
              <a:gd fmla="val 10779767" name="adj1"/>
              <a:gd fmla="val 15241272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498877" y="4228501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3203959" y="3566234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96717" y="4358928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2870598" y="5036640"/>
            <a:ext cx="606971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4449355" y="3044906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5112652" y="3044906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182430" y="2408749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6641747" y="3044906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7887225" y="3044906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8915777" y="3422468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6987261" y="3791680"/>
            <a:ext cx="277997" cy="27710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2558362" y="1125696"/>
            <a:ext cx="777126" cy="541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3794941" y="1126475"/>
            <a:ext cx="777126" cy="541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5261909" y="1125696"/>
            <a:ext cx="777126" cy="541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413176" y="1123290"/>
            <a:ext cx="438847" cy="541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7255515" y="1123289"/>
            <a:ext cx="548559" cy="541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8261778" y="1125609"/>
            <a:ext cx="548559" cy="541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096417" y="5292619"/>
            <a:ext cx="695728" cy="46671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room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088738" y="4272250"/>
            <a:ext cx="695728" cy="46671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room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2087274" y="3278399"/>
            <a:ext cx="695728" cy="46671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room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5256643" y="1876538"/>
            <a:ext cx="777126" cy="46671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Kitchen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630314" y="195309"/>
            <a:ext cx="695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251 Area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2022-04-12T20:58:16Z</dcterms:created>
  <dc:creator>Gabriel Pelletier</dc:creator>
</cp:coreProperties>
</file>