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C4A-5428-06A4-3DC3-E0F27B5AE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7A445-F8C8-C5F6-2F88-1613A0841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just example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21E9-327D-3A63-6D74-1F000EDA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C730-4759-55F4-4AA2-F8B693A2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Lorem </a:t>
            </a:r>
            <a:r>
              <a:rPr lang="en-US" dirty="0" err="1"/>
              <a:t>proident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Laboris</a:t>
            </a:r>
            <a:r>
              <a:rPr lang="en-US" dirty="0"/>
              <a:t> labore </a:t>
            </a:r>
            <a:r>
              <a:rPr lang="en-US" dirty="0" err="1"/>
              <a:t>ullamco</a:t>
            </a:r>
            <a:r>
              <a:rPr lang="en-US" dirty="0"/>
              <a:t> ad ipsum minim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minim. </a:t>
            </a:r>
            <a:r>
              <a:rPr lang="en-US" dirty="0" err="1"/>
              <a:t>Deserunt</a:t>
            </a:r>
            <a:r>
              <a:rPr lang="en-US" dirty="0"/>
              <a:t> ex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ad </a:t>
            </a:r>
            <a:r>
              <a:rPr lang="en-US" dirty="0" err="1"/>
              <a:t>ullamco</a:t>
            </a:r>
            <a:r>
              <a:rPr lang="en-US" dirty="0"/>
              <a:t> ipsum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dolore minim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Nostrud</a:t>
            </a:r>
            <a:r>
              <a:rPr lang="en-US" dirty="0"/>
              <a:t> ex </a:t>
            </a:r>
            <a:r>
              <a:rPr lang="en-US" dirty="0" err="1"/>
              <a:t>deserunt</a:t>
            </a:r>
            <a:r>
              <a:rPr lang="en-US" dirty="0"/>
              <a:t> magna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2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DAC9-E390-1FAF-3F5D-5EF68816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5613-3D98-A095-A0CA-45C04DE8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Lorem </a:t>
            </a:r>
            <a:r>
              <a:rPr lang="en-US" dirty="0" err="1"/>
              <a:t>proident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Laboris</a:t>
            </a:r>
            <a:r>
              <a:rPr lang="en-US" dirty="0"/>
              <a:t> labore </a:t>
            </a:r>
            <a:r>
              <a:rPr lang="en-US" dirty="0" err="1"/>
              <a:t>ullamco</a:t>
            </a:r>
            <a:r>
              <a:rPr lang="en-US" dirty="0"/>
              <a:t> ad ipsum minim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minim. </a:t>
            </a:r>
            <a:r>
              <a:rPr lang="en-US" dirty="0" err="1"/>
              <a:t>Deserunt</a:t>
            </a:r>
            <a:r>
              <a:rPr lang="en-US" dirty="0"/>
              <a:t> ex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ad </a:t>
            </a:r>
            <a:r>
              <a:rPr lang="en-US" dirty="0" err="1"/>
              <a:t>ullamco</a:t>
            </a:r>
            <a:r>
              <a:rPr lang="en-US" dirty="0"/>
              <a:t> ipsum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dolore minim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Nostrud</a:t>
            </a:r>
            <a:r>
              <a:rPr lang="en-US" dirty="0"/>
              <a:t> ex </a:t>
            </a:r>
            <a:r>
              <a:rPr lang="en-US" dirty="0" err="1"/>
              <a:t>deserunt</a:t>
            </a:r>
            <a:r>
              <a:rPr lang="en-US" dirty="0"/>
              <a:t> magna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032E-9F9E-44B7-5679-DEE45E55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7A68-D600-93DE-6A82-2C1804A0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Lorem </a:t>
            </a:r>
            <a:r>
              <a:rPr lang="en-US" dirty="0" err="1"/>
              <a:t>proident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Laboris</a:t>
            </a:r>
            <a:r>
              <a:rPr lang="en-US" dirty="0"/>
              <a:t> labore </a:t>
            </a:r>
            <a:r>
              <a:rPr lang="en-US" dirty="0" err="1"/>
              <a:t>ullamco</a:t>
            </a:r>
            <a:r>
              <a:rPr lang="en-US" dirty="0"/>
              <a:t> ad ipsum minim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minim. </a:t>
            </a:r>
            <a:r>
              <a:rPr lang="en-US" dirty="0" err="1"/>
              <a:t>Deserunt</a:t>
            </a:r>
            <a:r>
              <a:rPr lang="en-US" dirty="0"/>
              <a:t> ex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ad </a:t>
            </a:r>
            <a:r>
              <a:rPr lang="en-US" dirty="0" err="1"/>
              <a:t>ullamco</a:t>
            </a:r>
            <a:r>
              <a:rPr lang="en-US" dirty="0"/>
              <a:t> ipsum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dolore minim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Nostrud</a:t>
            </a:r>
            <a:r>
              <a:rPr lang="en-US" dirty="0"/>
              <a:t> ex </a:t>
            </a:r>
            <a:r>
              <a:rPr lang="en-US" dirty="0" err="1"/>
              <a:t>deserunt</a:t>
            </a:r>
            <a:r>
              <a:rPr lang="en-US" dirty="0"/>
              <a:t> magna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6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175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Example Content</vt:lpstr>
      <vt:lpstr>Test 1</vt:lpstr>
      <vt:lpstr>Test 2</vt:lpstr>
      <vt:lpstr>Test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Content</dc:title>
  <dc:creator>Alfred Nutile</dc:creator>
  <cp:lastModifiedBy>Alfred Nutile</cp:lastModifiedBy>
  <cp:revision>1</cp:revision>
  <dcterms:created xsi:type="dcterms:W3CDTF">2024-04-17T20:21:42Z</dcterms:created>
  <dcterms:modified xsi:type="dcterms:W3CDTF">2024-04-17T20:23:10Z</dcterms:modified>
</cp:coreProperties>
</file>