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E3-ED4F-BD17-82D81DF9D9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E3-ED4F-BD17-82D81DF9D9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E3-ED4F-BD17-82D81DF9D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1249679"/>
        <c:axId val="396872256"/>
      </c:barChart>
      <c:catAx>
        <c:axId val="72124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72256"/>
        <c:crosses val="autoZero"/>
        <c:auto val="1"/>
        <c:lblAlgn val="ctr"/>
        <c:lblOffset val="100"/>
        <c:noMultiLvlLbl val="0"/>
      </c:catAx>
      <c:valAx>
        <c:axId val="39687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24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Two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13-1D4B-9878-7F837C568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13-1D4B-9878-7F837C568E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13-1D4B-9878-7F837C568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1249679"/>
        <c:axId val="396872256"/>
      </c:barChart>
      <c:catAx>
        <c:axId val="72124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872256"/>
        <c:crosses val="autoZero"/>
        <c:auto val="1"/>
        <c:lblAlgn val="ctr"/>
        <c:lblOffset val="100"/>
        <c:noMultiLvlLbl val="0"/>
      </c:catAx>
      <c:valAx>
        <c:axId val="39687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24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C4A-5428-06A4-3DC3-E0F27B5AE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7A445-F8C8-C5F6-2F88-1613A0841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just example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21E9-327D-3A63-6D74-1F000EDA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with Table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86EA75-0673-DD5A-A6E6-D0B6645C8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850225"/>
              </p:ext>
            </p:extLst>
          </p:nvPr>
        </p:nvGraphicFramePr>
        <p:xfrm>
          <a:off x="1155700" y="2603500"/>
          <a:ext cx="8824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2">
                  <a:extLst>
                    <a:ext uri="{9D8B030D-6E8A-4147-A177-3AD203B41FA5}">
                      <a16:colId xmlns:a16="http://schemas.microsoft.com/office/drawing/2014/main" val="379870486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1921641235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592845913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1966425105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348151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1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7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22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DAC9-E390-1FAF-3F5D-5EF68816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with Image</a:t>
            </a:r>
          </a:p>
        </p:txBody>
      </p:sp>
      <p:pic>
        <p:nvPicPr>
          <p:cNvPr id="5" name="Content Placeholder 4" descr="A brown llama with white text&#10;&#10;Description automatically generated">
            <a:extLst>
              <a:ext uri="{FF2B5EF4-FFF2-40B4-BE49-F238E27FC236}">
                <a16:creationId xmlns:a16="http://schemas.microsoft.com/office/drawing/2014/main" id="{034C0E7A-1CF1-F694-584D-62E786159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856" y="2603500"/>
            <a:ext cx="6832600" cy="3416300"/>
          </a:xfrm>
        </p:spPr>
      </p:pic>
    </p:spTree>
    <p:extLst>
      <p:ext uri="{BB962C8B-B14F-4D97-AF65-F5344CB8AC3E}">
        <p14:creationId xmlns:p14="http://schemas.microsoft.com/office/powerpoint/2010/main" val="3696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032E-9F9E-44B7-5679-DEE45E55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with Narrative 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7A68-D600-93DE-6A82-2C1804A0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382" y="2565618"/>
            <a:ext cx="4362977" cy="3318713"/>
          </a:xfrm>
        </p:spPr>
        <p:txBody>
          <a:bodyPr>
            <a:normAutofit/>
          </a:bodyPr>
          <a:lstStyle/>
          <a:p>
            <a:r>
              <a:rPr lang="en-US" dirty="0"/>
              <a:t>Do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Lorem </a:t>
            </a:r>
            <a:r>
              <a:rPr lang="en-US" dirty="0" err="1"/>
              <a:t>proident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Laboris</a:t>
            </a:r>
            <a:r>
              <a:rPr lang="en-US" dirty="0"/>
              <a:t> labore </a:t>
            </a:r>
            <a:r>
              <a:rPr lang="en-US" dirty="0" err="1"/>
              <a:t>ullamco</a:t>
            </a:r>
            <a:r>
              <a:rPr lang="en-US" dirty="0"/>
              <a:t> ad ipsum minim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minim. </a:t>
            </a:r>
            <a:r>
              <a:rPr lang="en-US" dirty="0" err="1"/>
              <a:t>Deserunt</a:t>
            </a:r>
            <a:r>
              <a:rPr lang="en-US" dirty="0"/>
              <a:t> ex </a:t>
            </a:r>
            <a:r>
              <a:rPr lang="en-US" dirty="0" err="1"/>
              <a:t>pariatur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ad </a:t>
            </a:r>
            <a:r>
              <a:rPr lang="en-US" dirty="0" err="1"/>
              <a:t>ullamco</a:t>
            </a:r>
            <a:r>
              <a:rPr lang="en-US" dirty="0"/>
              <a:t> ipsum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dolore minim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Nostrud</a:t>
            </a:r>
            <a:r>
              <a:rPr lang="en-US" dirty="0"/>
              <a:t> ex </a:t>
            </a:r>
            <a:r>
              <a:rPr lang="en-US" dirty="0" err="1"/>
              <a:t>deserunt</a:t>
            </a:r>
            <a:r>
              <a:rPr lang="en-US" dirty="0"/>
              <a:t> magna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CAC631-3B0E-A855-334F-6FE429B62DB7}"/>
              </a:ext>
            </a:extLst>
          </p:cNvPr>
          <p:cNvSpPr txBox="1">
            <a:spLocks/>
          </p:cNvSpPr>
          <p:nvPr/>
        </p:nvSpPr>
        <p:spPr>
          <a:xfrm>
            <a:off x="6096000" y="2654956"/>
            <a:ext cx="4362977" cy="331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F2D6C-FE01-1E9B-EBA3-6695D476879A}"/>
              </a:ext>
            </a:extLst>
          </p:cNvPr>
          <p:cNvSpPr txBox="1">
            <a:spLocks/>
          </p:cNvSpPr>
          <p:nvPr/>
        </p:nvSpPr>
        <p:spPr>
          <a:xfrm>
            <a:off x="6095999" y="2565618"/>
            <a:ext cx="4362977" cy="331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E58C1-55EC-AE52-F9EB-EC0B752D6CE0}"/>
              </a:ext>
            </a:extLst>
          </p:cNvPr>
          <p:cNvSpPr txBox="1"/>
          <p:nvPr/>
        </p:nvSpPr>
        <p:spPr>
          <a:xfrm>
            <a:off x="7147035" y="2654956"/>
            <a:ext cx="1468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List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List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List 3</a:t>
            </a:r>
          </a:p>
        </p:txBody>
      </p:sp>
    </p:spTree>
    <p:extLst>
      <p:ext uri="{BB962C8B-B14F-4D97-AF65-F5344CB8AC3E}">
        <p14:creationId xmlns:p14="http://schemas.microsoft.com/office/powerpoint/2010/main" val="109884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032E-9F9E-44B7-5679-DEE45E55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with Charts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442BDC-15E4-73FB-4D41-0B777CBEE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701296"/>
              </p:ext>
            </p:extLst>
          </p:nvPr>
        </p:nvGraphicFramePr>
        <p:xfrm>
          <a:off x="1081088" y="2565400"/>
          <a:ext cx="4364037" cy="331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CAC631-3B0E-A855-334F-6FE429B62DB7}"/>
              </a:ext>
            </a:extLst>
          </p:cNvPr>
          <p:cNvSpPr txBox="1">
            <a:spLocks/>
          </p:cNvSpPr>
          <p:nvPr/>
        </p:nvSpPr>
        <p:spPr>
          <a:xfrm>
            <a:off x="6096000" y="2654956"/>
            <a:ext cx="4362977" cy="331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F2D6C-FE01-1E9B-EBA3-6695D476879A}"/>
              </a:ext>
            </a:extLst>
          </p:cNvPr>
          <p:cNvSpPr txBox="1">
            <a:spLocks/>
          </p:cNvSpPr>
          <p:nvPr/>
        </p:nvSpPr>
        <p:spPr>
          <a:xfrm>
            <a:off x="6095999" y="2565618"/>
            <a:ext cx="4362977" cy="331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0A0285A-BD96-D7FE-2B72-332E85712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261801"/>
              </p:ext>
            </p:extLst>
          </p:nvPr>
        </p:nvGraphicFramePr>
        <p:xfrm>
          <a:off x="7004093" y="2476280"/>
          <a:ext cx="4364037" cy="331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12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327</TotalTime>
  <Words>108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Example Content</vt:lpstr>
      <vt:lpstr>Page with Table</vt:lpstr>
      <vt:lpstr>Page with Image</vt:lpstr>
      <vt:lpstr>Page with Narrative and List</vt:lpstr>
      <vt:lpstr>Page with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Content</dc:title>
  <dc:creator>Alfred Nutile</dc:creator>
  <cp:lastModifiedBy>Alfred Nutile</cp:lastModifiedBy>
  <cp:revision>6</cp:revision>
  <dcterms:created xsi:type="dcterms:W3CDTF">2024-04-17T20:21:42Z</dcterms:created>
  <dcterms:modified xsi:type="dcterms:W3CDTF">2024-04-22T18:50:41Z</dcterms:modified>
</cp:coreProperties>
</file>