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0" r:id="rId1"/>
  </p:sldMasterIdLst>
  <p:notesMasterIdLst>
    <p:notesMasterId r:id="rId11"/>
  </p:notesMasterIdLst>
  <p:sldIdLst>
    <p:sldId id="256" r:id="rId2"/>
    <p:sldId id="260" r:id="rId3"/>
    <p:sldId id="259" r:id="rId4"/>
    <p:sldId id="257" r:id="rId5"/>
    <p:sldId id="262" r:id="rId6"/>
    <p:sldId id="258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65"/>
  </p:normalViewPr>
  <p:slideViewPr>
    <p:cSldViewPr snapToGrid="0">
      <p:cViewPr varScale="1">
        <p:scale>
          <a:sx n="107" d="100"/>
          <a:sy n="107" d="100"/>
        </p:scale>
        <p:origin x="7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F9A6D-086B-AE40-9A79-1F8F1406E3B9}" type="datetimeFigureOut">
              <a:rPr lang="en-HR" smtClean="0"/>
              <a:t>24.01.2025.</a:t>
            </a:fld>
            <a:endParaRPr lang="en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8D0E60-583F-114A-8A27-EE63ED9C3962}" type="slidenum">
              <a:rPr lang="en-HR" smtClean="0"/>
              <a:t>‹#›</a:t>
            </a:fld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4019032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8D0E60-583F-114A-8A27-EE63ED9C3962}" type="slidenum">
              <a:rPr lang="en-HR" smtClean="0"/>
              <a:t>3</a:t>
            </a:fld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2966006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8782769-A5CB-47B9-B5CA-052A2BC00F23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FD49553-744E-4C0F-B263-36248281B0B4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13068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2769-A5CB-47B9-B5CA-052A2BC00F23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9553-744E-4C0F-B263-36248281B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2769-A5CB-47B9-B5CA-052A2BC00F23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9553-744E-4C0F-B263-36248281B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4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2769-A5CB-47B9-B5CA-052A2BC00F23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9553-744E-4C0F-B263-36248281B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37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782769-A5CB-47B9-B5CA-052A2BC00F23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D49553-744E-4C0F-B263-36248281B0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63819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2769-A5CB-47B9-B5CA-052A2BC00F23}" type="datetimeFigureOut">
              <a:rPr lang="en-US" smtClean="0"/>
              <a:t>1/24/25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9553-744E-4C0F-B263-36248281B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74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2769-A5CB-47B9-B5CA-052A2BC00F23}" type="datetimeFigureOut">
              <a:rPr lang="en-US" smtClean="0"/>
              <a:t>1/24/25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9553-744E-4C0F-B263-36248281B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50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2769-A5CB-47B9-B5CA-052A2BC00F23}" type="datetimeFigureOut">
              <a:rPr lang="en-US" smtClean="0"/>
              <a:t>1/24/25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9553-744E-4C0F-B263-36248281B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74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82769-A5CB-47B9-B5CA-052A2BC00F23}" type="datetimeFigureOut">
              <a:rPr lang="en-US" smtClean="0"/>
              <a:t>1/24/25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49553-744E-4C0F-B263-36248281B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44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782769-A5CB-47B9-B5CA-052A2BC00F23}" type="datetimeFigureOut">
              <a:rPr lang="en-US" smtClean="0"/>
              <a:t>1/24/25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D49553-744E-4C0F-B263-36248281B0B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8344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782769-A5CB-47B9-B5CA-052A2BC00F23}" type="datetimeFigureOut">
              <a:rPr lang="en-US" smtClean="0"/>
              <a:t>1/24/25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D49553-744E-4C0F-B263-36248281B0B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1649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8782769-A5CB-47B9-B5CA-052A2BC00F23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FD49553-744E-4C0F-B263-36248281B0B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57350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290E1-4FA7-EB98-952A-E2063B768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542" y="1520588"/>
            <a:ext cx="10058400" cy="1381133"/>
          </a:xfrm>
        </p:spPr>
        <p:txBody>
          <a:bodyPr/>
          <a:lstStyle/>
          <a:p>
            <a:pPr algn="ctr"/>
            <a:r>
              <a:rPr lang="en-US" dirty="0"/>
              <a:t>Planer </a:t>
            </a:r>
            <a:r>
              <a:rPr lang="en-US" dirty="0" err="1"/>
              <a:t>Doga</a:t>
            </a:r>
            <a:r>
              <a:rPr lang="hr-HR" dirty="0"/>
              <a:t>đaja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936986-B625-7DD1-6536-A646099899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>
                <a:latin typeface="Arial" panose="020B0604020202020204" pitchFamily="34" charset="0"/>
                <a:cs typeface="Arial" panose="020B0604020202020204" pitchFamily="34" charset="0"/>
              </a:rPr>
              <a:t>TG11.2. </a:t>
            </a:r>
            <a:r>
              <a:rPr 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PlanB</a:t>
            </a:r>
            <a:r>
              <a:rPr lang="hr-HR" cap="none" dirty="0">
                <a:latin typeface="Arial" panose="020B0604020202020204" pitchFamily="34" charset="0"/>
                <a:cs typeface="Arial" panose="020B0604020202020204" pitchFamily="34" charset="0"/>
              </a:rPr>
              <a:t>ot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778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oup of people standing together&#10;&#10;Description automatically generated">
            <a:extLst>
              <a:ext uri="{FF2B5EF4-FFF2-40B4-BE49-F238E27FC236}">
                <a16:creationId xmlns:a16="http://schemas.microsoft.com/office/drawing/2014/main" id="{CD32AA64-D291-EB6E-9D52-B4149FEFF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"/>
          <a:stretch/>
        </p:blipFill>
        <p:spPr>
          <a:xfrm>
            <a:off x="-1" y="10"/>
            <a:ext cx="1218865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1B0DF80-22CF-4D07-BEFF-4119D53F7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C8355-0885-9575-51E8-30F95144B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hr-HR" sz="4800" dirty="0">
                <a:solidFill>
                  <a:schemeClr val="bg2"/>
                </a:solidFill>
              </a:rPr>
              <a:t>Problem</a:t>
            </a:r>
            <a:endParaRPr lang="en-US" sz="4800" dirty="0">
              <a:solidFill>
                <a:schemeClr val="bg2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DDA647-412B-4CF7-812B-2F036F8C64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2D7CF-2EE8-F5FF-BCD6-D413D2C02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chemeClr val="bg2"/>
                </a:solidFill>
              </a:rPr>
              <a:t>Organizacija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grupnih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događaja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može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biti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zahtjevna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</a:p>
          <a:p>
            <a:r>
              <a:rPr lang="en-US" sz="2800" dirty="0">
                <a:solidFill>
                  <a:schemeClr val="bg2"/>
                </a:solidFill>
              </a:rPr>
              <a:t>Problem je </a:t>
            </a:r>
            <a:r>
              <a:rPr lang="en-US" sz="2800" dirty="0" err="1">
                <a:solidFill>
                  <a:schemeClr val="bg2"/>
                </a:solidFill>
              </a:rPr>
              <a:t>uskladiti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vrijeme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i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mjesto</a:t>
            </a:r>
            <a:r>
              <a:rPr lang="en-US" sz="2800" dirty="0">
                <a:solidFill>
                  <a:schemeClr val="bg2"/>
                </a:solidFill>
              </a:rPr>
              <a:t> za </a:t>
            </a:r>
            <a:r>
              <a:rPr lang="en-US" sz="2800" dirty="0" err="1">
                <a:solidFill>
                  <a:schemeClr val="bg2"/>
                </a:solidFill>
              </a:rPr>
              <a:t>više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sudionika</a:t>
            </a:r>
            <a:endParaRPr lang="en-US" sz="2800" dirty="0">
              <a:solidFill>
                <a:schemeClr val="bg2"/>
              </a:solidFill>
            </a:endParaRPr>
          </a:p>
          <a:p>
            <a:r>
              <a:rPr lang="en-US" sz="2800" dirty="0">
                <a:solidFill>
                  <a:schemeClr val="bg2"/>
                </a:solidFill>
              </a:rPr>
              <a:t>Planer </a:t>
            </a:r>
            <a:r>
              <a:rPr lang="en-US" sz="2800" dirty="0" err="1">
                <a:solidFill>
                  <a:schemeClr val="bg2"/>
                </a:solidFill>
              </a:rPr>
              <a:t>će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pomoći</a:t>
            </a:r>
            <a:r>
              <a:rPr lang="en-US" sz="2800" dirty="0">
                <a:solidFill>
                  <a:schemeClr val="bg2"/>
                </a:solidFill>
              </a:rPr>
              <a:t> za </a:t>
            </a:r>
            <a:r>
              <a:rPr lang="en-US" sz="2800" dirty="0" err="1">
                <a:solidFill>
                  <a:schemeClr val="bg2"/>
                </a:solidFill>
              </a:rPr>
              <a:t>bolju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organizaciju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događaja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dirty="0" err="1">
                <a:solidFill>
                  <a:schemeClr val="bg2"/>
                </a:solidFill>
              </a:rPr>
              <a:t>te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povezati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ljude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sličnih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interesa</a:t>
            </a: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4" name="AutoShape 2" descr="7,500+ Group Of Cartoon People Stock Videos and Royalty-Free Footage -  iStock">
            <a:extLst>
              <a:ext uri="{FF2B5EF4-FFF2-40B4-BE49-F238E27FC236}">
                <a16:creationId xmlns:a16="http://schemas.microsoft.com/office/drawing/2014/main" id="{9783D598-E198-862E-8B8D-B17D4E2125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4601570" cy="4601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HR"/>
          </a:p>
        </p:txBody>
      </p:sp>
      <p:sp>
        <p:nvSpPr>
          <p:cNvPr id="5" name="AutoShape 4" descr="7,500+ Group Of Cartoon People Stock Videos and Royalty-Free Footage -  iStock">
            <a:extLst>
              <a:ext uri="{FF2B5EF4-FFF2-40B4-BE49-F238E27FC236}">
                <a16:creationId xmlns:a16="http://schemas.microsoft.com/office/drawing/2014/main" id="{C8936C51-AD53-7A57-B11A-3F6C9249F8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599"/>
            <a:ext cx="28314070" cy="311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2907230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14902AA-4E7E-4D93-A756-AC2EF9AAF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E0AE5A0-0098-4DC4-82DC-CCE4071B6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8299640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HR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6D28670-6E3D-4F4B-AD22-EFA33BF3C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0266" y="1010266"/>
            <a:ext cx="10171466" cy="4857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4C0469-44B4-94BE-BCC1-8854198DD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430" y="1398896"/>
            <a:ext cx="9325970" cy="1160059"/>
          </a:xfrm>
        </p:spPr>
        <p:txBody>
          <a:bodyPr>
            <a:normAutofit/>
          </a:bodyPr>
          <a:lstStyle/>
          <a:p>
            <a:r>
              <a:rPr lang="hr-HR" sz="4800" dirty="0"/>
              <a:t>Stranice 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7BB14-4894-73B4-6C29-A3F5B7FFC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430" y="2181646"/>
            <a:ext cx="3180104" cy="3494759"/>
          </a:xfrm>
        </p:spPr>
        <p:txBody>
          <a:bodyPr>
            <a:normAutofit/>
          </a:bodyPr>
          <a:lstStyle/>
          <a:p>
            <a:r>
              <a:rPr lang="en-US" dirty="0" err="1"/>
              <a:t>Početna</a:t>
            </a:r>
            <a:r>
              <a:rPr lang="en-US" dirty="0"/>
              <a:t> </a:t>
            </a:r>
            <a:r>
              <a:rPr lang="en-US" dirty="0" err="1"/>
              <a:t>stranica</a:t>
            </a:r>
            <a:r>
              <a:rPr lang="en-US" dirty="0"/>
              <a:t> – </a:t>
            </a:r>
            <a:r>
              <a:rPr lang="en-US" dirty="0" err="1"/>
              <a:t>prikaz</a:t>
            </a:r>
            <a:r>
              <a:rPr lang="en-US" dirty="0"/>
              <a:t> </a:t>
            </a:r>
            <a:r>
              <a:rPr lang="en-US" dirty="0" err="1"/>
              <a:t>svih</a:t>
            </a:r>
            <a:r>
              <a:rPr lang="en-US" dirty="0"/>
              <a:t> </a:t>
            </a:r>
            <a:r>
              <a:rPr lang="en-US" dirty="0" err="1"/>
              <a:t>ponuđenih</a:t>
            </a:r>
            <a:r>
              <a:rPr lang="en-US" dirty="0"/>
              <a:t> </a:t>
            </a:r>
            <a:r>
              <a:rPr lang="en-US" dirty="0" err="1"/>
              <a:t>događanja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korisnik</a:t>
            </a:r>
            <a:r>
              <a:rPr lang="en-US" dirty="0"/>
              <a:t>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odabrati</a:t>
            </a:r>
            <a:endParaRPr lang="en-US" dirty="0"/>
          </a:p>
          <a:p>
            <a:r>
              <a:rPr lang="en-US" dirty="0" err="1"/>
              <a:t>Stranica</a:t>
            </a:r>
            <a:r>
              <a:rPr lang="en-US" dirty="0"/>
              <a:t> za </a:t>
            </a:r>
            <a:r>
              <a:rPr lang="en-US" dirty="0" err="1"/>
              <a:t>prijavu</a:t>
            </a:r>
            <a:r>
              <a:rPr lang="en-US" dirty="0"/>
              <a:t> – </a:t>
            </a:r>
            <a:r>
              <a:rPr lang="en-US" dirty="0" err="1"/>
              <a:t>korisnik</a:t>
            </a:r>
            <a:r>
              <a:rPr lang="en-US" dirty="0"/>
              <a:t>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kreirati</a:t>
            </a:r>
            <a:r>
              <a:rPr lang="en-US" dirty="0"/>
              <a:t> </a:t>
            </a:r>
            <a:r>
              <a:rPr lang="en-US" dirty="0" err="1"/>
              <a:t>svoj</a:t>
            </a:r>
            <a:r>
              <a:rPr lang="en-US" dirty="0"/>
              <a:t> </a:t>
            </a:r>
            <a:r>
              <a:rPr lang="en-US" dirty="0" err="1"/>
              <a:t>račun</a:t>
            </a:r>
            <a:endParaRPr lang="en-US" dirty="0"/>
          </a:p>
          <a:p>
            <a:r>
              <a:rPr lang="en-US" dirty="0" err="1"/>
              <a:t>Stranica</a:t>
            </a:r>
            <a:r>
              <a:rPr lang="en-US" dirty="0"/>
              <a:t> za </a:t>
            </a:r>
            <a:r>
              <a:rPr lang="en-US" dirty="0" err="1"/>
              <a:t>kreiranje</a:t>
            </a:r>
            <a:r>
              <a:rPr lang="en-US" dirty="0"/>
              <a:t> </a:t>
            </a:r>
            <a:r>
              <a:rPr lang="en-US" dirty="0" err="1"/>
              <a:t>novih</a:t>
            </a:r>
            <a:r>
              <a:rPr lang="en-US" dirty="0"/>
              <a:t> </a:t>
            </a:r>
            <a:r>
              <a:rPr lang="en-US" dirty="0" err="1"/>
              <a:t>evenata</a:t>
            </a:r>
            <a:r>
              <a:rPr lang="en-US" dirty="0"/>
              <a:t> – </a:t>
            </a:r>
            <a:r>
              <a:rPr lang="en-US" dirty="0" err="1"/>
              <a:t>korisnik</a:t>
            </a:r>
            <a:r>
              <a:rPr lang="en-US" dirty="0"/>
              <a:t>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kreirati</a:t>
            </a:r>
            <a:r>
              <a:rPr lang="en-US" dirty="0"/>
              <a:t> </a:t>
            </a:r>
            <a:r>
              <a:rPr lang="en-US" dirty="0" err="1"/>
              <a:t>novi</a:t>
            </a:r>
            <a:r>
              <a:rPr lang="en-US" dirty="0"/>
              <a:t> event</a:t>
            </a:r>
          </a:p>
          <a:p>
            <a:endParaRPr lang="en-US" sz="28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A7922E-DB47-FF6D-0ED0-E15C25A19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141" y="324644"/>
            <a:ext cx="3275668" cy="24495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763D56-67F4-8419-6534-2D172AFF7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3002" y="1730418"/>
            <a:ext cx="3693818" cy="24701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A4F423-64D2-577A-8E18-6E5FD7E5C5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9141" y="4434997"/>
            <a:ext cx="3744770" cy="218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026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137A68B-1C01-4B21-8F62-9F127D170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2D04DD-D9DF-DDEF-2066-7E10CD2FB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631373"/>
            <a:ext cx="4018839" cy="2035628"/>
          </a:xfrm>
        </p:spPr>
        <p:txBody>
          <a:bodyPr>
            <a:normAutofit fontScale="90000"/>
          </a:bodyPr>
          <a:lstStyle/>
          <a:p>
            <a:r>
              <a:rPr lang="hr-HR" dirty="0"/>
              <a:t>Kreiranje događaja - kalendar</a:t>
            </a:r>
            <a:br>
              <a:rPr lang="hr-HR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3D244-9939-513F-A303-1024DDAE2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1" y="2667001"/>
            <a:ext cx="4010296" cy="4082143"/>
          </a:xfrm>
        </p:spPr>
        <p:txBody>
          <a:bodyPr>
            <a:normAutofit/>
          </a:bodyPr>
          <a:lstStyle/>
          <a:p>
            <a:r>
              <a:rPr lang="en-US" sz="2400" kern="100" dirty="0" err="1">
                <a:cs typeface="Times New Roman" panose="02020603050405020304" pitchFamily="18" charset="0"/>
              </a:rPr>
              <a:t>Korisnik</a:t>
            </a:r>
            <a:r>
              <a:rPr lang="en-US" sz="2400" kern="100" dirty="0">
                <a:cs typeface="Times New Roman" panose="02020603050405020304" pitchFamily="18" charset="0"/>
              </a:rPr>
              <a:t> koji </a:t>
            </a:r>
            <a:r>
              <a:rPr lang="en-US" sz="2400" kern="100" dirty="0" err="1">
                <a:cs typeface="Times New Roman" panose="02020603050405020304" pitchFamily="18" charset="0"/>
              </a:rPr>
              <a:t>kreira</a:t>
            </a:r>
            <a:r>
              <a:rPr lang="en-US" sz="2400" kern="100" dirty="0"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cs typeface="Times New Roman" panose="02020603050405020304" pitchFamily="18" charset="0"/>
              </a:rPr>
              <a:t>događaj</a:t>
            </a:r>
            <a:r>
              <a:rPr lang="en-US" sz="2400" kern="100" dirty="0"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cs typeface="Times New Roman" panose="02020603050405020304" pitchFamily="18" charset="0"/>
              </a:rPr>
              <a:t>može</a:t>
            </a:r>
            <a:r>
              <a:rPr lang="en-US" sz="2400" kern="100" dirty="0"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cs typeface="Times New Roman" panose="02020603050405020304" pitchFamily="18" charset="0"/>
              </a:rPr>
              <a:t>odrediti</a:t>
            </a:r>
            <a:r>
              <a:rPr lang="en-US" sz="2400" kern="100" dirty="0">
                <a:cs typeface="Times New Roman" panose="02020603050405020304" pitchFamily="18" charset="0"/>
              </a:rPr>
              <a:t> datum </a:t>
            </a:r>
            <a:r>
              <a:rPr lang="en-US" sz="2400" kern="100" dirty="0" err="1">
                <a:cs typeface="Times New Roman" panose="02020603050405020304" pitchFamily="18" charset="0"/>
              </a:rPr>
              <a:t>događaja</a:t>
            </a:r>
            <a:r>
              <a:rPr lang="en-US" sz="2400" kern="100" dirty="0"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cs typeface="Times New Roman" panose="02020603050405020304" pitchFamily="18" charset="0"/>
              </a:rPr>
              <a:t>uz</a:t>
            </a:r>
            <a:r>
              <a:rPr lang="en-US" sz="2400" kern="100" dirty="0"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cs typeface="Times New Roman" panose="02020603050405020304" pitchFamily="18" charset="0"/>
              </a:rPr>
              <a:t>pomoć</a:t>
            </a:r>
            <a:r>
              <a:rPr lang="en-US" sz="2400" kern="100" dirty="0"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cs typeface="Times New Roman" panose="02020603050405020304" pitchFamily="18" charset="0"/>
              </a:rPr>
              <a:t>kalendara</a:t>
            </a:r>
            <a:endParaRPr lang="en-US" sz="1500" dirty="0"/>
          </a:p>
          <a:p>
            <a:endParaRPr lang="en-US" sz="15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BCBE98-69EA-40E7-B937-FCA553A58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H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98B3AC-C880-B9BC-FB38-6D4366EAC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205" y="1367833"/>
            <a:ext cx="32512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504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14902AA-4E7E-4D93-A756-AC2EF9AAF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E0AE5A0-0098-4DC4-82DC-CCE4071B6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8299640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HR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6D28670-6E3D-4F4B-AD22-EFA33BF3C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0266" y="1010266"/>
            <a:ext cx="10171466" cy="4857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C5A7C6-0823-EA59-9CEA-BC1FC0EC8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430" y="1398896"/>
            <a:ext cx="9325970" cy="1160059"/>
          </a:xfrm>
        </p:spPr>
        <p:txBody>
          <a:bodyPr>
            <a:normAutofit/>
          </a:bodyPr>
          <a:lstStyle/>
          <a:p>
            <a:r>
              <a:rPr lang="hr-HR" sz="4800" dirty="0"/>
              <a:t>Lokacija događaja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BE238-0322-54E0-7FC0-FDA22F61B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430" y="2323659"/>
            <a:ext cx="4092892" cy="2946779"/>
          </a:xfrm>
        </p:spPr>
        <p:txBody>
          <a:bodyPr>
            <a:normAutofit/>
          </a:bodyPr>
          <a:lstStyle/>
          <a:p>
            <a:pPr lvl="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kern="100" dirty="0" err="1">
                <a:ea typeface="Aptos" panose="020B0004020202020204" pitchFamily="34" charset="0"/>
                <a:cs typeface="Times New Roman" panose="02020603050405020304" pitchFamily="18" charset="0"/>
              </a:rPr>
              <a:t>Korisnik</a:t>
            </a:r>
            <a:r>
              <a:rPr lang="en-US" sz="2400" kern="100" dirty="0"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a typeface="Aptos" panose="020B0004020202020204" pitchFamily="34" charset="0"/>
                <a:cs typeface="Times New Roman" panose="02020603050405020304" pitchFamily="18" charset="0"/>
              </a:rPr>
              <a:t>također</a:t>
            </a:r>
            <a:r>
              <a:rPr lang="en-US" sz="2400" kern="100" dirty="0"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a typeface="Aptos" panose="020B0004020202020204" pitchFamily="34" charset="0"/>
                <a:cs typeface="Times New Roman" panose="02020603050405020304" pitchFamily="18" charset="0"/>
              </a:rPr>
              <a:t>određuje</a:t>
            </a:r>
            <a:r>
              <a:rPr lang="en-US" sz="2400" kern="100" dirty="0"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a typeface="Aptos" panose="020B0004020202020204" pitchFamily="34" charset="0"/>
                <a:cs typeface="Times New Roman" panose="02020603050405020304" pitchFamily="18" charset="0"/>
              </a:rPr>
              <a:t>lokaciju</a:t>
            </a:r>
            <a:r>
              <a:rPr lang="en-US" sz="2400" kern="100" dirty="0"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a typeface="Aptos" panose="020B0004020202020204" pitchFamily="34" charset="0"/>
                <a:cs typeface="Times New Roman" panose="02020603050405020304" pitchFamily="18" charset="0"/>
              </a:rPr>
              <a:t>događaja</a:t>
            </a:r>
            <a:r>
              <a:rPr lang="en-US" sz="2400" kern="100" dirty="0"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a typeface="Aptos" panose="020B0004020202020204" pitchFamily="34" charset="0"/>
                <a:cs typeface="Times New Roman" panose="02020603050405020304" pitchFamily="18" charset="0"/>
              </a:rPr>
              <a:t>uz</a:t>
            </a:r>
            <a:r>
              <a:rPr lang="en-US" sz="2400" kern="100" dirty="0"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a typeface="Aptos" panose="020B0004020202020204" pitchFamily="34" charset="0"/>
                <a:cs typeface="Times New Roman" panose="02020603050405020304" pitchFamily="18" charset="0"/>
              </a:rPr>
              <a:t>pomoć</a:t>
            </a:r>
            <a:r>
              <a:rPr lang="en-US" sz="2400" kern="100" dirty="0">
                <a:ea typeface="Aptos" panose="020B0004020202020204" pitchFamily="34" charset="0"/>
                <a:cs typeface="Times New Roman" panose="02020603050405020304" pitchFamily="18" charset="0"/>
              </a:rPr>
              <a:t> Google maps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F39FD6-D685-FF8F-DADD-12DB7BCF4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4909" y="150563"/>
            <a:ext cx="2925168" cy="37657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F0A4FB-3C1B-2495-F5F0-20684B969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322" y="2782570"/>
            <a:ext cx="2822624" cy="376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9782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14902AA-4E7E-4D93-A756-AC2EF9AAF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E0AE5A0-0098-4DC4-82DC-CCE4071B6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8299640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HR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6D28670-6E3D-4F4B-AD22-EFA33BF3C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0266" y="1010266"/>
            <a:ext cx="10171466" cy="4857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B5DC96-1F62-6A60-BE20-E0CBCBA23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430" y="1398896"/>
            <a:ext cx="9325970" cy="1160059"/>
          </a:xfrm>
        </p:spPr>
        <p:txBody>
          <a:bodyPr>
            <a:normAutofit/>
          </a:bodyPr>
          <a:lstStyle/>
          <a:p>
            <a:r>
              <a:rPr lang="hr-HR" sz="4800" dirty="0"/>
              <a:t>Ključne funkcionalnosti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E1AFF-ABEE-026D-AABB-EE01496B2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430" y="2269195"/>
            <a:ext cx="9325970" cy="33922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900" dirty="0"/>
              <a:t>1. </a:t>
            </a:r>
            <a:r>
              <a:rPr lang="en-US" sz="1900" dirty="0" err="1"/>
              <a:t>Kreiranje</a:t>
            </a:r>
            <a:r>
              <a:rPr lang="en-US" sz="1900" dirty="0"/>
              <a:t> </a:t>
            </a:r>
            <a:r>
              <a:rPr lang="en-US" sz="1900" dirty="0" err="1"/>
              <a:t>događaja</a:t>
            </a:r>
            <a:r>
              <a:rPr lang="en-US" sz="19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 err="1"/>
              <a:t>Predložiti</a:t>
            </a:r>
            <a:r>
              <a:rPr lang="en-US" sz="1900" dirty="0"/>
              <a:t> </a:t>
            </a:r>
            <a:r>
              <a:rPr lang="en-US" sz="1900" dirty="0" err="1"/>
              <a:t>ime</a:t>
            </a:r>
            <a:r>
              <a:rPr lang="en-US" sz="1900" dirty="0"/>
              <a:t>, </a:t>
            </a:r>
            <a:r>
              <a:rPr lang="en-US" sz="1900" dirty="0" err="1"/>
              <a:t>vrijeme</a:t>
            </a:r>
            <a:r>
              <a:rPr lang="en-US" sz="1900" dirty="0"/>
              <a:t> </a:t>
            </a:r>
            <a:r>
              <a:rPr lang="en-US" sz="1900" dirty="0" err="1"/>
              <a:t>i</a:t>
            </a:r>
            <a:r>
              <a:rPr lang="en-US" sz="1900" dirty="0"/>
              <a:t> </a:t>
            </a:r>
            <a:r>
              <a:rPr lang="en-US" sz="1900" dirty="0" err="1"/>
              <a:t>mjesto</a:t>
            </a:r>
            <a:endParaRPr lang="en-US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 err="1"/>
              <a:t>Mogućnost</a:t>
            </a:r>
            <a:r>
              <a:rPr lang="en-US" sz="1900" dirty="0"/>
              <a:t> </a:t>
            </a:r>
            <a:r>
              <a:rPr lang="en-US" sz="1900" dirty="0" err="1"/>
              <a:t>javnih</a:t>
            </a:r>
            <a:r>
              <a:rPr lang="en-US" sz="1900" dirty="0"/>
              <a:t> </a:t>
            </a:r>
            <a:r>
              <a:rPr lang="en-US" sz="1900" dirty="0" err="1"/>
              <a:t>ili</a:t>
            </a:r>
            <a:r>
              <a:rPr lang="en-US" sz="1900" dirty="0"/>
              <a:t> </a:t>
            </a:r>
            <a:r>
              <a:rPr lang="en-US" sz="1900" dirty="0" err="1"/>
              <a:t>privatnih</a:t>
            </a:r>
            <a:r>
              <a:rPr lang="en-US" sz="1900" dirty="0"/>
              <a:t> </a:t>
            </a:r>
            <a:r>
              <a:rPr lang="en-US" sz="1900" dirty="0" err="1"/>
              <a:t>objava</a:t>
            </a:r>
            <a:endParaRPr lang="en-US" sz="1900" dirty="0"/>
          </a:p>
          <a:p>
            <a:pPr marL="0" indent="0">
              <a:buNone/>
            </a:pPr>
            <a:r>
              <a:rPr lang="en-US" sz="1900" dirty="0"/>
              <a:t>2. </a:t>
            </a:r>
            <a:r>
              <a:rPr lang="en-US" sz="1900" dirty="0" err="1"/>
              <a:t>Zajedničko</a:t>
            </a:r>
            <a:r>
              <a:rPr lang="en-US" sz="1900" dirty="0"/>
              <a:t> </a:t>
            </a:r>
            <a:r>
              <a:rPr lang="en-US" sz="1900" dirty="0" err="1"/>
              <a:t>planiranje</a:t>
            </a:r>
            <a:r>
              <a:rPr lang="en-US" sz="19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 err="1"/>
              <a:t>Sudionici</a:t>
            </a:r>
            <a:r>
              <a:rPr lang="en-US" sz="1900" dirty="0"/>
              <a:t> </a:t>
            </a:r>
            <a:r>
              <a:rPr lang="en-US" sz="1900" dirty="0" err="1"/>
              <a:t>mogu</a:t>
            </a:r>
            <a:r>
              <a:rPr lang="en-US" sz="1900" dirty="0"/>
              <a:t> </a:t>
            </a:r>
            <a:r>
              <a:rPr lang="en-US" sz="1900" dirty="0" err="1"/>
              <a:t>predložiti</a:t>
            </a:r>
            <a:r>
              <a:rPr lang="en-US" sz="1900" dirty="0"/>
              <a:t> </a:t>
            </a:r>
            <a:r>
              <a:rPr lang="en-US" sz="1900" dirty="0" err="1"/>
              <a:t>alternativno</a:t>
            </a:r>
            <a:r>
              <a:rPr lang="en-US" sz="1900" dirty="0"/>
              <a:t> </a:t>
            </a:r>
            <a:r>
              <a:rPr lang="en-US" sz="1900" dirty="0" err="1"/>
              <a:t>vrijeme</a:t>
            </a:r>
            <a:r>
              <a:rPr lang="en-US" sz="1900" dirty="0"/>
              <a:t> </a:t>
            </a:r>
            <a:r>
              <a:rPr lang="en-US" sz="1900" dirty="0" err="1"/>
              <a:t>ili</a:t>
            </a:r>
            <a:r>
              <a:rPr lang="en-US" sz="1900" dirty="0"/>
              <a:t> </a:t>
            </a:r>
            <a:r>
              <a:rPr lang="en-US" sz="1900" dirty="0" err="1"/>
              <a:t>mjesto</a:t>
            </a:r>
            <a:endParaRPr lang="en-US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 err="1"/>
              <a:t>Glasanje</a:t>
            </a:r>
            <a:r>
              <a:rPr lang="en-US" sz="1900" dirty="0"/>
              <a:t> o </a:t>
            </a:r>
            <a:r>
              <a:rPr lang="en-US" sz="1900" dirty="0" err="1"/>
              <a:t>predloženim</a:t>
            </a:r>
            <a:r>
              <a:rPr lang="en-US" sz="1900" dirty="0"/>
              <a:t> </a:t>
            </a:r>
            <a:r>
              <a:rPr lang="en-US" sz="1900" dirty="0" err="1"/>
              <a:t>opcijama</a:t>
            </a:r>
            <a:endParaRPr lang="en-US" sz="1900" dirty="0"/>
          </a:p>
          <a:p>
            <a:pPr marL="0" indent="0">
              <a:buNone/>
            </a:pPr>
            <a:r>
              <a:rPr lang="en-US" sz="1900" dirty="0"/>
              <a:t>3. </a:t>
            </a:r>
            <a:r>
              <a:rPr lang="en-US" sz="1900" dirty="0" err="1"/>
              <a:t>Finalizacija</a:t>
            </a:r>
            <a:r>
              <a:rPr lang="en-US" sz="1900" dirty="0"/>
              <a:t> </a:t>
            </a:r>
            <a:r>
              <a:rPr lang="en-US" sz="1900" dirty="0" err="1"/>
              <a:t>događaja</a:t>
            </a:r>
            <a:r>
              <a:rPr lang="en-US" sz="19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 err="1"/>
              <a:t>Kreator</a:t>
            </a:r>
            <a:r>
              <a:rPr lang="en-US" sz="1900" dirty="0"/>
              <a:t> </a:t>
            </a:r>
            <a:r>
              <a:rPr lang="en-US" sz="1900" dirty="0" err="1"/>
              <a:t>potvrđuje</a:t>
            </a:r>
            <a:r>
              <a:rPr lang="en-US" sz="1900" dirty="0"/>
              <a:t> </a:t>
            </a:r>
            <a:r>
              <a:rPr lang="en-US" sz="1900" dirty="0" err="1"/>
              <a:t>vrijeme</a:t>
            </a:r>
            <a:r>
              <a:rPr lang="en-US" sz="1900" dirty="0"/>
              <a:t> </a:t>
            </a:r>
            <a:r>
              <a:rPr lang="en-US" sz="1900" dirty="0" err="1"/>
              <a:t>i</a:t>
            </a:r>
            <a:r>
              <a:rPr lang="en-US" sz="1900" dirty="0"/>
              <a:t> </a:t>
            </a:r>
            <a:r>
              <a:rPr lang="en-US" sz="1900" dirty="0" err="1"/>
              <a:t>mjesto</a:t>
            </a:r>
            <a:endParaRPr lang="en-US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 err="1"/>
              <a:t>Dodavanje</a:t>
            </a:r>
            <a:r>
              <a:rPr lang="en-US" sz="1900" dirty="0"/>
              <a:t> </a:t>
            </a:r>
            <a:r>
              <a:rPr lang="en-US" sz="1900" dirty="0" err="1"/>
              <a:t>događaja</a:t>
            </a:r>
            <a:r>
              <a:rPr lang="en-US" sz="1900" dirty="0"/>
              <a:t> u </a:t>
            </a:r>
            <a:r>
              <a:rPr lang="en-US" sz="1900" dirty="0" err="1"/>
              <a:t>osobni</a:t>
            </a:r>
            <a:r>
              <a:rPr lang="en-US" sz="1900" dirty="0"/>
              <a:t> </a:t>
            </a:r>
            <a:r>
              <a:rPr lang="en-US" sz="1900" dirty="0" err="1"/>
              <a:t>kalendar</a:t>
            </a:r>
            <a:r>
              <a:rPr lang="en-US" sz="1900" dirty="0"/>
              <a:t> </a:t>
            </a:r>
            <a:r>
              <a:rPr lang="en-US" sz="1900" dirty="0" err="1"/>
              <a:t>jednim</a:t>
            </a:r>
            <a:r>
              <a:rPr lang="en-US" sz="1900" dirty="0"/>
              <a:t> </a:t>
            </a:r>
            <a:r>
              <a:rPr lang="en-US" sz="1900" dirty="0" err="1"/>
              <a:t>klikom</a:t>
            </a:r>
            <a:endParaRPr lang="en-US" sz="19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5095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14902AA-4E7E-4D93-A756-AC2EF9AAF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E0AE5A0-0098-4DC4-82DC-CCE4071B6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8299640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HR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6D28670-6E3D-4F4B-AD22-EFA33BF3C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0266" y="1010266"/>
            <a:ext cx="10171466" cy="4857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C5A7C6-0823-EA59-9CEA-BC1FC0EC8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430" y="1398896"/>
            <a:ext cx="9325970" cy="1160059"/>
          </a:xfrm>
        </p:spPr>
        <p:txBody>
          <a:bodyPr>
            <a:normAutofit/>
          </a:bodyPr>
          <a:lstStyle/>
          <a:p>
            <a:r>
              <a:rPr lang="hr-HR" sz="4800" dirty="0"/>
              <a:t>Stranica s događajima 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BE238-0322-54E0-7FC0-FDA22F61B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430" y="2269195"/>
            <a:ext cx="9325970" cy="29467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Privatna</a:t>
            </a:r>
            <a:r>
              <a:rPr lang="en-US" sz="2400" dirty="0"/>
              <a:t> </a:t>
            </a:r>
            <a:r>
              <a:rPr lang="en-US" sz="2400" dirty="0" err="1"/>
              <a:t>ploča</a:t>
            </a:r>
            <a:r>
              <a:rPr lang="en-US" sz="2400" dirty="0"/>
              <a:t> </a:t>
            </a:r>
            <a:r>
              <a:rPr lang="en-US" sz="2400" dirty="0" err="1"/>
              <a:t>događaja</a:t>
            </a:r>
            <a:r>
              <a:rPr lang="en-US" sz="2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err="1"/>
              <a:t>Korisnici</a:t>
            </a:r>
            <a:r>
              <a:rPr lang="en-GB" sz="2400" dirty="0"/>
              <a:t> </a:t>
            </a:r>
            <a:r>
              <a:rPr lang="en-GB" sz="2400" dirty="0" err="1"/>
              <a:t>mogu</a:t>
            </a:r>
            <a:r>
              <a:rPr lang="en-GB" sz="2400" dirty="0"/>
              <a:t> </a:t>
            </a:r>
            <a:r>
              <a:rPr lang="en-GB" sz="2400" dirty="0" err="1"/>
              <a:t>vidjeti</a:t>
            </a:r>
            <a:r>
              <a:rPr lang="en-GB" sz="2400" dirty="0"/>
              <a:t> </a:t>
            </a:r>
            <a:r>
              <a:rPr lang="en-GB" sz="2400" dirty="0" err="1"/>
              <a:t>nadolazeće</a:t>
            </a:r>
            <a:r>
              <a:rPr lang="en-GB" sz="2400" dirty="0"/>
              <a:t> </a:t>
            </a:r>
            <a:r>
              <a:rPr lang="en-GB" sz="2400" dirty="0" err="1"/>
              <a:t>događaje</a:t>
            </a: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err="1"/>
              <a:t>Mogućnost</a:t>
            </a:r>
            <a:r>
              <a:rPr lang="en-GB" sz="2400" dirty="0"/>
              <a:t> </a:t>
            </a:r>
            <a:r>
              <a:rPr lang="en-GB" sz="2400" dirty="0" err="1"/>
              <a:t>komentiranja</a:t>
            </a:r>
            <a:r>
              <a:rPr lang="en-GB" sz="2400" dirty="0"/>
              <a:t> </a:t>
            </a:r>
            <a:r>
              <a:rPr lang="en-GB" sz="2400" dirty="0" err="1"/>
              <a:t>događaja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060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ECBD07-C386-7E3C-1E38-7192024CB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B93CD2E-8986-CDC9-B4AD-A27C9ACB3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58013359-9271-B3E3-9568-5F2C7E9E0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8299640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HR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7BC72FF-0A22-47A2-9760-A7752EEA30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0266" y="1010266"/>
            <a:ext cx="10171466" cy="4857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BF741-9CE9-5EA2-2D06-9B16A55DF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430" y="1398896"/>
            <a:ext cx="9325970" cy="1160059"/>
          </a:xfrm>
        </p:spPr>
        <p:txBody>
          <a:bodyPr>
            <a:normAutofit/>
          </a:bodyPr>
          <a:lstStyle/>
          <a:p>
            <a:r>
              <a:rPr lang="hr-HR" sz="4800" dirty="0"/>
              <a:t>Upravljanje korisnicima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27B48-AC3F-206F-BAE9-7DA211A72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430" y="2269195"/>
            <a:ext cx="9325970" cy="29467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Autentifikacija</a:t>
            </a:r>
            <a:r>
              <a:rPr lang="en-US" sz="2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/>
              <a:t>Prijava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registracija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 err="1"/>
              <a:t>Personalizacija</a:t>
            </a:r>
            <a:r>
              <a:rPr lang="en-US" sz="2400" dirty="0"/>
              <a:t> </a:t>
            </a:r>
            <a:r>
              <a:rPr lang="en-US" sz="2400"/>
              <a:t>profila: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/>
              <a:t>Podešavanje</a:t>
            </a:r>
            <a:r>
              <a:rPr lang="en-US" sz="2400" dirty="0"/>
              <a:t> </a:t>
            </a:r>
            <a:r>
              <a:rPr lang="en-US" sz="2400" dirty="0" err="1"/>
              <a:t>dostupnosti</a:t>
            </a:r>
            <a:r>
              <a:rPr lang="en-US" sz="2400" dirty="0"/>
              <a:t> </a:t>
            </a:r>
            <a:r>
              <a:rPr lang="en-US" sz="2400" dirty="0" err="1"/>
              <a:t>osobnih</a:t>
            </a:r>
            <a:r>
              <a:rPr lang="en-US" sz="2400" dirty="0"/>
              <a:t> </a:t>
            </a:r>
            <a:r>
              <a:rPr lang="en-US" sz="2400" dirty="0" err="1"/>
              <a:t>informacija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5819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6AE286-5D1B-46E2-1B15-BD81EE2A52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B433BC-BC8A-7A93-8950-8304E8525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F4BD8063-9363-CD95-4399-6EE89CF0D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8299640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HR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6BD0A7A-5888-B86C-2A60-0ACBE2EA9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0266" y="1010266"/>
            <a:ext cx="10171466" cy="48571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50C90B-7B2B-812A-3750-6F8E4EDB3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430" y="1398896"/>
            <a:ext cx="9325970" cy="1160059"/>
          </a:xfrm>
        </p:spPr>
        <p:txBody>
          <a:bodyPr>
            <a:normAutofit/>
          </a:bodyPr>
          <a:lstStyle/>
          <a:p>
            <a:r>
              <a:rPr lang="en-US" sz="4800" dirty="0"/>
              <a:t>Rad </a:t>
            </a:r>
            <a:r>
              <a:rPr lang="en-US" sz="4800" dirty="0" err="1"/>
              <a:t>na</a:t>
            </a:r>
            <a:r>
              <a:rPr lang="en-US" sz="4800" dirty="0"/>
              <a:t> </a:t>
            </a:r>
            <a:r>
              <a:rPr lang="en-US" sz="4800" dirty="0" err="1"/>
              <a:t>projektu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584F6-9295-3D64-6DD1-AD6F5180C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430" y="2268187"/>
            <a:ext cx="9325970" cy="3418379"/>
          </a:xfrm>
        </p:spPr>
        <p:txBody>
          <a:bodyPr>
            <a:normAutofit/>
          </a:bodyPr>
          <a:lstStyle/>
          <a:p>
            <a:pPr algn="l" fontAlgn="base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GB" b="0" i="0" dirty="0" err="1">
                <a:effectLst/>
                <a:latin typeface="inherit"/>
              </a:rPr>
              <a:t>Programski</a:t>
            </a:r>
            <a:r>
              <a:rPr lang="en-GB" b="0" i="0" dirty="0">
                <a:effectLst/>
                <a:latin typeface="inherit"/>
              </a:rPr>
              <a:t> </a:t>
            </a:r>
            <a:r>
              <a:rPr lang="en-GB" b="0" i="0" dirty="0" err="1">
                <a:effectLst/>
                <a:latin typeface="inherit"/>
              </a:rPr>
              <a:t>jezici</a:t>
            </a:r>
            <a:r>
              <a:rPr lang="en-GB" b="0" i="0" dirty="0">
                <a:effectLst/>
                <a:latin typeface="inherit"/>
              </a:rPr>
              <a:t>: Java 21.0.3 (backend), JavaScript 20.17 (frontend)</a:t>
            </a:r>
          </a:p>
          <a:p>
            <a:pPr algn="l" fontAlgn="base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GB" b="0" i="0" dirty="0" err="1">
                <a:effectLst/>
                <a:latin typeface="gg sans"/>
              </a:rPr>
              <a:t>Radni</a:t>
            </a:r>
            <a:r>
              <a:rPr lang="en-GB" b="0" i="0" dirty="0">
                <a:effectLst/>
                <a:latin typeface="gg sans"/>
              </a:rPr>
              <a:t> </a:t>
            </a:r>
            <a:r>
              <a:rPr lang="en-GB" b="0" i="0" dirty="0" err="1">
                <a:effectLst/>
                <a:latin typeface="gg sans"/>
              </a:rPr>
              <a:t>okviri</a:t>
            </a:r>
            <a:r>
              <a:rPr lang="en-GB" b="0" i="0" dirty="0">
                <a:effectLst/>
                <a:latin typeface="gg sans"/>
              </a:rPr>
              <a:t> </a:t>
            </a:r>
            <a:r>
              <a:rPr lang="en-GB" b="0" i="0" dirty="0" err="1">
                <a:effectLst/>
                <a:latin typeface="gg sans"/>
              </a:rPr>
              <a:t>i</a:t>
            </a:r>
            <a:r>
              <a:rPr lang="en-GB" b="0" i="0" dirty="0">
                <a:effectLst/>
                <a:latin typeface="gg sans"/>
              </a:rPr>
              <a:t> </a:t>
            </a:r>
            <a:r>
              <a:rPr lang="en-GB" b="0" i="0" dirty="0" err="1">
                <a:effectLst/>
                <a:latin typeface="gg sans"/>
              </a:rPr>
              <a:t>biblioteke</a:t>
            </a:r>
            <a:r>
              <a:rPr lang="en-GB" b="0" i="0" dirty="0">
                <a:effectLst/>
                <a:latin typeface="gg sans"/>
              </a:rPr>
              <a:t>: Spring Boot 3.3.5, Spring Boot Starter Data JPA, Spring Boot Starter Security, Spring Boot Starter Web, Spring Boot Starter Test, PostgreSQL JDBC Driver, </a:t>
            </a:r>
            <a:r>
              <a:rPr lang="en-GB" b="0" i="0" dirty="0" err="1">
                <a:effectLst/>
                <a:latin typeface="gg sans"/>
              </a:rPr>
              <a:t>jjwt-api</a:t>
            </a:r>
            <a:r>
              <a:rPr lang="en-GB" b="0" i="0" dirty="0">
                <a:effectLst/>
                <a:latin typeface="gg sans"/>
              </a:rPr>
              <a:t>, </a:t>
            </a:r>
            <a:r>
              <a:rPr lang="en-GB" b="0" i="0" dirty="0" err="1">
                <a:effectLst/>
                <a:latin typeface="gg sans"/>
              </a:rPr>
              <a:t>jjwt-impl</a:t>
            </a:r>
            <a:r>
              <a:rPr lang="en-GB" b="0" i="0" dirty="0">
                <a:effectLst/>
                <a:latin typeface="gg sans"/>
              </a:rPr>
              <a:t>, </a:t>
            </a:r>
            <a:r>
              <a:rPr lang="en-GB" b="0" i="0" dirty="0" err="1">
                <a:effectLst/>
                <a:latin typeface="gg sans"/>
              </a:rPr>
              <a:t>jjwt-jackson</a:t>
            </a:r>
            <a:r>
              <a:rPr lang="en-GB" b="0" i="0" dirty="0">
                <a:effectLst/>
                <a:latin typeface="gg sans"/>
              </a:rPr>
              <a:t>, </a:t>
            </a:r>
            <a:r>
              <a:rPr lang="en-GB" b="0" i="0" dirty="0" err="1">
                <a:effectLst/>
                <a:latin typeface="gg sans"/>
              </a:rPr>
              <a:t>secretsmanager</a:t>
            </a:r>
            <a:r>
              <a:rPr lang="en-GB" b="0" i="0" dirty="0">
                <a:effectLst/>
                <a:latin typeface="gg sans"/>
              </a:rPr>
              <a:t>, spring-cloud-</a:t>
            </a:r>
            <a:r>
              <a:rPr lang="en-GB" b="0" i="0" dirty="0" err="1">
                <a:effectLst/>
                <a:latin typeface="gg sans"/>
              </a:rPr>
              <a:t>aws</a:t>
            </a:r>
            <a:r>
              <a:rPr lang="en-GB" b="0" i="0" dirty="0">
                <a:effectLst/>
                <a:latin typeface="gg sans"/>
              </a:rPr>
              <a:t>-starter, spring-security-test, Spring Boot Maven Plugin (backend), React 18.3.1 (frontend) </a:t>
            </a:r>
            <a:r>
              <a:rPr lang="en-GB" b="0" i="0" dirty="0" err="1">
                <a:effectLst/>
                <a:latin typeface="inherit"/>
              </a:rPr>
              <a:t>Baza</a:t>
            </a:r>
            <a:r>
              <a:rPr lang="en-GB" b="0" i="0" dirty="0">
                <a:effectLst/>
                <a:latin typeface="inherit"/>
              </a:rPr>
              <a:t> </a:t>
            </a:r>
            <a:r>
              <a:rPr lang="en-GB" b="0" i="0" dirty="0" err="1">
                <a:effectLst/>
                <a:latin typeface="inherit"/>
              </a:rPr>
              <a:t>podataka</a:t>
            </a:r>
            <a:r>
              <a:rPr lang="en-GB" b="0" i="0" dirty="0">
                <a:effectLst/>
                <a:latin typeface="inherit"/>
              </a:rPr>
              <a:t>: PostgreSQL 15, </a:t>
            </a:r>
            <a:r>
              <a:rPr lang="en-GB" b="0" i="0" dirty="0" err="1">
                <a:effectLst/>
                <a:latin typeface="inherit"/>
              </a:rPr>
              <a:t>Aiven</a:t>
            </a:r>
            <a:endParaRPr lang="en-GB" b="0" i="0" dirty="0">
              <a:effectLst/>
              <a:latin typeface="inherit"/>
            </a:endParaRPr>
          </a:p>
          <a:p>
            <a:pPr algn="l" fontAlgn="base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GB" b="0" i="0" dirty="0" err="1">
                <a:effectLst/>
                <a:latin typeface="inherit"/>
              </a:rPr>
              <a:t>Razvojni</a:t>
            </a:r>
            <a:r>
              <a:rPr lang="en-GB" b="0" i="0" dirty="0">
                <a:effectLst/>
                <a:latin typeface="inherit"/>
              </a:rPr>
              <a:t> </a:t>
            </a:r>
            <a:r>
              <a:rPr lang="en-GB" b="0" i="0" dirty="0" err="1">
                <a:effectLst/>
                <a:latin typeface="inherit"/>
              </a:rPr>
              <a:t>alati</a:t>
            </a:r>
            <a:r>
              <a:rPr lang="en-GB" b="0" i="0" dirty="0">
                <a:effectLst/>
                <a:latin typeface="inherit"/>
              </a:rPr>
              <a:t>: VS Code, Git 2.47, Eclipse IDE for Java Developers - 2024-03</a:t>
            </a:r>
          </a:p>
          <a:p>
            <a:pPr algn="l" fontAlgn="base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GB" b="0" i="0" dirty="0" err="1">
                <a:effectLst/>
                <a:latin typeface="inherit"/>
              </a:rPr>
              <a:t>Alati</a:t>
            </a:r>
            <a:r>
              <a:rPr lang="en-GB" b="0" i="0" dirty="0">
                <a:effectLst/>
                <a:latin typeface="inherit"/>
              </a:rPr>
              <a:t> za </a:t>
            </a:r>
            <a:r>
              <a:rPr lang="en-GB" b="0" i="0" dirty="0" err="1">
                <a:effectLst/>
                <a:latin typeface="inherit"/>
              </a:rPr>
              <a:t>ispitivanje</a:t>
            </a:r>
            <a:r>
              <a:rPr lang="en-GB" b="0" i="0" dirty="0">
                <a:effectLst/>
                <a:latin typeface="inherit"/>
              </a:rPr>
              <a:t>: Postman</a:t>
            </a:r>
          </a:p>
          <a:p>
            <a:pPr algn="l" fontAlgn="base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GB" b="0" i="0" dirty="0" err="1">
                <a:effectLst/>
                <a:latin typeface="inherit"/>
              </a:rPr>
              <a:t>Alati</a:t>
            </a:r>
            <a:r>
              <a:rPr lang="en-GB" b="0" i="0" dirty="0">
                <a:effectLst/>
                <a:latin typeface="inherit"/>
              </a:rPr>
              <a:t> za </a:t>
            </a:r>
            <a:r>
              <a:rPr lang="en-GB" b="0" i="0" dirty="0" err="1">
                <a:effectLst/>
                <a:latin typeface="inherit"/>
              </a:rPr>
              <a:t>razmještaj</a:t>
            </a:r>
            <a:r>
              <a:rPr lang="en-GB" b="0" i="0" dirty="0">
                <a:effectLst/>
                <a:latin typeface="inherit"/>
              </a:rPr>
              <a:t>: </a:t>
            </a:r>
            <a:r>
              <a:rPr lang="en-GB" b="0" i="0" dirty="0" err="1">
                <a:effectLst/>
                <a:latin typeface="inherit"/>
              </a:rPr>
              <a:t>Aiven</a:t>
            </a:r>
            <a:r>
              <a:rPr lang="en-GB" b="0" i="0" dirty="0">
                <a:effectLst/>
                <a:latin typeface="inherit"/>
              </a:rPr>
              <a:t> (host server),</a:t>
            </a:r>
          </a:p>
          <a:p>
            <a:pPr algn="l" fontAlgn="base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GB" b="0" i="0" dirty="0">
                <a:effectLst/>
                <a:latin typeface="inherit"/>
              </a:rPr>
              <a:t>Cloud </a:t>
            </a:r>
            <a:r>
              <a:rPr lang="en-GB" b="0" i="0" dirty="0" err="1">
                <a:effectLst/>
                <a:latin typeface="inherit"/>
              </a:rPr>
              <a:t>platforma</a:t>
            </a:r>
            <a:r>
              <a:rPr lang="en-GB" b="0" i="0" dirty="0">
                <a:effectLst/>
                <a:latin typeface="inherit"/>
              </a:rPr>
              <a:t>: render za frontend, </a:t>
            </a:r>
            <a:r>
              <a:rPr lang="en-GB" b="0" i="0" dirty="0" err="1">
                <a:effectLst/>
                <a:latin typeface="inherit"/>
              </a:rPr>
              <a:t>aws</a:t>
            </a:r>
            <a:r>
              <a:rPr lang="en-GB" b="0" i="0" dirty="0">
                <a:effectLst/>
                <a:latin typeface="inherit"/>
              </a:rPr>
              <a:t> za backend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800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298</TotalTime>
  <Words>297</Words>
  <Application>Microsoft Macintosh PowerPoint</Application>
  <PresentationFormat>Widescreen</PresentationFormat>
  <Paragraphs>41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Aptos</vt:lpstr>
      <vt:lpstr>Arial</vt:lpstr>
      <vt:lpstr>Franklin Gothic Book</vt:lpstr>
      <vt:lpstr>gg sans</vt:lpstr>
      <vt:lpstr>inherit</vt:lpstr>
      <vt:lpstr>Times New Roman</vt:lpstr>
      <vt:lpstr>Wingdings</vt:lpstr>
      <vt:lpstr>Crop</vt:lpstr>
      <vt:lpstr>Planer Događaja</vt:lpstr>
      <vt:lpstr>Problem</vt:lpstr>
      <vt:lpstr>Stranice </vt:lpstr>
      <vt:lpstr>Kreiranje događaja - kalendar </vt:lpstr>
      <vt:lpstr>Lokacija događaja</vt:lpstr>
      <vt:lpstr>Ključne funkcionalnosti</vt:lpstr>
      <vt:lpstr>Stranica s događajima </vt:lpstr>
      <vt:lpstr>Upravljanje korisnicima</vt:lpstr>
      <vt:lpstr>Rad na projektu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ms17027</dc:creator>
  <cp:lastModifiedBy>Lea Gojšić</cp:lastModifiedBy>
  <cp:revision>74</cp:revision>
  <dcterms:created xsi:type="dcterms:W3CDTF">2024-10-21T14:32:33Z</dcterms:created>
  <dcterms:modified xsi:type="dcterms:W3CDTF">2025-01-24T20:40:44Z</dcterms:modified>
</cp:coreProperties>
</file>