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Welcome! In the next 40 minutes we’ll unpack why observability is mission-critical for LingoAI, the design principles behind our platform, how each component interacts, and where we’re headed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As agents proliferate, blind‑spot costs grow non‑linearly. A single latent API or hallucinating LLM can ripple across the customer journey. Observability turns unknowns into actionable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platform isn’t just for SRE. Product can measure feature‑level latency, data scientists can study misuse, and compliance gains an immutable audit trail.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Diagram shows agents emitting spans to Log Ingestor → MongoDB. Change Streams drive real‑time API which feeds the React Dashboard; Dynatrace receives mirrored events for APM correlation.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Green arrows represent normal spans; red signals an error. Operators gain second‑level awareness without polling.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schema is our lingua franca. Everything—agent, tool, feedback—becomes queryable.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Metrics surface the big picture; alerts zero in on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Cross‑team adoption is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Happy to dig deeper on any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LingoAI Observability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Illuminating Every Step of the Multi-Agent Journey</a:t>
            </a:r>
          </a:p>
          <a:p/>
          <a:p>
            <a:r>
              <a:t>Agenda:</a:t>
            </a:r>
          </a:p>
          <a:p>
            <a:r>
              <a:t>1. Context &amp; Imperative</a:t>
            </a:r>
          </a:p>
          <a:p>
            <a:r>
              <a:t>2. Problems We’re Solving</a:t>
            </a:r>
          </a:p>
          <a:p>
            <a:r>
              <a:t>3. Architectural Blueprint</a:t>
            </a:r>
          </a:p>
          <a:p>
            <a:r>
              <a:t>4. Runtime Interaction Sequence</a:t>
            </a:r>
          </a:p>
          <a:p>
            <a:r>
              <a:t>5. Log Schema &amp; Data Flow</a:t>
            </a:r>
          </a:p>
          <a:p>
            <a:r>
              <a:t>6. Metrics &amp; Insights</a:t>
            </a:r>
          </a:p>
          <a:p>
            <a:r>
              <a:t>7. Roadmap</a:t>
            </a:r>
          </a:p>
          <a:p>
            <a:r>
              <a:t>8. 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 &amp;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Why Now?</a:t>
            </a:r>
          </a:p>
          <a:p>
            <a:pPr>
              <a:defRPr sz="1800"/>
            </a:pPr>
            <a:r>
              <a:t>• Explosion of multi-agent workflows → exponential events</a:t>
            </a:r>
          </a:p>
          <a:p>
            <a:pPr>
              <a:defRPr sz="1800"/>
            </a:pPr>
            <a:r>
              <a:t>• Enterprise SLA expectation: sub‑second answers, 99.9 % uptime</a:t>
            </a:r>
          </a:p>
          <a:p>
            <a:pPr>
              <a:defRPr sz="1800"/>
            </a:pPr>
            <a:r>
              <a:t>• Regulatory focus on explainability &amp; audit trails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Cost of Blind Spots</a:t>
            </a:r>
          </a:p>
          <a:p>
            <a:pPr>
              <a:defRPr sz="1800"/>
            </a:pPr>
            <a:r>
              <a:t>• Hours lost chasing intermittent errors</a:t>
            </a:r>
          </a:p>
          <a:p>
            <a:pPr>
              <a:defRPr sz="1800"/>
            </a:pPr>
            <a:r>
              <a:t>• Token overruns unnoticed until month‑end bill</a:t>
            </a:r>
          </a:p>
          <a:p>
            <a:pPr>
              <a:defRPr sz="1800"/>
            </a:pPr>
            <a:r>
              <a:t>• Hard to prove accuracy or compliance without traceability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Goals &amp;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Unified JSON schema for every span across agents, tools, LLMs</a:t>
            </a:r>
          </a:p>
          <a:p>
            <a:pPr>
              <a:defRPr sz="1800"/>
            </a:pPr>
            <a:r>
              <a:t>• Real‑time streaming console &amp; metrics widgets</a:t>
            </a:r>
          </a:p>
          <a:p>
            <a:pPr>
              <a:defRPr sz="1800"/>
            </a:pPr>
            <a:r>
              <a:t>• Human + LLM judge feedback loop for continuous tuning</a:t>
            </a:r>
          </a:p>
          <a:p>
            <a:pPr>
              <a:defRPr sz="1800"/>
            </a:pPr>
            <a:r>
              <a:t>• Full‑stack correlation (Dynatrace) for AI ↔ Infra insight</a:t>
            </a:r>
          </a:p>
          <a:p>
            <a:pPr>
              <a:defRPr sz="1800"/>
            </a:pPr>
            <a:r>
              <a:t>• Self‑service analytics for product &amp; data teams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Architectural Blueprint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See sequence diagram (next slide) &amp; refer to this legend:</a:t>
            </a:r>
          </a:p>
          <a:p>
            <a:pPr>
              <a:defRPr sz="1800"/>
            </a:pPr>
            <a:r>
              <a:t>Green = Agents | Yellow = External Tools | Red = Log Ingestor</a:t>
            </a:r>
          </a:p>
          <a:p>
            <a:pPr>
              <a:defRPr sz="1800"/>
            </a:pPr>
            <a:r>
              <a:t>Blue = MongoDB | Purple = Change Stream | Grey = Observability API</a:t>
            </a:r>
          </a:p>
          <a:p>
            <a:pPr>
              <a:defRPr sz="1800"/>
            </a:pPr>
            <a:r>
              <a:t>White = Dashboard | Olive = Dynatrace integration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Key principle: write once, stream everywhere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Runtime Interaction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User submits query → Primary Assistant</a:t>
            </a:r>
          </a:p>
          <a:p>
            <a:pPr>
              <a:defRPr sz="1800"/>
            </a:pPr>
            <a:r>
              <a:t>2. Assistant logs agent‑span; delegates to Secondary Agent</a:t>
            </a:r>
          </a:p>
          <a:p>
            <a:pPr>
              <a:defRPr sz="1800"/>
            </a:pPr>
            <a:r>
              <a:t>3. Secondary logs llm‑span; invokes external Tool service</a:t>
            </a:r>
          </a:p>
          <a:p>
            <a:pPr>
              <a:defRPr sz="1800"/>
            </a:pPr>
            <a:r>
              <a:t>4. Tool returns or errors; tool‑span logged</a:t>
            </a:r>
          </a:p>
          <a:p>
            <a:pPr>
              <a:defRPr sz="1800"/>
            </a:pPr>
            <a:r>
              <a:t>5. Spans persisted to MongoDB; Change Stream broadcasts</a:t>
            </a:r>
          </a:p>
          <a:p>
            <a:pPr>
              <a:defRPr sz="1800"/>
            </a:pPr>
            <a:r>
              <a:t>6. Observability API pushes update → Dashboard within 3 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 Schema &amp;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Key fields: trace_id, span_id, parent_span_id, event_type, agent_type, status</a:t>
            </a:r>
          </a:p>
          <a:p>
            <a:pPr>
              <a:defRPr sz="1800"/>
            </a:pPr>
            <a:r>
              <a:t>Exception block captures type &amp; message when errors occur</a:t>
            </a:r>
          </a:p>
          <a:p>
            <a:pPr>
              <a:defRPr sz="1800"/>
            </a:pPr>
            <a:r>
              <a:t>Metrics block: tokens, duration_ms, cost_usd</a:t>
            </a:r>
          </a:p>
          <a:p>
            <a:pPr>
              <a:defRPr sz="1800"/>
            </a:pPr>
            <a:r>
              <a:t>Feedback block: llm_score, user_rating, user_comment</a:t>
            </a:r>
          </a:p>
          <a:p>
            <a:pPr>
              <a:defRPr sz="1800"/>
            </a:pPr>
            <a:r>
              <a:t>OTLP‑compatible → easy export to Dynatrace or any APM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Metrics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Live widgets (sample):</a:t>
            </a:r>
          </a:p>
          <a:p>
            <a:pPr>
              <a:defRPr sz="1800"/>
            </a:pPr>
            <a:r>
              <a:t>• Requests/min  • Avg Latency  • Token Usage  • Error Rate  • Avg User Rating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Alerts:</a:t>
            </a:r>
          </a:p>
          <a:p>
            <a:pPr>
              <a:defRPr sz="1800"/>
            </a:pPr>
            <a:r>
              <a:t>1. Error Rate ≥ 3 % over 5 min → Slack #ops</a:t>
            </a:r>
          </a:p>
          <a:p>
            <a:pPr>
              <a:defRPr sz="1800"/>
            </a:pPr>
            <a:r>
              <a:t>2. Avg Latency ≥ 1 s for Plan Agent → PagerDuty Tier 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&amp;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Q3 2025 – OTLP Collector + RBAC dashboards</a:t>
            </a:r>
          </a:p>
          <a:p>
            <a:pPr>
              <a:defRPr sz="1800"/>
            </a:pPr>
            <a:r>
              <a:t>Q4 2025 – Anomaly detection (WhyLabs) + SLA alerts</a:t>
            </a:r>
          </a:p>
          <a:p>
            <a:pPr>
              <a:defRPr sz="1800"/>
            </a:pPr>
            <a:r>
              <a:t>Q1 2026 – Automated remediation (scale agents, retry jitter)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Get involved:</a:t>
            </a:r>
          </a:p>
          <a:p>
            <a:pPr>
              <a:defRPr sz="1800"/>
            </a:pPr>
            <a:r>
              <a:t>• Developers: instrument agents with schema helpers</a:t>
            </a:r>
          </a:p>
          <a:p>
            <a:pPr>
              <a:defRPr sz="1800"/>
            </a:pPr>
            <a:r>
              <a:t>• Ops: define alert thresholds</a:t>
            </a:r>
          </a:p>
          <a:p>
            <a:pPr>
              <a:defRPr sz="1800"/>
            </a:pPr>
            <a:r>
              <a:t>• Product: propose feedback heuristics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Contact: genoj.mathew@lingoai.com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