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PersonalityAnalysis_1731158063388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7E1E235-E5E4-465C-865A-3D7B9ACEE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Customer Personality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2B36C2F-44C3-436A-B012-27B43D4D1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070" y="4136410"/>
            <a:ext cx="7964129" cy="1599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Customer Personality Analysis is a detailed analysis of a company’s ideal customers. It helps a business to understand its customers better and makes it easier for them to modify products according to the specific needs, behaviors, and concerns of different types of customers</a:t>
            </a:r>
            <a:endParaRPr lang="ar-EG" dirty="0"/>
          </a:p>
          <a:p>
            <a:endParaRPr dirty="0"/>
          </a:p>
        </p:txBody>
      </p:sp>
      <p:sp>
        <p:nvSpPr>
          <p:cNvPr id="4" name="slide1">
            <a:extLst>
              <a:ext uri="{FF2B5EF4-FFF2-40B4-BE49-F238E27FC236}">
                <a16:creationId xmlns:a16="http://schemas.microsoft.com/office/drawing/2014/main" id="{92C75653-CB3F-3AA7-67CC-1B1B014BB3C0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Mennatallah EL-</a:t>
            </a:r>
            <a:r>
              <a:rPr lang="en-US" dirty="0" err="1"/>
              <a:t>Khateeb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7981FE6A-9C40-4BCE-9CD8-0B3448C3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13" y="0"/>
            <a:ext cx="65187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462AD-1301-A3E8-0CEA-C5257FE96A3F}"/>
              </a:ext>
            </a:extLst>
          </p:cNvPr>
          <p:cNvSpPr txBox="1"/>
          <p:nvPr/>
        </p:nvSpPr>
        <p:spPr>
          <a:xfrm>
            <a:off x="0" y="239877"/>
            <a:ext cx="49172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impact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income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000" b="1" dirty="0" err="1">
                <a:solidFill>
                  <a:schemeClr val="accent1">
                    <a:lumMod val="75000"/>
                  </a:schemeClr>
                </a:solidFill>
              </a:rPr>
              <a:t>havin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ar-EG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 kid home</a:t>
            </a:r>
            <a:endParaRPr lang="ar-EG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828BD-F167-54A4-0F76-D5BC1F1A143E}"/>
              </a:ext>
            </a:extLst>
          </p:cNvPr>
          <p:cNvSpPr txBox="1"/>
          <p:nvPr/>
        </p:nvSpPr>
        <p:spPr>
          <a:xfrm>
            <a:off x="167951" y="1782147"/>
            <a:ext cx="4058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 err="1"/>
              <a:t>There</a:t>
            </a:r>
            <a:r>
              <a:rPr lang="ar-EG" dirty="0"/>
              <a:t> </a:t>
            </a:r>
            <a:r>
              <a:rPr lang="ar-EG" dirty="0" err="1"/>
              <a:t>is</a:t>
            </a:r>
            <a:r>
              <a:rPr lang="ar-EG" dirty="0"/>
              <a:t> </a:t>
            </a:r>
            <a:r>
              <a:rPr lang="ar-EG" dirty="0" err="1"/>
              <a:t>an</a:t>
            </a:r>
            <a:r>
              <a:rPr lang="ar-EG" dirty="0"/>
              <a:t> </a:t>
            </a:r>
            <a:r>
              <a:rPr lang="ar-EG" dirty="0" err="1"/>
              <a:t>increase</a:t>
            </a:r>
            <a:r>
              <a:rPr lang="ar-EG" dirty="0"/>
              <a:t> </a:t>
            </a:r>
            <a:r>
              <a:rPr lang="ar-EG" dirty="0" err="1"/>
              <a:t>in</a:t>
            </a:r>
            <a:r>
              <a:rPr lang="ar-EG" dirty="0"/>
              <a:t> </a:t>
            </a:r>
            <a:r>
              <a:rPr lang="ar-EG" dirty="0" err="1"/>
              <a:t>income</a:t>
            </a:r>
            <a:r>
              <a:rPr lang="ar-EG" dirty="0"/>
              <a:t> </a:t>
            </a:r>
            <a:r>
              <a:rPr lang="ar-EG" dirty="0" err="1"/>
              <a:t>for</a:t>
            </a:r>
            <a:r>
              <a:rPr lang="ar-EG" dirty="0"/>
              <a:t> </a:t>
            </a:r>
            <a:r>
              <a:rPr lang="ar-EG" dirty="0" err="1"/>
              <a:t>those</a:t>
            </a:r>
            <a:r>
              <a:rPr lang="ar-EG" dirty="0"/>
              <a:t> </a:t>
            </a:r>
            <a:r>
              <a:rPr lang="ar-EG" dirty="0" err="1"/>
              <a:t>with</a:t>
            </a:r>
            <a:r>
              <a:rPr lang="ar-EG" dirty="0"/>
              <a:t> a </a:t>
            </a:r>
            <a:r>
              <a:rPr lang="ar-EG" dirty="0" err="1"/>
              <a:t>doctoral</a:t>
            </a:r>
            <a:r>
              <a:rPr lang="ar-EG" dirty="0"/>
              <a:t> </a:t>
            </a:r>
            <a:r>
              <a:rPr lang="ar-EG" dirty="0" err="1"/>
              <a:t>degree</a:t>
            </a:r>
            <a:r>
              <a:rPr lang="ar-EG" dirty="0"/>
              <a:t>, </a:t>
            </a:r>
            <a:r>
              <a:rPr lang="ar-EG" dirty="0" err="1"/>
              <a:t>and</a:t>
            </a:r>
            <a:r>
              <a:rPr lang="ar-EG" dirty="0"/>
              <a:t> </a:t>
            </a:r>
            <a:r>
              <a:rPr lang="ar-EG" dirty="0" err="1"/>
              <a:t>graduates</a:t>
            </a:r>
            <a:r>
              <a:rPr lang="ar-EG" dirty="0"/>
              <a:t> </a:t>
            </a:r>
            <a:r>
              <a:rPr lang="ar-EG" dirty="0" err="1"/>
              <a:t>are</a:t>
            </a:r>
            <a:r>
              <a:rPr lang="ar-EG" dirty="0"/>
              <a:t> </a:t>
            </a:r>
            <a:r>
              <a:rPr lang="ar-EG" dirty="0" err="1"/>
              <a:t>more</a:t>
            </a:r>
            <a:r>
              <a:rPr lang="ar-EG" dirty="0"/>
              <a:t> </a:t>
            </a:r>
            <a:r>
              <a:rPr lang="ar-EG" dirty="0" err="1"/>
              <a:t>likely</a:t>
            </a:r>
            <a:r>
              <a:rPr lang="ar-EG" dirty="0"/>
              <a:t> </a:t>
            </a:r>
            <a:r>
              <a:rPr lang="ar-EG" dirty="0" err="1"/>
              <a:t>to</a:t>
            </a:r>
            <a:r>
              <a:rPr lang="ar-EG" dirty="0"/>
              <a:t> </a:t>
            </a:r>
            <a:r>
              <a:rPr lang="ar-EG" dirty="0" err="1"/>
              <a:t>have</a:t>
            </a:r>
            <a:r>
              <a:rPr lang="ar-EG" dirty="0"/>
              <a:t> a </a:t>
            </a:r>
            <a:r>
              <a:rPr lang="ar-EG" dirty="0" err="1"/>
              <a:t>child</a:t>
            </a:r>
            <a:r>
              <a:rPr lang="ar-E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FBC3915E-BF22-4ADD-8A56-FDD45933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2532"/>
            <a:ext cx="12192000" cy="1994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78E927-A11E-5EE2-B216-4C309524208C}"/>
              </a:ext>
            </a:extLst>
          </p:cNvPr>
          <p:cNvSpPr txBox="1"/>
          <p:nvPr/>
        </p:nvSpPr>
        <p:spPr>
          <a:xfrm>
            <a:off x="-1554" y="50113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400" b="1" dirty="0" err="1">
                <a:solidFill>
                  <a:schemeClr val="accent1">
                    <a:lumMod val="75000"/>
                  </a:schemeClr>
                </a:solidFill>
              </a:rPr>
              <a:t>Marital</a:t>
            </a:r>
            <a:r>
              <a:rPr lang="ar-EG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400" b="1" dirty="0" err="1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ar-EG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400" b="1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ar-EG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400" b="1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ar-EG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400" b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ar-EG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2400" b="1" dirty="0" err="1">
                <a:solidFill>
                  <a:schemeClr val="accent1">
                    <a:lumMod val="75000"/>
                  </a:schemeClr>
                </a:solidFill>
              </a:rPr>
              <a:t>complaint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C5626-94E6-A1C2-E95F-DB31B73C8C17}"/>
              </a:ext>
            </a:extLst>
          </p:cNvPr>
          <p:cNvSpPr txBox="1"/>
          <p:nvPr/>
        </p:nvSpPr>
        <p:spPr>
          <a:xfrm>
            <a:off x="132961" y="1780888"/>
            <a:ext cx="6144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 err="1"/>
              <a:t>It</a:t>
            </a:r>
            <a:r>
              <a:rPr lang="ar-EG" dirty="0"/>
              <a:t> </a:t>
            </a:r>
            <a:r>
              <a:rPr lang="ar-EG" dirty="0" err="1"/>
              <a:t>is</a:t>
            </a:r>
            <a:r>
              <a:rPr lang="ar-EG" dirty="0"/>
              <a:t> </a:t>
            </a:r>
            <a:r>
              <a:rPr lang="ar-EG" dirty="0" err="1"/>
              <a:t>observed</a:t>
            </a:r>
            <a:r>
              <a:rPr lang="ar-EG" dirty="0"/>
              <a:t> </a:t>
            </a:r>
            <a:r>
              <a:rPr lang="ar-EG" dirty="0" err="1"/>
              <a:t>that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majority</a:t>
            </a:r>
            <a:r>
              <a:rPr lang="ar-EG" dirty="0"/>
              <a:t> </a:t>
            </a:r>
            <a:r>
              <a:rPr lang="ar-EG" dirty="0" err="1"/>
              <a:t>of</a:t>
            </a:r>
            <a:r>
              <a:rPr lang="ar-EG" dirty="0"/>
              <a:t> </a:t>
            </a:r>
            <a:r>
              <a:rPr lang="ar-EG" dirty="0" err="1"/>
              <a:t>complaints</a:t>
            </a:r>
            <a:r>
              <a:rPr lang="ar-EG" dirty="0"/>
              <a:t> </a:t>
            </a:r>
            <a:r>
              <a:rPr lang="ar-EG" dirty="0" err="1"/>
              <a:t>come</a:t>
            </a:r>
            <a:r>
              <a:rPr lang="ar-EG" dirty="0"/>
              <a:t> </a:t>
            </a:r>
            <a:r>
              <a:rPr lang="ar-EG" dirty="0" err="1"/>
              <a:t>from</a:t>
            </a:r>
            <a:r>
              <a:rPr lang="ar-EG" dirty="0"/>
              <a:t> </a:t>
            </a:r>
            <a:r>
              <a:rPr lang="ar-EG" b="1" dirty="0" err="1"/>
              <a:t>married</a:t>
            </a:r>
            <a:r>
              <a:rPr lang="ar-EG" dirty="0"/>
              <a:t> </a:t>
            </a:r>
            <a:r>
              <a:rPr lang="ar-EG" dirty="0" err="1"/>
              <a:t>and</a:t>
            </a:r>
            <a:r>
              <a:rPr lang="ar-EG" dirty="0"/>
              <a:t> </a:t>
            </a:r>
            <a:r>
              <a:rPr lang="ar-EG" b="1" dirty="0" err="1"/>
              <a:t>single</a:t>
            </a:r>
            <a:r>
              <a:rPr lang="ar-EG" b="1" dirty="0"/>
              <a:t> </a:t>
            </a:r>
            <a:r>
              <a:rPr lang="ar-EG" dirty="0" err="1"/>
              <a:t>individuals</a:t>
            </a:r>
            <a:r>
              <a:rPr lang="ar-E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1E29E188-0B82-4665-BC8A-8E1325474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02" y="0"/>
            <a:ext cx="702889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F785E-79D2-2092-A50E-488D30823086}"/>
              </a:ext>
            </a:extLst>
          </p:cNvPr>
          <p:cNvSpPr txBox="1"/>
          <p:nvPr/>
        </p:nvSpPr>
        <p:spPr>
          <a:xfrm>
            <a:off x="0" y="183893"/>
            <a:ext cx="5163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Impact of marital status on different products</a:t>
            </a:r>
            <a:endParaRPr lang="ar-EG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3AC0D-5CD7-89C3-E5C7-EA7FD596677A}"/>
              </a:ext>
            </a:extLst>
          </p:cNvPr>
          <p:cNvSpPr txBox="1"/>
          <p:nvPr/>
        </p:nvSpPr>
        <p:spPr>
          <a:xfrm>
            <a:off x="-48208" y="1389003"/>
            <a:ext cx="5163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 err="1"/>
              <a:t>It</a:t>
            </a:r>
            <a:r>
              <a:rPr lang="ar-EG" dirty="0"/>
              <a:t> </a:t>
            </a:r>
            <a:r>
              <a:rPr lang="ar-EG" dirty="0" err="1"/>
              <a:t>is</a:t>
            </a:r>
            <a:r>
              <a:rPr lang="ar-EG" dirty="0"/>
              <a:t> </a:t>
            </a:r>
            <a:r>
              <a:rPr lang="ar-EG" dirty="0" err="1"/>
              <a:t>observed</a:t>
            </a:r>
            <a:r>
              <a:rPr lang="ar-EG" dirty="0"/>
              <a:t> </a:t>
            </a:r>
            <a:r>
              <a:rPr lang="ar-EG" dirty="0" err="1"/>
              <a:t>that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most</a:t>
            </a:r>
            <a:r>
              <a:rPr lang="ar-EG" dirty="0"/>
              <a:t> </a:t>
            </a:r>
            <a:r>
              <a:rPr lang="ar-EG" dirty="0" err="1"/>
              <a:t>purchased</a:t>
            </a:r>
            <a:r>
              <a:rPr lang="ar-EG" dirty="0"/>
              <a:t> </a:t>
            </a:r>
            <a:r>
              <a:rPr lang="ar-EG" dirty="0" err="1"/>
              <a:t>products</a:t>
            </a:r>
            <a:r>
              <a:rPr lang="ar-EG" dirty="0"/>
              <a:t> </a:t>
            </a:r>
            <a:r>
              <a:rPr lang="ar-EG" dirty="0" err="1"/>
              <a:t>by</a:t>
            </a:r>
            <a:r>
              <a:rPr lang="ar-EG" dirty="0"/>
              <a:t> </a:t>
            </a:r>
            <a:r>
              <a:rPr lang="ar-EG" b="1" dirty="0" err="1"/>
              <a:t>married</a:t>
            </a:r>
            <a:r>
              <a:rPr lang="ar-EG" dirty="0"/>
              <a:t> </a:t>
            </a:r>
            <a:r>
              <a:rPr lang="ar-EG" dirty="0" err="1"/>
              <a:t>individuals</a:t>
            </a:r>
            <a:r>
              <a:rPr lang="ar-EG" dirty="0"/>
              <a:t> </a:t>
            </a:r>
            <a:r>
              <a:rPr lang="ar-EG" dirty="0" err="1"/>
              <a:t>are</a:t>
            </a:r>
            <a:r>
              <a:rPr lang="ar-EG" dirty="0"/>
              <a:t> </a:t>
            </a:r>
            <a:r>
              <a:rPr lang="ar-EG" b="1" dirty="0" err="1"/>
              <a:t>meat</a:t>
            </a:r>
            <a:r>
              <a:rPr lang="ar-EG" dirty="0"/>
              <a:t> </a:t>
            </a:r>
            <a:r>
              <a:rPr lang="ar-EG" dirty="0" err="1"/>
              <a:t>and</a:t>
            </a:r>
            <a:r>
              <a:rPr lang="ar-EG" dirty="0"/>
              <a:t> </a:t>
            </a:r>
            <a:r>
              <a:rPr lang="ar-EG" b="1" dirty="0" err="1"/>
              <a:t>gold</a:t>
            </a:r>
            <a:r>
              <a:rPr lang="ar-EG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1A2D9-F387-9B76-B138-221459389327}"/>
              </a:ext>
            </a:extLst>
          </p:cNvPr>
          <p:cNvSpPr txBox="1"/>
          <p:nvPr/>
        </p:nvSpPr>
        <p:spPr>
          <a:xfrm>
            <a:off x="0" y="2772080"/>
            <a:ext cx="4814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 err="1"/>
              <a:t>It</a:t>
            </a:r>
            <a:r>
              <a:rPr lang="ar-EG" dirty="0"/>
              <a:t> </a:t>
            </a:r>
            <a:r>
              <a:rPr lang="ar-EG" dirty="0" err="1"/>
              <a:t>is</a:t>
            </a:r>
            <a:r>
              <a:rPr lang="ar-EG" dirty="0"/>
              <a:t> </a:t>
            </a:r>
            <a:r>
              <a:rPr lang="ar-EG" dirty="0" err="1"/>
              <a:t>observed</a:t>
            </a:r>
            <a:r>
              <a:rPr lang="ar-EG" dirty="0"/>
              <a:t> </a:t>
            </a:r>
            <a:r>
              <a:rPr lang="ar-EG" dirty="0" err="1"/>
              <a:t>that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most</a:t>
            </a:r>
            <a:r>
              <a:rPr lang="ar-EG" dirty="0"/>
              <a:t> </a:t>
            </a:r>
            <a:r>
              <a:rPr lang="ar-EG" dirty="0" err="1"/>
              <a:t>purchased</a:t>
            </a:r>
            <a:r>
              <a:rPr lang="ar-EG" dirty="0"/>
              <a:t> </a:t>
            </a:r>
            <a:r>
              <a:rPr lang="ar-EG" dirty="0" err="1"/>
              <a:t>product</a:t>
            </a:r>
            <a:r>
              <a:rPr lang="ar-EG" dirty="0"/>
              <a:t> </a:t>
            </a:r>
            <a:r>
              <a:rPr lang="ar-EG" dirty="0" err="1"/>
              <a:t>across</a:t>
            </a:r>
            <a:r>
              <a:rPr lang="ar-EG" dirty="0"/>
              <a:t> </a:t>
            </a:r>
            <a:r>
              <a:rPr lang="ar-EG" dirty="0" err="1"/>
              <a:t>different</a:t>
            </a:r>
            <a:r>
              <a:rPr lang="ar-EG" dirty="0"/>
              <a:t> </a:t>
            </a:r>
            <a:r>
              <a:rPr lang="ar-EG" dirty="0" err="1"/>
              <a:t>marital</a:t>
            </a:r>
            <a:r>
              <a:rPr lang="ar-EG" dirty="0"/>
              <a:t> </a:t>
            </a:r>
            <a:r>
              <a:rPr lang="ar-EG" dirty="0" err="1"/>
              <a:t>statuses</a:t>
            </a:r>
            <a:r>
              <a:rPr lang="ar-EG" dirty="0"/>
              <a:t> </a:t>
            </a:r>
            <a:r>
              <a:rPr lang="ar-EG" dirty="0" err="1"/>
              <a:t>is</a:t>
            </a:r>
            <a:r>
              <a:rPr lang="ar-EG" dirty="0"/>
              <a:t> </a:t>
            </a:r>
            <a:r>
              <a:rPr lang="ar-EG" b="1" dirty="0" err="1"/>
              <a:t>meat</a:t>
            </a:r>
            <a:r>
              <a:rPr lang="ar-EG" dirty="0"/>
              <a:t>, </a:t>
            </a:r>
            <a:r>
              <a:rPr lang="ar-EG" dirty="0" err="1"/>
              <a:t>followed</a:t>
            </a:r>
            <a:r>
              <a:rPr lang="ar-EG" dirty="0"/>
              <a:t> </a:t>
            </a:r>
            <a:r>
              <a:rPr lang="ar-EG" dirty="0" err="1"/>
              <a:t>by</a:t>
            </a:r>
            <a:r>
              <a:rPr lang="en-US" dirty="0"/>
              <a:t> </a:t>
            </a:r>
            <a:r>
              <a:rPr lang="ar-EG" b="1" dirty="0" err="1"/>
              <a:t>gold</a:t>
            </a:r>
            <a:r>
              <a:rPr lang="ar-E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D2BF9484-4178-4AC8-92EF-0E561207D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46" y="0"/>
            <a:ext cx="958135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181B7-5165-6DEC-A9CF-8116261B4840}"/>
              </a:ext>
            </a:extLst>
          </p:cNvPr>
          <p:cNvSpPr txBox="1"/>
          <p:nvPr/>
        </p:nvSpPr>
        <p:spPr>
          <a:xfrm>
            <a:off x="0" y="308109"/>
            <a:ext cx="25285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r-EG" dirty="0" err="1"/>
              <a:t>It</a:t>
            </a:r>
            <a:r>
              <a:rPr lang="ar-EG" dirty="0"/>
              <a:t> </a:t>
            </a:r>
            <a:r>
              <a:rPr lang="ar-EG" dirty="0" err="1"/>
              <a:t>is</a:t>
            </a:r>
            <a:r>
              <a:rPr lang="ar-EG" dirty="0"/>
              <a:t> </a:t>
            </a:r>
            <a:r>
              <a:rPr lang="ar-EG" dirty="0" err="1"/>
              <a:t>noted</a:t>
            </a:r>
            <a:r>
              <a:rPr lang="ar-EG" dirty="0"/>
              <a:t> </a:t>
            </a:r>
            <a:r>
              <a:rPr lang="ar-EG" dirty="0" err="1"/>
              <a:t>that</a:t>
            </a:r>
            <a:r>
              <a:rPr lang="ar-EG" dirty="0"/>
              <a:t> </a:t>
            </a:r>
            <a:r>
              <a:rPr lang="ar-EG" dirty="0" err="1"/>
              <a:t>customers</a:t>
            </a:r>
            <a:r>
              <a:rPr lang="ar-EG" dirty="0"/>
              <a:t> </a:t>
            </a:r>
            <a:r>
              <a:rPr lang="ar-EG" dirty="0" err="1"/>
              <a:t>born</a:t>
            </a:r>
            <a:r>
              <a:rPr lang="ar-EG" dirty="0"/>
              <a:t> </a:t>
            </a:r>
            <a:r>
              <a:rPr lang="ar-EG" dirty="0" err="1"/>
              <a:t>in</a:t>
            </a:r>
            <a:r>
              <a:rPr lang="ar-EG" dirty="0"/>
              <a:t> 1965 </a:t>
            </a:r>
            <a:r>
              <a:rPr lang="ar-EG" dirty="0" err="1"/>
              <a:t>and</a:t>
            </a:r>
            <a:r>
              <a:rPr lang="ar-EG" dirty="0"/>
              <a:t> 1976 </a:t>
            </a:r>
            <a:r>
              <a:rPr lang="ar-EG" dirty="0" err="1"/>
              <a:t>are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most</a:t>
            </a:r>
            <a:r>
              <a:rPr lang="ar-EG" dirty="0"/>
              <a:t> </a:t>
            </a:r>
            <a:r>
              <a:rPr lang="ar-EG" dirty="0" err="1"/>
              <a:t>frequent</a:t>
            </a:r>
            <a:r>
              <a:rPr lang="ar-EG" dirty="0"/>
              <a:t> </a:t>
            </a:r>
            <a:r>
              <a:rPr lang="ar-EG" dirty="0" err="1"/>
              <a:t>clients</a:t>
            </a:r>
            <a:r>
              <a:rPr lang="ar-EG" dirty="0"/>
              <a:t> </a:t>
            </a:r>
            <a:r>
              <a:rPr lang="ar-EG" dirty="0" err="1"/>
              <a:t>interacting</a:t>
            </a:r>
            <a:r>
              <a:rPr lang="ar-EG" dirty="0"/>
              <a:t> </a:t>
            </a:r>
            <a:r>
              <a:rPr lang="ar-EG" dirty="0" err="1"/>
              <a:t>with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company</a:t>
            </a:r>
            <a:r>
              <a:rPr lang="ar-EG" dirty="0"/>
              <a:t>, </a:t>
            </a:r>
            <a:r>
              <a:rPr lang="ar-EG" dirty="0" err="1"/>
              <a:t>whether</a:t>
            </a:r>
            <a:r>
              <a:rPr lang="ar-EG" dirty="0"/>
              <a:t> </a:t>
            </a:r>
            <a:r>
              <a:rPr lang="ar-EG" dirty="0" err="1"/>
              <a:t>through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store</a:t>
            </a:r>
            <a:r>
              <a:rPr lang="ar-EG" dirty="0"/>
              <a:t> </a:t>
            </a:r>
            <a:r>
              <a:rPr lang="ar-EG" dirty="0" err="1"/>
              <a:t>or</a:t>
            </a:r>
            <a:r>
              <a:rPr lang="ar-EG" dirty="0"/>
              <a:t> </a:t>
            </a:r>
            <a:r>
              <a:rPr lang="ar-EG" dirty="0" err="1"/>
              <a:t>online</a:t>
            </a:r>
            <a:r>
              <a:rPr lang="ar-EG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AD7D4-1E40-6D1A-BDB9-B14809DFA646}"/>
              </a:ext>
            </a:extLst>
          </p:cNvPr>
          <p:cNvSpPr txBox="1"/>
          <p:nvPr/>
        </p:nvSpPr>
        <p:spPr>
          <a:xfrm>
            <a:off x="230933" y="3502904"/>
            <a:ext cx="2213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r-EG" dirty="0" err="1"/>
              <a:t>It</a:t>
            </a:r>
            <a:r>
              <a:rPr lang="ar-EG" dirty="0"/>
              <a:t> </a:t>
            </a:r>
            <a:r>
              <a:rPr lang="ar-EG" dirty="0" err="1"/>
              <a:t>is</a:t>
            </a:r>
            <a:r>
              <a:rPr lang="ar-EG" dirty="0"/>
              <a:t> </a:t>
            </a:r>
            <a:r>
              <a:rPr lang="ar-EG" dirty="0" err="1"/>
              <a:t>observed</a:t>
            </a:r>
            <a:r>
              <a:rPr lang="ar-EG" dirty="0"/>
              <a:t> </a:t>
            </a:r>
            <a:r>
              <a:rPr lang="ar-EG" dirty="0" err="1"/>
              <a:t>that</a:t>
            </a:r>
            <a:r>
              <a:rPr lang="ar-EG" dirty="0"/>
              <a:t> </a:t>
            </a:r>
            <a:r>
              <a:rPr lang="ar-EG" dirty="0" err="1"/>
              <a:t>younger</a:t>
            </a:r>
            <a:r>
              <a:rPr lang="ar-EG" dirty="0"/>
              <a:t> </a:t>
            </a:r>
            <a:r>
              <a:rPr lang="ar-EG" dirty="0" err="1"/>
              <a:t>individuals</a:t>
            </a:r>
            <a:r>
              <a:rPr lang="ar-EG" dirty="0"/>
              <a:t> </a:t>
            </a:r>
            <a:r>
              <a:rPr lang="ar-EG" dirty="0" err="1"/>
              <a:t>are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least</a:t>
            </a:r>
            <a:r>
              <a:rPr lang="ar-EG" dirty="0"/>
              <a:t> </a:t>
            </a:r>
            <a:r>
              <a:rPr lang="ar-EG" dirty="0" err="1"/>
              <a:t>likely</a:t>
            </a:r>
            <a:r>
              <a:rPr lang="ar-EG" dirty="0"/>
              <a:t> </a:t>
            </a:r>
            <a:r>
              <a:rPr lang="ar-EG" dirty="0" err="1"/>
              <a:t>to</a:t>
            </a:r>
            <a:r>
              <a:rPr lang="ar-EG" dirty="0"/>
              <a:t> </a:t>
            </a:r>
            <a:r>
              <a:rPr lang="ar-EG" dirty="0" err="1"/>
              <a:t>make</a:t>
            </a:r>
            <a:r>
              <a:rPr lang="ar-EG" dirty="0"/>
              <a:t> </a:t>
            </a:r>
            <a:r>
              <a:rPr lang="ar-EG" dirty="0" err="1"/>
              <a:t>purchases</a:t>
            </a:r>
            <a:r>
              <a:rPr lang="ar-EG" dirty="0"/>
              <a:t> </a:t>
            </a:r>
            <a:r>
              <a:rPr lang="ar-EG" dirty="0" err="1"/>
              <a:t>from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store</a:t>
            </a:r>
            <a:r>
              <a:rPr lang="ar-E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5F690AAA-6FF7-4F1B-BF17-72A91ABAE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96" y="0"/>
            <a:ext cx="966530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2727B-D735-BADD-5447-CC41D99176D8}"/>
              </a:ext>
            </a:extLst>
          </p:cNvPr>
          <p:cNvSpPr txBox="1"/>
          <p:nvPr/>
        </p:nvSpPr>
        <p:spPr>
          <a:xfrm>
            <a:off x="1" y="148031"/>
            <a:ext cx="22206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r-EG" dirty="0" err="1"/>
              <a:t>It</a:t>
            </a:r>
            <a:r>
              <a:rPr lang="ar-EG" dirty="0"/>
              <a:t> </a:t>
            </a:r>
            <a:r>
              <a:rPr lang="ar-EG" dirty="0" err="1"/>
              <a:t>is</a:t>
            </a:r>
            <a:r>
              <a:rPr lang="ar-EG" dirty="0"/>
              <a:t> </a:t>
            </a:r>
            <a:r>
              <a:rPr lang="ar-EG" dirty="0" err="1"/>
              <a:t>observed</a:t>
            </a:r>
            <a:r>
              <a:rPr lang="ar-EG" dirty="0"/>
              <a:t> </a:t>
            </a:r>
            <a:r>
              <a:rPr lang="ar-EG" dirty="0" err="1"/>
              <a:t>that</a:t>
            </a:r>
            <a:r>
              <a:rPr lang="ar-EG" dirty="0"/>
              <a:t> </a:t>
            </a:r>
            <a:r>
              <a:rPr lang="ar-EG" dirty="0" err="1"/>
              <a:t>individuals</a:t>
            </a:r>
            <a:r>
              <a:rPr lang="ar-EG" dirty="0"/>
              <a:t> </a:t>
            </a:r>
            <a:r>
              <a:rPr lang="ar-EG" dirty="0" err="1"/>
              <a:t>born</a:t>
            </a:r>
            <a:r>
              <a:rPr lang="ar-EG" dirty="0"/>
              <a:t> </a:t>
            </a:r>
            <a:r>
              <a:rPr lang="ar-EG" dirty="0" err="1"/>
              <a:t>in</a:t>
            </a:r>
            <a:r>
              <a:rPr lang="ar-EG" dirty="0"/>
              <a:t> 1959 </a:t>
            </a:r>
            <a:r>
              <a:rPr lang="ar-EG" dirty="0" err="1"/>
              <a:t>are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most</a:t>
            </a:r>
            <a:r>
              <a:rPr lang="ar-EG" dirty="0"/>
              <a:t> </a:t>
            </a:r>
            <a:r>
              <a:rPr lang="ar-EG" dirty="0" err="1"/>
              <a:t>frequent</a:t>
            </a:r>
            <a:r>
              <a:rPr lang="ar-EG" dirty="0"/>
              <a:t> </a:t>
            </a:r>
            <a:r>
              <a:rPr lang="ar-EG" dirty="0" err="1"/>
              <a:t>complainants</a:t>
            </a:r>
            <a:r>
              <a:rPr lang="ar-EG" dirty="0"/>
              <a:t> </a:t>
            </a:r>
            <a:r>
              <a:rPr lang="ar-EG" dirty="0" err="1"/>
              <a:t>across</a:t>
            </a:r>
            <a:r>
              <a:rPr lang="ar-EG" dirty="0"/>
              <a:t> </a:t>
            </a:r>
            <a:r>
              <a:rPr lang="ar-EG" dirty="0" err="1"/>
              <a:t>all</a:t>
            </a:r>
            <a:r>
              <a:rPr lang="ar-EG" dirty="0"/>
              <a:t> </a:t>
            </a:r>
            <a:r>
              <a:rPr lang="ar-EG" dirty="0" err="1"/>
              <a:t>types</a:t>
            </a:r>
            <a:r>
              <a:rPr lang="ar-EG" dirty="0"/>
              <a:t> </a:t>
            </a:r>
            <a:r>
              <a:rPr lang="ar-EG" dirty="0" err="1"/>
              <a:t>of</a:t>
            </a:r>
            <a:r>
              <a:rPr lang="ar-EG" dirty="0"/>
              <a:t> </a:t>
            </a:r>
            <a:r>
              <a:rPr lang="ar-EG" dirty="0" err="1"/>
              <a:t>products</a:t>
            </a:r>
            <a:r>
              <a:rPr lang="ar-EG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BB2F2-7176-A273-5DF6-EFBF5C1EBD2E}"/>
              </a:ext>
            </a:extLst>
          </p:cNvPr>
          <p:cNvSpPr txBox="1"/>
          <p:nvPr/>
        </p:nvSpPr>
        <p:spPr>
          <a:xfrm>
            <a:off x="0" y="3180480"/>
            <a:ext cx="228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r-EG" dirty="0" err="1"/>
              <a:t>It</a:t>
            </a:r>
            <a:r>
              <a:rPr lang="ar-EG" dirty="0"/>
              <a:t> </a:t>
            </a:r>
            <a:r>
              <a:rPr lang="ar-EG" dirty="0" err="1"/>
              <a:t>is</a:t>
            </a:r>
            <a:r>
              <a:rPr lang="ar-EG" dirty="0"/>
              <a:t> </a:t>
            </a:r>
            <a:r>
              <a:rPr lang="ar-EG" dirty="0" err="1"/>
              <a:t>observed</a:t>
            </a:r>
            <a:r>
              <a:rPr lang="ar-EG" dirty="0"/>
              <a:t> </a:t>
            </a:r>
            <a:r>
              <a:rPr lang="ar-EG" dirty="0" err="1"/>
              <a:t>that</a:t>
            </a:r>
            <a:r>
              <a:rPr lang="ar-EG" dirty="0"/>
              <a:t> </a:t>
            </a:r>
            <a:r>
              <a:rPr lang="ar-EG" dirty="0" err="1"/>
              <a:t>age</a:t>
            </a:r>
            <a:r>
              <a:rPr lang="ar-EG" dirty="0"/>
              <a:t> </a:t>
            </a:r>
            <a:r>
              <a:rPr lang="ar-EG" dirty="0" err="1"/>
              <a:t>has</a:t>
            </a:r>
            <a:r>
              <a:rPr lang="ar-EG" dirty="0"/>
              <a:t> </a:t>
            </a:r>
            <a:r>
              <a:rPr lang="ar-EG" dirty="0" err="1"/>
              <a:t>an</a:t>
            </a:r>
            <a:r>
              <a:rPr lang="ar-EG" dirty="0"/>
              <a:t> </a:t>
            </a:r>
            <a:r>
              <a:rPr lang="ar-EG" dirty="0" err="1"/>
              <a:t>impact</a:t>
            </a:r>
            <a:r>
              <a:rPr lang="ar-EG" dirty="0"/>
              <a:t> </a:t>
            </a:r>
            <a:r>
              <a:rPr lang="ar-EG" dirty="0" err="1"/>
              <a:t>on</a:t>
            </a:r>
            <a:r>
              <a:rPr lang="ar-EG" dirty="0"/>
              <a:t> </a:t>
            </a:r>
            <a:r>
              <a:rPr lang="ar-EG" dirty="0" err="1"/>
              <a:t>the</a:t>
            </a:r>
            <a:r>
              <a:rPr lang="ar-EG" dirty="0"/>
              <a:t> </a:t>
            </a:r>
            <a:r>
              <a:rPr lang="ar-EG" dirty="0" err="1"/>
              <a:t>complaints</a:t>
            </a:r>
            <a:r>
              <a:rPr lang="ar-EG" dirty="0"/>
              <a:t> </a:t>
            </a:r>
            <a:r>
              <a:rPr lang="ar-EG" dirty="0" err="1"/>
              <a:t>submitted</a:t>
            </a:r>
            <a:r>
              <a:rPr lang="ar-EG" dirty="0"/>
              <a:t> </a:t>
            </a:r>
            <a:r>
              <a:rPr lang="ar-EG" dirty="0" err="1"/>
              <a:t>regarding</a:t>
            </a:r>
            <a:r>
              <a:rPr lang="ar-EG" dirty="0"/>
              <a:t> </a:t>
            </a:r>
            <a:r>
              <a:rPr lang="ar-EG" dirty="0" err="1"/>
              <a:t>different</a:t>
            </a:r>
            <a:r>
              <a:rPr lang="ar-EG" dirty="0"/>
              <a:t> </a:t>
            </a:r>
            <a:r>
              <a:rPr lang="ar-EG" dirty="0" err="1"/>
              <a:t>products</a:t>
            </a:r>
            <a:r>
              <a:rPr lang="ar-E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EE69B451-8716-4C96-9F50-AFA2CC4C6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34"/>
            <a:ext cx="12192000" cy="68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Customer Personality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Mennatallah Eid</cp:lastModifiedBy>
  <cp:revision>2</cp:revision>
  <dcterms:created xsi:type="dcterms:W3CDTF">2024-11-09T15:57:07Z</dcterms:created>
  <dcterms:modified xsi:type="dcterms:W3CDTF">2024-11-09T19:54:44Z</dcterms:modified>
</cp:coreProperties>
</file>