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58AB82-45E2-4044-B007-F537D3689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8E22F1F-6207-43A5-A70E-C19E5E2B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01CB69D-CA97-4B75-832C-1759BB14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CD02CE7-E759-44E1-BA8C-7A42FD23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68356C1-6522-457A-A533-4B753710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7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57612A7-D36E-47D3-A265-13955F4F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2E91692-AA1C-4366-AD02-EA1C1A84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5F7153-DA2C-4815-80E7-49150749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7EB7F5E-D06E-4E99-948C-18EE0B20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212188E-E269-4FE9-B134-B8C65187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17E9071C-708B-420F-AE9E-C96E6FEE6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E473375-C627-4C63-8639-19870E6D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843BDD3-193C-460B-BCFD-6ACE340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AA43243-91B7-4EF4-958D-2C8CBFA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C906063-4FD9-47B9-94A5-62EB9B70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3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86E532-A24B-4EB2-B4A0-1F6674A4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61FD347-1633-4400-9E59-F6CBDDA6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52D43DF-9286-4E83-8AA8-F8BFA448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B746A81-6946-4CC6-960D-2BD6B11B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C554D10-9CC0-41B8-92B8-0AF8BF68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058FCC3-A6FC-4E51-A076-CB2306D2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4A2B6CA-0851-42A7-B740-22A3E7B26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3CF49B2-6565-4FE1-9418-7B2B71F9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DD6033E-227A-40AA-95D7-065C3E65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454182F-4C25-47D8-8CB6-7FEF4756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8E43FDB-380D-487F-9117-B6E8C168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3E65009-5E56-46A3-80A7-FB6E2E899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2177B37-1EF5-47E4-A5DD-52A0F659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1EA8959-FE58-4876-B9B2-538B05D9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B8947556-02A0-41BF-BF05-AD5140CF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7D349926-4915-4774-8258-0A2159E4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04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169C219-B337-4C3F-8EB2-3CF3A6C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90BEBCF-21E7-4F74-87D4-4AA2E8EB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82F9B07-8624-4499-9561-870E4C43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1A2C181-6487-4469-A16F-8C86B473B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50644EED-E09E-4CAE-9471-52C8D1D7A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F8A45BCB-B5C9-4145-A18E-623FAF7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15EE2B67-87CB-438F-8C80-94E81B26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745D42B7-2279-4467-94EA-9296A11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6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FDA16E4-8AA8-4B47-848B-D2079D4D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C315451B-BFBB-4222-8BE8-5029D72D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4C182A1-AE97-47D2-85F9-057D8ABE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FDEE80D-E6BF-4416-90D9-FB299A7A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17DD530D-E450-477B-B77D-1991189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F2598CE-3BC0-4C30-A478-0F0107F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593311B-776D-45CF-969A-C4CAFA4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6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44227BA-AF39-4B72-8DFA-3455A3F7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A6FB639-85A8-4F56-9B67-AB8C9F0D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7010AA2-A5C7-400C-BC99-71AC0255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782545A5-B238-4F5E-9F30-B0F60CA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5F8ECCF-36C1-402E-A9D2-8EE4A042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717F99FA-5BB9-4259-94A3-2E2ABFE5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1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95C0C8-CAE3-4E3F-B501-8E8633C4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C50B9478-2E06-4A97-B07D-91AD14E11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B8184D1-F6F2-4109-90E0-C6555544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9F37EF4-EEF8-4398-8719-6217756A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A28FAB4-2EC7-4656-9025-4823A7B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98971556-D94B-4D17-AB30-AEA4E573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FBE25C4-7787-4306-A4C8-FF3D148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FB9EB37-F84A-4AD6-9097-636248A4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2CE81FC-179C-42DC-96F0-4F9A366A9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4FE0-C960-4CE8-8B98-1776C142E8F7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90797E4-C0E8-4E27-A930-03678F64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0E7367D-75F2-4802-A9D1-218EA313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63C6-98D1-4B87-BB13-69127A2AE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0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="" xmlns:a16="http://schemas.microsoft.com/office/drawing/2014/main" id="{06DA9DF9-31F7-4056-B42E-878CC92417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27" y="1066800"/>
            <a:ext cx="4620584" cy="202036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XBOX Accelerator Micro architecture 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7" y="3809341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rgbClr val="0070C0"/>
                </a:solidFill>
              </a:rPr>
              <a:t>PRESENTATION </a:t>
            </a:r>
          </a:p>
          <a:p>
            <a:pPr algn="l"/>
            <a:r>
              <a:rPr lang="fr-FR" sz="2800" b="1" dirty="0">
                <a:solidFill>
                  <a:srgbClr val="0070C0"/>
                </a:solidFill>
              </a:rPr>
              <a:t>EILON &amp; MIKE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4" r="34318"/>
          <a:stretch/>
        </p:blipFill>
        <p:spPr>
          <a:xfrm>
            <a:off x="4937760" y="10"/>
            <a:ext cx="725424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308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766" y="1794692"/>
            <a:ext cx="4267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FITCHER RESULTS</a:t>
            </a:r>
            <a:endParaRPr lang="fr-FR" sz="4400" dirty="0"/>
          </a:p>
          <a:p>
            <a:pPr algn="ctr"/>
            <a:r>
              <a:rPr lang="fr-FR" sz="4400" b="1" dirty="0" smtClean="0">
                <a:solidFill>
                  <a:srgbClr val="66FF66"/>
                </a:solidFill>
              </a:rPr>
              <a:t>469</a:t>
            </a:r>
            <a:r>
              <a:rPr lang="fr-FR" sz="4400" dirty="0" smtClean="0"/>
              <a:t> CLK CYCLES</a:t>
            </a:r>
            <a:endParaRPr lang="fr-FR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82" y="550476"/>
            <a:ext cx="56388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24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50F08D4A-A254-40C1-AF90-4C1CAB77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81" y="410987"/>
            <a:ext cx="9418638" cy="58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FD020AD7-1C2F-4F16-B5F1-23B47D17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35" y="492570"/>
            <a:ext cx="9976485" cy="58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A87D15B3-DB79-406D-BA13-DFEF99D3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11" y="1582744"/>
            <a:ext cx="6879358" cy="4802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45EE1DF4-C8CF-44F4-B96C-90D8DC00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711" y="455744"/>
            <a:ext cx="6896736" cy="1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529F6003-E625-4DBA-9745-58E4FC98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33" y="508951"/>
            <a:ext cx="4733925" cy="6286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FB8F3005-C555-4C86-BFB9-9BEECF94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419" y="1106996"/>
            <a:ext cx="8265161" cy="52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4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2787DEDA-EB11-4A2F-A14C-0FC90CFA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97" y="518297"/>
            <a:ext cx="3324225" cy="619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61F3E58B-4C80-44A5-A68F-19C347163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9" y="1122362"/>
            <a:ext cx="11116301" cy="48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5525A13A-FC1C-4FFD-9D24-FA55C14A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330994"/>
            <a:ext cx="10548965" cy="61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7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59" y="142273"/>
            <a:ext cx="6551468" cy="657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7308" y="1080654"/>
            <a:ext cx="3629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SIMULATION RESULTS :</a:t>
            </a:r>
          </a:p>
          <a:p>
            <a:pPr algn="ctr"/>
            <a:endParaRPr lang="fr-FR" sz="4400" dirty="0"/>
          </a:p>
          <a:p>
            <a:pPr algn="ctr"/>
            <a:r>
              <a:rPr lang="fr-FR" sz="4400" b="1" dirty="0" smtClean="0">
                <a:solidFill>
                  <a:srgbClr val="66FF66"/>
                </a:solidFill>
              </a:rPr>
              <a:t>469</a:t>
            </a:r>
            <a:r>
              <a:rPr lang="fr-FR" sz="4400" dirty="0" smtClean="0"/>
              <a:t> CLK CYCLES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08817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61698E-4E28-48ED-8A9C-E5395875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C92425-914D-45D0-B505-0AC05B32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77DE851-36F7-419A-8599-C41A5F5C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16727" y="360217"/>
            <a:ext cx="74537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SYNTHESA &amp; ANALYSIS  </a:t>
            </a:r>
          </a:p>
          <a:p>
            <a:pPr algn="ctr"/>
            <a:r>
              <a:rPr lang="fr-FR" sz="4400" dirty="0" smtClean="0"/>
              <a:t>RESULTS :</a:t>
            </a:r>
            <a:endParaRPr lang="fr-FR" sz="4400" dirty="0"/>
          </a:p>
          <a:p>
            <a:pPr algn="ctr"/>
            <a:r>
              <a:rPr lang="fr-FR" sz="4400" b="1" dirty="0" smtClean="0">
                <a:solidFill>
                  <a:srgbClr val="66FF66"/>
                </a:solidFill>
              </a:rPr>
              <a:t>PASSED</a:t>
            </a:r>
            <a:endParaRPr lang="fr-F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911602"/>
            <a:ext cx="11462327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30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Personnalisé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XBOX Accelerator Micro architecture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mike cohen</dc:creator>
  <cp:lastModifiedBy>Mike</cp:lastModifiedBy>
  <cp:revision>5</cp:revision>
  <dcterms:created xsi:type="dcterms:W3CDTF">2021-06-29T00:54:53Z</dcterms:created>
  <dcterms:modified xsi:type="dcterms:W3CDTF">2021-06-29T10:23:39Z</dcterms:modified>
</cp:coreProperties>
</file>