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262" r:id="rId10"/>
    <p:sldId id="374" r:id="rId11"/>
    <p:sldId id="377" r:id="rId12"/>
    <p:sldId id="375" r:id="rId13"/>
    <p:sldId id="378" r:id="rId14"/>
    <p:sldId id="386" r:id="rId15"/>
    <p:sldId id="440" r:id="rId16"/>
    <p:sldId id="379" r:id="rId17"/>
    <p:sldId id="441" r:id="rId18"/>
    <p:sldId id="266" r:id="rId19"/>
    <p:sldId id="267" r:id="rId20"/>
    <p:sldId id="270" r:id="rId21"/>
    <p:sldId id="272" r:id="rId22"/>
    <p:sldId id="273" r:id="rId23"/>
    <p:sldId id="275" r:id="rId24"/>
    <p:sldId id="276" r:id="rId25"/>
    <p:sldId id="442" r:id="rId26"/>
    <p:sldId id="382" r:id="rId27"/>
    <p:sldId id="383" r:id="rId28"/>
    <p:sldId id="384" r:id="rId29"/>
    <p:sldId id="277" r:id="rId30"/>
    <p:sldId id="385" r:id="rId31"/>
    <p:sldId id="280" r:id="rId32"/>
    <p:sldId id="278" r:id="rId33"/>
    <p:sldId id="279" r:id="rId34"/>
    <p:sldId id="284" r:id="rId35"/>
    <p:sldId id="281" r:id="rId36"/>
    <p:sldId id="290" r:id="rId37"/>
    <p:sldId id="282" r:id="rId38"/>
    <p:sldId id="289" r:id="rId39"/>
    <p:sldId id="286" r:id="rId40"/>
    <p:sldId id="292" r:id="rId41"/>
    <p:sldId id="287" r:id="rId42"/>
    <p:sldId id="288" r:id="rId43"/>
    <p:sldId id="294" r:id="rId44"/>
    <p:sldId id="283" r:id="rId45"/>
    <p:sldId id="295" r:id="rId46"/>
    <p:sldId id="387" r:id="rId47"/>
    <p:sldId id="424" r:id="rId48"/>
    <p:sldId id="366" r:id="rId49"/>
    <p:sldId id="443" r:id="rId50"/>
    <p:sldId id="296" r:id="rId51"/>
    <p:sldId id="302" r:id="rId52"/>
    <p:sldId id="303" r:id="rId53"/>
    <p:sldId id="304" r:id="rId54"/>
    <p:sldId id="444" r:id="rId55"/>
    <p:sldId id="445" r:id="rId56"/>
    <p:sldId id="305" r:id="rId57"/>
    <p:sldId id="446" r:id="rId58"/>
    <p:sldId id="425" r:id="rId59"/>
    <p:sldId id="428" r:id="rId60"/>
    <p:sldId id="297" r:id="rId61"/>
    <p:sldId id="429" r:id="rId63"/>
    <p:sldId id="433" r:id="rId64"/>
    <p:sldId id="430" r:id="rId65"/>
    <p:sldId id="431" r:id="rId66"/>
    <p:sldId id="432" r:id="rId67"/>
    <p:sldId id="308" r:id="rId68"/>
    <p:sldId id="493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jpeg"/><Relationship Id="rId1" Type="http://schemas.openxmlformats.org/officeDocument/2006/relationships/tags" Target="../tags/tag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B1c0gRekfb_uJkHFJHXXb4vFXa_!!0-item_pic.jpg_430x430q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579880"/>
            <a:ext cx="3266440" cy="32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《</a:t>
            </a:r>
            <a:r>
              <a:rPr lang="zh-CN" altLang="en-US">
                <a:sym typeface="+mn-ea"/>
              </a:rPr>
              <a:t>浅入到不放弃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我们来看看其他语言的方便之处！</a:t>
            </a:r>
            <a:endParaRPr lang="zh-CN" altLang="en-US" sz="4400">
              <a:solidFill>
                <a:srgbClr val="FF0000"/>
              </a:solidFill>
            </a:endParaRPr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2445385"/>
            <a:ext cx="8020685" cy="3935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693025" cy="229743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470"/>
            <a:ext cx="6442075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593070" cy="5492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 - </a:t>
            </a:r>
            <a:r>
              <a:rPr lang="zh-CN" altLang="en-US"/>
              <a:t>之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/>
              <a:t>less/scss/es6/ts/vue)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不了解代码设计；如：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太多干扰；如：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最后，能用</a:t>
            </a:r>
            <a:r>
              <a:rPr lang="en-US" altLang="zh-CN" sz="2000"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直接搭建项目了。能直接跑通一个项目了。说所以也就没有具体关心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1.5 - ts - </a:t>
            </a:r>
            <a:r>
              <a:rPr lang="zh-CN" altLang="en-US"/>
              <a:t>函数 </a:t>
            </a:r>
            <a:r>
              <a:rPr lang="en-US" altLang="zh-CN"/>
              <a:t>- </a:t>
            </a:r>
            <a:r>
              <a:rPr lang="zh-CN" altLang="en-US"/>
              <a:t>类型校验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70623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的配置属性（很多很细，不一定详细讲解。）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===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en-US" altLang="zh-CN" sz="2400"/>
              <a:t>（</a:t>
            </a:r>
            <a:r>
              <a:rPr lang="zh-CN" altLang="en-US" sz="2400"/>
              <a:t>为什么用它</a:t>
            </a:r>
            <a:r>
              <a:rPr lang="en-US" altLang="zh-CN" sz="2400"/>
              <a:t>?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endParaRPr lang="zh-CN" altLang="en-US" sz="4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605915" cy="10731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505"/>
            <a:ext cx="39147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打包核心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</a:t>
            </a:r>
            <a:r>
              <a:rPr lang="zh-CN" altLang="en-US">
                <a:solidFill>
                  <a:srgbClr val="FF0000"/>
                </a:solidFill>
              </a:rPr>
              <a:t>入口</a:t>
            </a:r>
            <a:r>
              <a:rPr lang="zh-CN" altLang="en-US"/>
              <a:t>文件开始，分析</a:t>
            </a:r>
            <a:r>
              <a:rPr lang="zh-CN" altLang="en-US">
                <a:solidFill>
                  <a:srgbClr val="FF0000"/>
                </a:solidFill>
              </a:rPr>
              <a:t>依赖树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</a:t>
            </a:r>
            <a:r>
              <a:rPr lang="zh-CN" altLang="en-US">
                <a:solidFill>
                  <a:srgbClr val="FF0000"/>
                </a:solidFill>
              </a:rPr>
              <a:t>包装</a:t>
            </a:r>
            <a:r>
              <a:rPr lang="zh-CN" altLang="en-US"/>
              <a:t>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</a:t>
            </a:r>
            <a:r>
              <a:rPr lang="zh-CN" altLang="en-US">
                <a:solidFill>
                  <a:srgbClr val="FF0000"/>
                </a:solidFill>
              </a:rPr>
              <a:t>执行环境</a:t>
            </a:r>
            <a:r>
              <a:rPr lang="zh-CN" altLang="en-US"/>
              <a:t>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</a:t>
            </a:r>
            <a:r>
              <a:rPr lang="zh-CN" altLang="en-US">
                <a:solidFill>
                  <a:srgbClr val="FF0000"/>
                </a:solidFill>
              </a:rPr>
              <a:t>立即执行这个函数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这里不用深入了解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有没有（有没有对话框，有没有抽屉等）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3705860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必要的工具，否则代码无法运行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en-US" altLang="zh-CN">
                <a:solidFill>
                  <a:schemeClr val="accent1"/>
                </a:solidFill>
              </a:rPr>
              <a:t>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746625" cy="19862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45095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37515"/>
            <a:ext cx="5181600" cy="5739765"/>
          </a:xfrm>
        </p:spPr>
        <p:txBody>
          <a:bodyPr>
            <a:normAutofit fontScale="35000"/>
          </a:bodyPr>
          <a:p>
            <a:r>
              <a:rPr lang="zh-CN" altLang="en-US" sz="5145"/>
              <a:t>常用 Loaders</a:t>
            </a:r>
            <a:endParaRPr lang="zh-CN" altLang="en-US" sz="5145"/>
          </a:p>
          <a:p>
            <a:endParaRPr lang="zh-CN" altLang="en-US"/>
          </a:p>
          <a:p>
            <a:r>
              <a:rPr lang="zh-CN" altLang="en-US" b="1"/>
              <a:t>加载文件</a:t>
            </a:r>
            <a:endParaRPr lang="zh-CN" altLang="en-US" b="1"/>
          </a:p>
          <a:p>
            <a:r>
              <a:rPr lang="zh-CN" altLang="en-US"/>
              <a:t>raw-loader：把文本文件的内容加载到代码中去，在 3-20加载SVG 中有介绍。</a:t>
            </a:r>
            <a:endParaRPr lang="zh-CN" altLang="en-US"/>
          </a:p>
          <a:p>
            <a:r>
              <a:rPr lang="zh-CN" altLang="en-US"/>
              <a:t>file-loader：把文件输出到一个文件夹中，在代码中通过相对 URL 去引用输出的文件，在 3-19加载图片、3-20加载 SVG、4-9 CDN 加速 中有介绍。</a:t>
            </a:r>
            <a:endParaRPr lang="zh-CN" altLang="en-US"/>
          </a:p>
          <a:p>
            <a:r>
              <a:rPr lang="zh-CN" altLang="en-US"/>
              <a:t>url-loader：和 file-loader 类似，但是能在文件很小的情况下以 base64 的方式把文件内容注入到代码中去，在 3-19加载图片、3-20加载 SVG 中有介绍。</a:t>
            </a:r>
            <a:endParaRPr lang="zh-CN" altLang="en-US"/>
          </a:p>
          <a:p>
            <a:r>
              <a:rPr lang="zh-CN" altLang="en-US"/>
              <a:t>source-map-loader：加载额外的 Source Map 文件，以方便断点调试，在 3-21加载 Source Map 中有介绍。</a:t>
            </a:r>
            <a:endParaRPr lang="zh-CN" altLang="en-US"/>
          </a:p>
          <a:p>
            <a:r>
              <a:rPr lang="zh-CN" altLang="en-US"/>
              <a:t>svg-inline-loader：把压缩后的 SVG 内容注入到代码中，在 3-20加载 SVG 中有介绍。</a:t>
            </a:r>
            <a:endParaRPr lang="zh-CN" altLang="en-US"/>
          </a:p>
          <a:p>
            <a:r>
              <a:rPr lang="zh-CN" altLang="en-US"/>
              <a:t>node-loader：加载 Node.js 原生模块 .node 文件。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image-loader：加载并且压缩图片文件。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json-loader：加载 JSON 文件。</a:t>
            </a:r>
            <a:endParaRPr lang="zh-CN" altLang="en-US"/>
          </a:p>
          <a:p>
            <a:r>
              <a:rPr lang="zh-CN" altLang="en-US"/>
              <a:t>yaml-loader：加载 YAML 文件。</a:t>
            </a:r>
            <a:endParaRPr lang="zh-CN" altLang="en-US"/>
          </a:p>
          <a:p>
            <a:r>
              <a:rPr lang="zh-CN" altLang="en-US" b="1"/>
              <a:t>编译模版</a:t>
            </a:r>
            <a:endParaRPr lang="zh-CN" altLang="en-US" b="1"/>
          </a:p>
          <a:p>
            <a:r>
              <a:rPr lang="zh-CN" altLang="en-US"/>
              <a:t>pug-loader：把 Pug 模版转换成 JavaScript 函数返回。</a:t>
            </a:r>
            <a:endParaRPr lang="zh-CN" altLang="en-US"/>
          </a:p>
          <a:p>
            <a:r>
              <a:rPr lang="zh-CN" altLang="en-US"/>
              <a:t>handlebars-loader：把 Handlebars 模版编译成函数返回。</a:t>
            </a:r>
            <a:endParaRPr lang="zh-CN" altLang="en-US"/>
          </a:p>
          <a:p>
            <a:r>
              <a:rPr lang="zh-CN" altLang="en-US"/>
              <a:t>ejs-loader：把 EJS 模版编译成函数返回。</a:t>
            </a:r>
            <a:endParaRPr lang="zh-CN" altLang="en-US"/>
          </a:p>
          <a:p>
            <a:r>
              <a:rPr lang="zh-CN" altLang="en-US"/>
              <a:t>haml-loader：把 HAML 代码转换成 HTML。</a:t>
            </a:r>
            <a:endParaRPr lang="zh-CN" altLang="en-US"/>
          </a:p>
          <a:p>
            <a:r>
              <a:rPr lang="zh-CN" altLang="en-US"/>
              <a:t>markdown-loader：把 Markdown 文件转换成 HTML。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37515"/>
            <a:ext cx="5181600" cy="5739765"/>
          </a:xfrm>
        </p:spPr>
        <p:txBody>
          <a:bodyPr>
            <a:normAutofit fontScale="25000"/>
          </a:bodyPr>
          <a:p>
            <a:r>
              <a:rPr lang="zh-CN" altLang="en-US" sz="4000" b="1">
                <a:sym typeface="+mn-ea"/>
              </a:rPr>
              <a:t>转换脚本语言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babel-loader：把 ES6 转换成 ES5，在3-1使用 ES6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ts-loader：把 TypeScript 转换成 JavaScript，在3-2使用 TypeScript 语言中有遇到。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awesome-typescript-loader：把 TypeScript 转换成 JavaScript，性能要比 ts-loader 好。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coffee-loader：把 CoffeeScript 转换成 JavaScript。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转换样式文件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css-loader：加载 CSS，支持模块化、压缩、文件导入等特性。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style-loader：把 CSS 代码注入到 JavaScript 中，通过 DOM 操作去加载 CSS。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sass-loader：把 SCSS/SASS 代码转换成 CSS，在3-4使用 SCSS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postcss-loader：扩展 CSS 语法，使用下一代 CSS，在3-5使用 PostCSS中有介绍。</a:t>
            </a:r>
            <a:endParaRPr lang="zh-CN" altLang="en-US" sz="4000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less-loader：把 Less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stylus-loader：把 Stylus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 b="1">
                <a:sym typeface="+mn-ea"/>
              </a:rPr>
              <a:t>检查代码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eslint-loader：通过 ESLint 检查 JavaScript 代码，在 3-16检查代码中有介绍。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tslint-loader：通过 TSLint 检查 TypeScript 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mocha-loader：加载 Mocha 测试用例代码。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coverjs-loader：计算测试覆盖率。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其它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vue-loader：加载 Vue.js 单文件组件，在3-7使用 Vue 框架中有介绍。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i18n-loader：加载多语言版本，支持国际化。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ignore-loader：忽略掉部分文件，在3-11构建同构应用中有介绍。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ui-component-loader：按需加载 UI 组件库，例如在使用 antd UI 组件库时，不会因为只用到了 Button 组件而打包进所有的组件。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非必要的工具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05130"/>
            <a:ext cx="5181600" cy="5772150"/>
          </a:xfrm>
        </p:spPr>
        <p:txBody>
          <a:bodyPr>
            <a:normAutofit/>
          </a:bodyPr>
          <a:p>
            <a:r>
              <a:rPr lang="zh-CN" altLang="en-US" sz="1800" b="1"/>
              <a:t>常用 Plugins</a:t>
            </a:r>
            <a:endParaRPr lang="zh-CN" altLang="en-US" sz="1800" b="1"/>
          </a:p>
          <a:p>
            <a:endParaRPr lang="zh-CN" altLang="en-US" sz="1000"/>
          </a:p>
          <a:p>
            <a:r>
              <a:rPr lang="zh-CN" altLang="en-US" sz="1000" b="1"/>
              <a:t>用于修改行为</a:t>
            </a:r>
            <a:endParaRPr lang="zh-CN" altLang="en-US" sz="1000" b="1"/>
          </a:p>
          <a:p>
            <a:r>
              <a:rPr lang="zh-CN" altLang="en-US" sz="1000">
                <a:solidFill>
                  <a:srgbClr val="FF0000"/>
                </a:solidFill>
              </a:rPr>
              <a:t>define-plugin：定义环境变量，在4-7区分环境中有介绍。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context-replacement-plugin：修改 require 语句在寻找文件时的默认行为。</a:t>
            </a:r>
            <a:endParaRPr lang="zh-CN" altLang="en-US" sz="1000"/>
          </a:p>
          <a:p>
            <a:r>
              <a:rPr lang="zh-CN" altLang="en-US" sz="1000"/>
              <a:t>ignore-plugin：用于忽略部分文件。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05130"/>
            <a:ext cx="5181600" cy="5772150"/>
          </a:xfrm>
        </p:spPr>
        <p:txBody>
          <a:bodyPr>
            <a:normAutofit fontScale="40000"/>
          </a:bodyPr>
          <a:p>
            <a:r>
              <a:rPr lang="zh-CN" altLang="en-US" sz="2500" b="1">
                <a:sym typeface="+mn-ea"/>
              </a:rPr>
              <a:t>用于优化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commons-chunk-plugin：提取公共代码，在4-11提取公共代码中有介绍。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extract-text-webpack-plugin：提取 JavaScript 中的 CSS 代码到单独的文件中，在1-5使用 Plugin 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prepack-webpack-plugin：通过 Facebook 的 Prepack 优化输出的 JavaScript 代码性能，在 4-13使用 Prepack 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uglifyjs-webpack-plugin：通过 UglifyES 压缩 ES6 代码，在 4-8压缩代码中有介绍。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webpack-parallel-uglify-plugin：多进程执行 UglifyJS 代码压缩，提升构建速度。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imagemin-webpack-plugin：压缩图片文件。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webpack-spritesmith：用插件制作雪碧图。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ModuleConcatenationPlugin：开启 Webpack Scope Hoisting 功能，在4-14开启 ScopeHoisting中有介绍。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dll-plugin：借鉴 DDL 的思想大幅度提升构建速度，在4-2使用 DllPlugin中有介绍。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hot-module-replacement-plugin：开启模块热替换功能。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 b="1">
                <a:sym typeface="+mn-ea"/>
              </a:rPr>
              <a:t>其它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serviceworker-webpack-plugin：给网页应用增加离线缓存功能，在3-14 构建离线应用中有介绍。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stylelint-webpack-plugin：集成 stylelint 到项目中，在3-16检查代码中有介绍。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i18n-webpack-plugin：给你的网页支持国际化。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provide-plugin：从环境中提供的全局变量中加载模块，而不用导入对应的文件。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web-webpack-plugin：方便的为单页应用输出 HTML，比 html-webpack-plugin 好用。</a:t>
            </a:r>
            <a:endParaRPr lang="zh-CN" altLang="en-US" sz="2500"/>
          </a:p>
          <a:p>
            <a:endParaRPr lang="zh-CN" altLang="en-US" sz="2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插件：压缩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看得懂的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700905" cy="4359910"/>
          </a:xfrm>
          <a:prstGeom prst="rect">
            <a:avLst/>
          </a:prstGeom>
        </p:spPr>
      </p:pic>
      <p:pic>
        <p:nvPicPr>
          <p:cNvPr id="6" name="图片 5" descr="不是给人看的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8361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4400"/>
              <a:t>第四章</a:t>
            </a:r>
            <a:endParaRPr lang="zh-CN" altLang="en-US" sz="4400"/>
          </a:p>
          <a:p>
            <a:pPr marL="0" indent="0" algn="ctr">
              <a:buNone/>
            </a:pPr>
            <a:r>
              <a:rPr lang="en-US" altLang="zh-CN" sz="4400"/>
              <a:t>devServer</a:t>
            </a:r>
            <a:endParaRPr lang="en-US" altLang="zh-CN" sz="4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4.1 - </a:t>
            </a:r>
            <a:r>
              <a:rPr lang="zh-CN"/>
              <a:t>以前的故事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4.2 - 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webpack-dev-server是webpack官方提供的一个小型Express</a:t>
            </a:r>
            <a:r>
              <a:rPr lang="zh-CN" altLang="en-US">
                <a:solidFill>
                  <a:srgbClr val="FF0000"/>
                </a:solidFill>
              </a:rPr>
              <a:t>服务器</a:t>
            </a:r>
            <a:r>
              <a:rPr lang="zh-CN" altLang="en-US"/>
              <a:t>。使用它可以为webpack打包生成的资源文件提供web服务。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为静态文件提供服务</a:t>
            </a:r>
            <a:endParaRPr lang="zh-CN" altLang="en-US"/>
          </a:p>
          <a:p>
            <a:r>
              <a:rPr lang="zh-CN" altLang="en-US"/>
              <a:t>自动刷新和热替换(HMR)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前端有跨域，服务器之间是没有跨域的</a:t>
            </a:r>
            <a:endParaRPr lang="zh-CN" altLang="en-US"/>
          </a:p>
          <a:p>
            <a:r>
              <a:rPr lang="en-US" altLang="zh-CN"/>
              <a:t>webpack 3.0 </a:t>
            </a:r>
            <a:r>
              <a:rPr lang="zh-CN" altLang="en-US"/>
              <a:t>和</a:t>
            </a:r>
            <a:r>
              <a:rPr lang="en-US" altLang="zh-CN"/>
              <a:t>webpack4.0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应用文件和</a:t>
            </a:r>
            <a:r>
              <a:rPr lang="en-US" altLang="zh-CN"/>
              <a:t>node</a:t>
            </a:r>
            <a:r>
              <a:rPr lang="zh-CN" altLang="en-US"/>
              <a:t>环境变量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94297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8295"/>
            <a:ext cx="750951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497445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未完待续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vue-cli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webpack4.0 </a:t>
            </a:r>
            <a:r>
              <a:rPr lang="zh-CN" altLang="en-US"/>
              <a:t>区别？</a:t>
            </a:r>
            <a:endParaRPr lang="zh-CN" altLang="en-US"/>
          </a:p>
          <a:p>
            <a:r>
              <a:rPr lang="en-US" altLang="zh-CN"/>
              <a:t>wepack</a:t>
            </a:r>
            <a:r>
              <a:rPr lang="zh-CN" altLang="en-US"/>
              <a:t>优化？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 sz="6000"/>
              <a:t>感谢参与！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pPr lvl="1"/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ags/tag5.xml><?xml version="1.0" encoding="utf-8"?>
<p:tagLst xmlns:p="http://schemas.openxmlformats.org/presentationml/2006/main">
  <p:tag name="KSO_WM_UNIT_PLACING_PICTURE_USER_VIEWPORT" val="{&quot;height&quot;:5573,&quot;width&quot;:81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5538</Words>
  <Application>WPS 演示</Application>
  <PresentationFormat>宽屏</PresentationFormat>
  <Paragraphs>358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第一章 为什么要用构建工具</vt:lpstr>
      <vt:lpstr>传统网页（原始网页）</vt:lpstr>
      <vt:lpstr>PowerPoint 演示文稿</vt:lpstr>
      <vt:lpstr>案例结果</vt:lpstr>
      <vt:lpstr>传统网页的缺点，如下：</vt:lpstr>
      <vt:lpstr>PowerPoint 演示文稿</vt:lpstr>
      <vt:lpstr>PowerPoint 演示文稿</vt:lpstr>
      <vt:lpstr>1.1 - LESS/SCSS之可嵌套性</vt:lpstr>
      <vt:lpstr>1.2 - LESS/SCSS之变量1</vt:lpstr>
      <vt:lpstr>PowerPoint 演示文稿</vt:lpstr>
      <vt:lpstr>PowerPoint 演示文稿</vt:lpstr>
      <vt:lpstr>1.3 - LESS/SCSS之变量2</vt:lpstr>
      <vt:lpstr>PowerPoint 演示文稿</vt:lpstr>
      <vt:lpstr>1.4 - JS - 之依赖关系</vt:lpstr>
      <vt:lpstr>文件依赖关系</vt:lpstr>
      <vt:lpstr>bootstrap官网示范</vt:lpstr>
      <vt:lpstr>我的故事</vt:lpstr>
      <vt:lpstr>我的案例</vt:lpstr>
      <vt:lpstr>PowerPoint 演示文稿</vt:lpstr>
      <vt:lpstr>期望的文件依赖 </vt:lpstr>
      <vt:lpstr>1.5 - ts - 函数 - 类型校验</vt:lpstr>
      <vt:lpstr>PowerPoint 演示文稿</vt:lpstr>
      <vt:lpstr>减轻痛苦的同时，却增加了工作。</vt:lpstr>
      <vt:lpstr>PowerPoint 演示文稿</vt:lpstr>
      <vt:lpstr>PowerPoint 演示文稿</vt:lpstr>
      <vt:lpstr>PowerPoint 演示文稿</vt:lpstr>
      <vt:lpstr>PowerPoint 演示文稿</vt:lpstr>
      <vt:lpstr>听过的构建工具  （PS === 游戏机）</vt:lpstr>
      <vt:lpstr>Grunt</vt:lpstr>
      <vt:lpstr>1.Grunt</vt:lpstr>
      <vt:lpstr>2.Gulp</vt:lpstr>
      <vt:lpstr>Gulp</vt:lpstr>
      <vt:lpstr>3.browserify</vt:lpstr>
      <vt:lpstr>4.Parcel</vt:lpstr>
      <vt:lpstr>5.FIS3</vt:lpstr>
      <vt:lpstr>FIS3 </vt:lpstr>
      <vt:lpstr>6.yeoman</vt:lpstr>
      <vt:lpstr>7.Rollup</vt:lpstr>
      <vt:lpstr>Rollup </vt:lpstr>
      <vt:lpstr>8.Webpack === 构建工具</vt:lpstr>
      <vt:lpstr>Webpack（为什么用它?）</vt:lpstr>
      <vt:lpstr>PowerPoint 演示文稿</vt:lpstr>
      <vt:lpstr>3.1安装</vt:lpstr>
      <vt:lpstr>2.打包核心</vt:lpstr>
      <vt:lpstr>PowerPoint 演示文稿</vt:lpstr>
      <vt:lpstr>Webpack配置</vt:lpstr>
      <vt:lpstr>entry</vt:lpstr>
      <vt:lpstr>输出(output)</vt:lpstr>
      <vt:lpstr>loader：必要的工具，否则代码无法运行</vt:lpstr>
      <vt:lpstr>PowerPoint 演示文稿</vt:lpstr>
      <vt:lpstr>PowerPoint 演示文稿</vt:lpstr>
      <vt:lpstr>plugin：非必要的工具</vt:lpstr>
      <vt:lpstr>PowerPoint 演示文稿</vt:lpstr>
      <vt:lpstr>插件：压缩</vt:lpstr>
      <vt:lpstr>PowerPoint 演示文稿</vt:lpstr>
      <vt:lpstr>4.1 - 以前的故事</vt:lpstr>
      <vt:lpstr>4.2 - 功能</vt:lpstr>
      <vt:lpstr>PowerPoint 演示文稿</vt:lpstr>
      <vt:lpstr>PowerPoint 演示文稿</vt:lpstr>
      <vt:lpstr>PowerPoint 演示文稿</vt:lpstr>
      <vt:lpstr>PowerPoint 演示文稿</vt:lpstr>
      <vt:lpstr>未完待续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Cohen</cp:lastModifiedBy>
  <cp:revision>150</cp:revision>
  <dcterms:created xsi:type="dcterms:W3CDTF">2020-12-28T03:18:00Z</dcterms:created>
  <dcterms:modified xsi:type="dcterms:W3CDTF">2021-01-25T07:23:21Z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