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262" r:id="rId10"/>
    <p:sldId id="374" r:id="rId11"/>
    <p:sldId id="377" r:id="rId12"/>
    <p:sldId id="375" r:id="rId13"/>
    <p:sldId id="378" r:id="rId14"/>
    <p:sldId id="386" r:id="rId15"/>
    <p:sldId id="379" r:id="rId16"/>
    <p:sldId id="266" r:id="rId17"/>
    <p:sldId id="267" r:id="rId18"/>
    <p:sldId id="270" r:id="rId19"/>
    <p:sldId id="272" r:id="rId20"/>
    <p:sldId id="273" r:id="rId21"/>
    <p:sldId id="275" r:id="rId22"/>
    <p:sldId id="276" r:id="rId23"/>
    <p:sldId id="382" r:id="rId24"/>
    <p:sldId id="383" r:id="rId25"/>
    <p:sldId id="384" r:id="rId26"/>
    <p:sldId id="277" r:id="rId27"/>
    <p:sldId id="385" r:id="rId28"/>
    <p:sldId id="280" r:id="rId29"/>
    <p:sldId id="278" r:id="rId30"/>
    <p:sldId id="279" r:id="rId31"/>
    <p:sldId id="284" r:id="rId32"/>
    <p:sldId id="281" r:id="rId33"/>
    <p:sldId id="290" r:id="rId34"/>
    <p:sldId id="282" r:id="rId35"/>
    <p:sldId id="289" r:id="rId36"/>
    <p:sldId id="286" r:id="rId37"/>
    <p:sldId id="292" r:id="rId38"/>
    <p:sldId id="287" r:id="rId39"/>
    <p:sldId id="288" r:id="rId40"/>
    <p:sldId id="294" r:id="rId41"/>
    <p:sldId id="283" r:id="rId42"/>
    <p:sldId id="295" r:id="rId43"/>
    <p:sldId id="387" r:id="rId44"/>
    <p:sldId id="424" r:id="rId45"/>
    <p:sldId id="366" r:id="rId46"/>
    <p:sldId id="296" r:id="rId47"/>
    <p:sldId id="302" r:id="rId48"/>
    <p:sldId id="303" r:id="rId49"/>
    <p:sldId id="304" r:id="rId50"/>
    <p:sldId id="305" r:id="rId51"/>
    <p:sldId id="425" r:id="rId52"/>
    <p:sldId id="428" r:id="rId53"/>
    <p:sldId id="297" r:id="rId54"/>
    <p:sldId id="429" r:id="rId56"/>
    <p:sldId id="433" r:id="rId57"/>
    <p:sldId id="430" r:id="rId58"/>
    <p:sldId id="431" r:id="rId59"/>
    <p:sldId id="432" r:id="rId60"/>
    <p:sldId id="30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B1c0gRekfb_uJkHFJHXXb4vFXa_!!0-item_pic.jpg_430x430q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579880"/>
            <a:ext cx="3266440" cy="32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《</a:t>
            </a:r>
            <a:r>
              <a:rPr lang="zh-CN" altLang="en-US">
                <a:sym typeface="+mn-ea"/>
              </a:rPr>
              <a:t>浅入到不放弃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4400"/>
          </a:p>
          <a:p>
            <a:pPr algn="ctr"/>
            <a:endParaRPr lang="zh-CN" altLang="en-US" sz="4400"/>
          </a:p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我们来看看其他语言的方便之处！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/>
              <a:t>less/scss/es6/ts/vue)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不了解代码设计；如：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太多干扰；如：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最后，能用</a:t>
            </a:r>
            <a:r>
              <a:rPr lang="en-US" altLang="zh-CN" sz="2000"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直接搭建项目了。能直接跑通一个项目了。说所以也就没有具体关心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新语言（</a:t>
            </a:r>
            <a:r>
              <a:rPr lang="zh-CN" altLang="en-US">
                <a:solidFill>
                  <a:srgbClr val="FF0000"/>
                </a:solidFill>
              </a:rPr>
              <a:t>翻译官</a:t>
            </a:r>
            <a:r>
              <a:rPr lang="zh-CN" altLang="en-US"/>
              <a:t>功能）：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===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的配置属性（很多很细，用到了去查就行。这里不详讲）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endParaRPr lang="zh-CN" altLang="en-US"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605915" cy="10731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505"/>
            <a:ext cx="39147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打包核心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</a:t>
            </a:r>
            <a:r>
              <a:rPr lang="zh-CN" altLang="en-US">
                <a:solidFill>
                  <a:srgbClr val="FF0000"/>
                </a:solidFill>
              </a:rPr>
              <a:t>入口</a:t>
            </a:r>
            <a:r>
              <a:rPr lang="zh-CN" altLang="en-US"/>
              <a:t>文件开始，分析</a:t>
            </a:r>
            <a:r>
              <a:rPr lang="zh-CN" altLang="en-US">
                <a:solidFill>
                  <a:srgbClr val="FF0000"/>
                </a:solidFill>
              </a:rPr>
              <a:t>依赖树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</a:t>
            </a:r>
            <a:r>
              <a:rPr lang="zh-CN" altLang="en-US">
                <a:solidFill>
                  <a:srgbClr val="FF0000"/>
                </a:solidFill>
              </a:rPr>
              <a:t>包装</a:t>
            </a:r>
            <a:r>
              <a:rPr lang="zh-CN" altLang="en-US"/>
              <a:t>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</a:t>
            </a:r>
            <a:r>
              <a:rPr lang="zh-CN" altLang="en-US">
                <a:solidFill>
                  <a:srgbClr val="FF0000"/>
                </a:solidFill>
              </a:rPr>
              <a:t>执行环境</a:t>
            </a:r>
            <a:r>
              <a:rPr lang="zh-CN" altLang="en-US"/>
              <a:t>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</a:t>
            </a:r>
            <a:r>
              <a:rPr lang="zh-CN" altLang="en-US">
                <a:solidFill>
                  <a:srgbClr val="FF0000"/>
                </a:solidFill>
              </a:rPr>
              <a:t>立即执行这个函数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这里不用深入了解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loader：</a:t>
            </a: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必要的工具，否则代码无法运行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style-loader,es6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425640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plugin：</a:t>
            </a: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非必要的工具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有没有（有没有对话框，有没有抽屉等）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3705860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插件：压缩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看得懂的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700905" cy="4359910"/>
          </a:xfrm>
          <a:prstGeom prst="rect">
            <a:avLst/>
          </a:prstGeom>
        </p:spPr>
      </p:pic>
      <p:pic>
        <p:nvPicPr>
          <p:cNvPr id="6" name="图片 5" descr="不是给人看的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8361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4400"/>
              <a:t>第四章</a:t>
            </a:r>
            <a:endParaRPr lang="zh-CN" altLang="en-US" sz="4400"/>
          </a:p>
          <a:p>
            <a:pPr marL="0" indent="0" algn="ctr">
              <a:buNone/>
            </a:pPr>
            <a:r>
              <a:rPr lang="en-US" altLang="zh-CN" sz="4400"/>
              <a:t>devServer</a:t>
            </a:r>
            <a:endParaRPr lang="en-US" altLang="zh-CN" sz="4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4.1 - </a:t>
            </a:r>
            <a:r>
              <a:rPr lang="zh-CN"/>
              <a:t>以前的故事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4.2 - 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webpack-dev-server是webpack官方提供的一个小型Express</a:t>
            </a:r>
            <a:r>
              <a:rPr lang="zh-CN" altLang="en-US">
                <a:solidFill>
                  <a:srgbClr val="FF0000"/>
                </a:solidFill>
              </a:rPr>
              <a:t>服务器</a:t>
            </a:r>
            <a:r>
              <a:rPr lang="zh-CN" altLang="en-US"/>
              <a:t>。使用它可以为webpack打包生成的资源文件提供web服务。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为静态文件提供服务</a:t>
            </a:r>
            <a:endParaRPr lang="zh-CN" altLang="en-US"/>
          </a:p>
          <a:p>
            <a:r>
              <a:rPr lang="zh-CN" altLang="en-US"/>
              <a:t>自动刷新和热替换(HMR)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前端有跨域，服务器之间是没有跨域的</a:t>
            </a:r>
            <a:endParaRPr lang="zh-CN" altLang="en-US"/>
          </a:p>
          <a:p>
            <a:r>
              <a:rPr lang="en-US" altLang="zh-CN"/>
              <a:t>webpack 3.0 </a:t>
            </a:r>
            <a:r>
              <a:rPr lang="zh-CN" altLang="en-US"/>
              <a:t>和</a:t>
            </a:r>
            <a:r>
              <a:rPr lang="en-US" altLang="zh-CN"/>
              <a:t>webpack4.0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应用文件和</a:t>
            </a:r>
            <a:r>
              <a:rPr lang="en-US" altLang="zh-CN"/>
              <a:t>node</a:t>
            </a:r>
            <a:r>
              <a:rPr lang="zh-CN" altLang="en-US"/>
              <a:t>环境变量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94297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8295"/>
            <a:ext cx="750951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497445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未完待续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vue-cli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webpack4.0 </a:t>
            </a:r>
            <a:r>
              <a:rPr lang="zh-CN" altLang="en-US"/>
              <a:t>区别？</a:t>
            </a:r>
            <a:endParaRPr lang="zh-CN" altLang="en-US"/>
          </a:p>
          <a:p>
            <a:r>
              <a:rPr lang="en-US" altLang="zh-CN"/>
              <a:t>wepack</a:t>
            </a:r>
            <a:r>
              <a:rPr lang="zh-CN" altLang="en-US"/>
              <a:t>优化？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pPr lvl="1"/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3079</Words>
  <Application>WPS 演示</Application>
  <PresentationFormat>宽屏</PresentationFormat>
  <Paragraphs>280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第一章 为什么要用构建工具</vt:lpstr>
      <vt:lpstr>传统网页（原始网页）</vt:lpstr>
      <vt:lpstr>PowerPoint 演示文稿</vt:lpstr>
      <vt:lpstr>案例结果</vt:lpstr>
      <vt:lpstr>传统网页的缺点，如下：</vt:lpstr>
      <vt:lpstr>PowerPoint 演示文稿</vt:lpstr>
      <vt:lpstr>PowerPoint 演示文稿</vt:lpstr>
      <vt:lpstr>1.1 - LESS/SCSS之可嵌套性</vt:lpstr>
      <vt:lpstr>1.2 - LESS/SCSS之变量1</vt:lpstr>
      <vt:lpstr>PowerPoint 演示文稿</vt:lpstr>
      <vt:lpstr>1.3 - LESS/SCSS之变量2</vt:lpstr>
      <vt:lpstr>1.4 - JS依赖关系</vt:lpstr>
      <vt:lpstr>文件依赖关系</vt:lpstr>
      <vt:lpstr>bootstrap官网示范</vt:lpstr>
      <vt:lpstr>我的故事</vt:lpstr>
      <vt:lpstr>我的案例</vt:lpstr>
      <vt:lpstr>PowerPoint 演示文稿</vt:lpstr>
      <vt:lpstr>期望的文件依赖 </vt:lpstr>
      <vt:lpstr>PowerPoint 演示文稿</vt:lpstr>
      <vt:lpstr>减轻痛苦的同时，却增加了工作。</vt:lpstr>
      <vt:lpstr>PowerPoint 演示文稿</vt:lpstr>
      <vt:lpstr>PowerPoint 演示文稿</vt:lpstr>
      <vt:lpstr>PowerPoint 演示文稿</vt:lpstr>
      <vt:lpstr>PowerPoint 演示文稿</vt:lpstr>
      <vt:lpstr>听过的构建工具  （PS === 游戏机）</vt:lpstr>
      <vt:lpstr>Grunt</vt:lpstr>
      <vt:lpstr>Grunt</vt:lpstr>
      <vt:lpstr>Gulp</vt:lpstr>
      <vt:lpstr>Gulp</vt:lpstr>
      <vt:lpstr>browserify</vt:lpstr>
      <vt:lpstr>Parcel</vt:lpstr>
      <vt:lpstr>FIS3</vt:lpstr>
      <vt:lpstr>FIS3 </vt:lpstr>
      <vt:lpstr>yeoman</vt:lpstr>
      <vt:lpstr>Rollup</vt:lpstr>
      <vt:lpstr>Rollup </vt:lpstr>
      <vt:lpstr>Webpack === 构建工具</vt:lpstr>
      <vt:lpstr>Webpack</vt:lpstr>
      <vt:lpstr>PowerPoint 演示文稿</vt:lpstr>
      <vt:lpstr>PowerPoint 演示文稿</vt:lpstr>
      <vt:lpstr>打包核心</vt:lpstr>
      <vt:lpstr>Webpack配置</vt:lpstr>
      <vt:lpstr>entry</vt:lpstr>
      <vt:lpstr>输出(output)</vt:lpstr>
      <vt:lpstr>loader</vt:lpstr>
      <vt:lpstr>plugin</vt:lpstr>
      <vt:lpstr>PowerPoint 演示文稿</vt:lpstr>
      <vt:lpstr>PowerPoint 演示文稿</vt:lpstr>
      <vt:lpstr>webpack最后的打包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Administrator</cp:lastModifiedBy>
  <cp:revision>128</cp:revision>
  <dcterms:created xsi:type="dcterms:W3CDTF">2020-12-28T03:18:00Z</dcterms:created>
  <dcterms:modified xsi:type="dcterms:W3CDTF">2021-01-18T16:46:04Z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