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379" r:id="rId16"/>
    <p:sldId id="266" r:id="rId17"/>
    <p:sldId id="267" r:id="rId18"/>
    <p:sldId id="270" r:id="rId19"/>
    <p:sldId id="272" r:id="rId20"/>
    <p:sldId id="273" r:id="rId21"/>
    <p:sldId id="275" r:id="rId22"/>
    <p:sldId id="276" r:id="rId23"/>
    <p:sldId id="382" r:id="rId24"/>
    <p:sldId id="383" r:id="rId25"/>
    <p:sldId id="384" r:id="rId26"/>
    <p:sldId id="277" r:id="rId27"/>
    <p:sldId id="385" r:id="rId28"/>
    <p:sldId id="280" r:id="rId29"/>
    <p:sldId id="278" r:id="rId30"/>
    <p:sldId id="279" r:id="rId31"/>
    <p:sldId id="284" r:id="rId32"/>
    <p:sldId id="281" r:id="rId33"/>
    <p:sldId id="290" r:id="rId34"/>
    <p:sldId id="282" r:id="rId35"/>
    <p:sldId id="289" r:id="rId36"/>
    <p:sldId id="286" r:id="rId37"/>
    <p:sldId id="292" r:id="rId38"/>
    <p:sldId id="287" r:id="rId39"/>
    <p:sldId id="288" r:id="rId40"/>
    <p:sldId id="294" r:id="rId41"/>
    <p:sldId id="283" r:id="rId42"/>
    <p:sldId id="295" r:id="rId43"/>
    <p:sldId id="387" r:id="rId44"/>
    <p:sldId id="366" r:id="rId45"/>
    <p:sldId id="296" r:id="rId46"/>
    <p:sldId id="302" r:id="rId47"/>
    <p:sldId id="303" r:id="rId48"/>
    <p:sldId id="304" r:id="rId49"/>
    <p:sldId id="305" r:id="rId50"/>
    <p:sldId id="297" r:id="rId51"/>
    <p:sldId id="30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4400"/>
          </a:p>
          <a:p>
            <a:pPr algn="ctr"/>
            <a:endParaRPr lang="zh-CN" altLang="en-US" sz="4400"/>
          </a:p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新语言（</a:t>
            </a:r>
            <a:r>
              <a:rPr lang="zh-CN" altLang="en-US">
                <a:solidFill>
                  <a:srgbClr val="FF0000"/>
                </a:solidFill>
              </a:rPr>
              <a:t>翻译官</a:t>
            </a:r>
            <a:r>
              <a:rPr lang="zh-CN" altLang="en-US"/>
              <a:t>功能）：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的配置属性（很多很细，用到了去查就行。这里不详讲）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r>
              <a:rPr lang="zh-CN" altLang="en-US" sz="4400">
                <a:sym typeface="+mn-ea"/>
              </a:rPr>
              <a:t>打包核心</a:t>
            </a:r>
            <a:endParaRPr lang="zh-CN" altLang="en-US"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打包核心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从入口文件开始，分析依赖树；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将依赖的模块包装起来，放到一个数组中等待调用；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实现模块加载方法，并把它放在模块执行环境中，确保模块相互调用。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把执行入口文件的逻辑放到一个函数表达式中，并立即执行这个函数。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style-loader,es6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425640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webpack</a:t>
            </a:r>
            <a:r>
              <a:rPr lang="zh-CN" altLang="en-US"/>
              <a:t>最后的打包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WPS 演示</Application>
  <PresentationFormat>宽屏</PresentationFormat>
  <Paragraphs>247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PowerPoint 演示文稿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期望的依赖关系</vt:lpstr>
      <vt:lpstr>文件依赖关系</vt:lpstr>
      <vt:lpstr>传统文件依赖（官网示范）</vt:lpstr>
      <vt:lpstr>我的故事</vt:lpstr>
      <vt:lpstr>我的案例</vt:lpstr>
      <vt:lpstr>PowerPoint 演示文稿</vt:lpstr>
      <vt:lpstr>期望的文件依赖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初识构建工具</vt:lpstr>
      <vt:lpstr>听过的构建工具</vt:lpstr>
      <vt:lpstr>Grunt</vt:lpstr>
      <vt:lpstr>Grunt</vt:lpstr>
      <vt:lpstr>Gulp</vt:lpstr>
      <vt:lpstr>Gulp</vt:lpstr>
      <vt:lpstr>browserify</vt:lpstr>
      <vt:lpstr>Parcel</vt:lpstr>
      <vt:lpstr>FIS3</vt:lpstr>
      <vt:lpstr>FIS3 </vt:lpstr>
      <vt:lpstr>yeoman</vt:lpstr>
      <vt:lpstr>Rollup</vt:lpstr>
      <vt:lpstr>Rollup </vt:lpstr>
      <vt:lpstr>Webpack</vt:lpstr>
      <vt:lpstr>Webpack</vt:lpstr>
      <vt:lpstr>PowerPoint 演示文稿</vt:lpstr>
      <vt:lpstr>webpack打包核心（不细讲）</vt:lpstr>
      <vt:lpstr>Webpack配置</vt:lpstr>
      <vt:lpstr>entry</vt:lpstr>
      <vt:lpstr>输出(output)</vt:lpstr>
      <vt:lpstr>loader</vt:lpstr>
      <vt:lpstr>plugin</vt:lpstr>
      <vt:lpstr>webpack最后的打包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Cohen</cp:lastModifiedBy>
  <cp:revision>111</cp:revision>
  <dcterms:created xsi:type="dcterms:W3CDTF">2020-12-28T03:18:00Z</dcterms:created>
  <dcterms:modified xsi:type="dcterms:W3CDTF">2021-01-18T13:36:30Z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