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724" r:id="rId2"/>
  </p:sldMasterIdLst>
  <p:notesMasterIdLst>
    <p:notesMasterId r:id="rId39"/>
  </p:notesMasterIdLst>
  <p:handoutMasterIdLst>
    <p:handoutMasterId r:id="rId40"/>
  </p:handoutMasterIdLst>
  <p:sldIdLst>
    <p:sldId id="257" r:id="rId3"/>
    <p:sldId id="286" r:id="rId4"/>
    <p:sldId id="285" r:id="rId5"/>
    <p:sldId id="269" r:id="rId6"/>
    <p:sldId id="261" r:id="rId7"/>
    <p:sldId id="304" r:id="rId8"/>
    <p:sldId id="295" r:id="rId9"/>
    <p:sldId id="296" r:id="rId10"/>
    <p:sldId id="305" r:id="rId11"/>
    <p:sldId id="300" r:id="rId12"/>
    <p:sldId id="301" r:id="rId13"/>
    <p:sldId id="302" r:id="rId14"/>
    <p:sldId id="303" r:id="rId15"/>
    <p:sldId id="288" r:id="rId16"/>
    <p:sldId id="260" r:id="rId17"/>
    <p:sldId id="290" r:id="rId18"/>
    <p:sldId id="291" r:id="rId19"/>
    <p:sldId id="262" r:id="rId20"/>
    <p:sldId id="268" r:id="rId21"/>
    <p:sldId id="272" r:id="rId22"/>
    <p:sldId id="266" r:id="rId23"/>
    <p:sldId id="267" r:id="rId24"/>
    <p:sldId id="273" r:id="rId25"/>
    <p:sldId id="275" r:id="rId26"/>
    <p:sldId id="276" r:id="rId27"/>
    <p:sldId id="280" r:id="rId28"/>
    <p:sldId id="279" r:id="rId29"/>
    <p:sldId id="292" r:id="rId30"/>
    <p:sldId id="278" r:id="rId31"/>
    <p:sldId id="282" r:id="rId32"/>
    <p:sldId id="264" r:id="rId33"/>
    <p:sldId id="307" r:id="rId34"/>
    <p:sldId id="283" r:id="rId35"/>
    <p:sldId id="306" r:id="rId36"/>
    <p:sldId id="284" r:id="rId37"/>
    <p:sldId id="265" r:id="rId3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BA714-9A9B-4E63-B79E-AB306B7619B3}" v="16" dt="2021-11-15T07:44:05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23944" autoAdjust="0"/>
  </p:normalViewPr>
  <p:slideViewPr>
    <p:cSldViewPr snapToGrid="0">
      <p:cViewPr varScale="1">
        <p:scale>
          <a:sx n="27" d="100"/>
          <a:sy n="27" d="100"/>
        </p:scale>
        <p:origin x="3774" y="4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av Cohen" userId="b9c1bb72e955d26a" providerId="LiveId" clId="{275BA714-9A9B-4E63-B79E-AB306B7619B3}"/>
    <pc:docChg chg="undo custSel addSld modSld sldOrd">
      <pc:chgData name="Yoav Cohen" userId="b9c1bb72e955d26a" providerId="LiveId" clId="{275BA714-9A9B-4E63-B79E-AB306B7619B3}" dt="2021-11-15T08:25:06.755" v="1032"/>
      <pc:docMkLst>
        <pc:docMk/>
      </pc:docMkLst>
      <pc:sldChg chg="addSp delSp modSp mod modClrScheme chgLayout">
        <pc:chgData name="Yoav Cohen" userId="b9c1bb72e955d26a" providerId="LiveId" clId="{275BA714-9A9B-4E63-B79E-AB306B7619B3}" dt="2021-11-15T07:34:43.600" v="13" actId="478"/>
        <pc:sldMkLst>
          <pc:docMk/>
          <pc:sldMk cId="1278937502" sldId="257"/>
        </pc:sldMkLst>
        <pc:spChg chg="mod ord">
          <ac:chgData name="Yoav Cohen" userId="b9c1bb72e955d26a" providerId="LiveId" clId="{275BA714-9A9B-4E63-B79E-AB306B7619B3}" dt="2021-11-15T07:34:23.568" v="6" actId="700"/>
          <ac:spMkLst>
            <pc:docMk/>
            <pc:sldMk cId="1278937502" sldId="257"/>
            <ac:spMk id="2" creationId="{5C682981-1E08-4EC6-9815-1D36685C93C5}"/>
          </ac:spMkLst>
        </pc:spChg>
        <pc:spChg chg="mod ord">
          <ac:chgData name="Yoav Cohen" userId="b9c1bb72e955d26a" providerId="LiveId" clId="{275BA714-9A9B-4E63-B79E-AB306B7619B3}" dt="2021-11-15T07:34:23.568" v="6" actId="700"/>
          <ac:spMkLst>
            <pc:docMk/>
            <pc:sldMk cId="1278937502" sldId="257"/>
            <ac:spMk id="3" creationId="{8ABD7677-3CB1-4052-AF47-DEF77047EB36}"/>
          </ac:spMkLst>
        </pc:spChg>
        <pc:spChg chg="del">
          <ac:chgData name="Yoav Cohen" userId="b9c1bb72e955d26a" providerId="LiveId" clId="{275BA714-9A9B-4E63-B79E-AB306B7619B3}" dt="2021-11-15T07:33:34.496" v="3" actId="478"/>
          <ac:spMkLst>
            <pc:docMk/>
            <pc:sldMk cId="1278937502" sldId="257"/>
            <ac:spMk id="4" creationId="{A464F9BF-9364-4F19-A94D-E38C70B69A04}"/>
          </ac:spMkLst>
        </pc:spChg>
        <pc:spChg chg="add del mod">
          <ac:chgData name="Yoav Cohen" userId="b9c1bb72e955d26a" providerId="LiveId" clId="{275BA714-9A9B-4E63-B79E-AB306B7619B3}" dt="2021-11-15T07:32:20.689" v="2" actId="478"/>
          <ac:spMkLst>
            <pc:docMk/>
            <pc:sldMk cId="1278937502" sldId="257"/>
            <ac:spMk id="5" creationId="{5AF2DB93-E876-4EE0-AD0F-E4E894359936}"/>
          </ac:spMkLst>
        </pc:spChg>
        <pc:spChg chg="del mod ord">
          <ac:chgData name="Yoav Cohen" userId="b9c1bb72e955d26a" providerId="LiveId" clId="{275BA714-9A9B-4E63-B79E-AB306B7619B3}" dt="2021-11-15T07:34:43.600" v="13" actId="478"/>
          <ac:spMkLst>
            <pc:docMk/>
            <pc:sldMk cId="1278937502" sldId="257"/>
            <ac:spMk id="8" creationId="{E9BBAADB-E7CD-4729-AE37-9F24D1C5BFB9}"/>
          </ac:spMkLst>
        </pc:spChg>
      </pc:sldChg>
      <pc:sldChg chg="modSp">
        <pc:chgData name="Yoav Cohen" userId="b9c1bb72e955d26a" providerId="LiveId" clId="{275BA714-9A9B-4E63-B79E-AB306B7619B3}" dt="2021-11-15T07:34:35.678" v="12"/>
        <pc:sldMkLst>
          <pc:docMk/>
          <pc:sldMk cId="4153337668" sldId="260"/>
        </pc:sldMkLst>
        <pc:spChg chg="mod">
          <ac:chgData name="Yoav Cohen" userId="b9c1bb72e955d26a" providerId="LiveId" clId="{275BA714-9A9B-4E63-B79E-AB306B7619B3}" dt="2021-11-15T07:34:35.678" v="12"/>
          <ac:spMkLst>
            <pc:docMk/>
            <pc:sldMk cId="4153337668" sldId="260"/>
            <ac:spMk id="2" creationId="{00BDE5E7-CDBD-4B22-B591-6EF0BF74681B}"/>
          </ac:spMkLst>
        </pc:spChg>
        <pc:spChg chg="mod">
          <ac:chgData name="Yoav Cohen" userId="b9c1bb72e955d26a" providerId="LiveId" clId="{275BA714-9A9B-4E63-B79E-AB306B7619B3}" dt="2021-11-15T07:34:35.678" v="12"/>
          <ac:spMkLst>
            <pc:docMk/>
            <pc:sldMk cId="4153337668" sldId="260"/>
            <ac:spMk id="3" creationId="{197B225D-5CD6-43D4-B20E-E1451DF24856}"/>
          </ac:spMkLst>
        </pc:spChg>
      </pc:sldChg>
      <pc:sldChg chg="modSp modNotesTx">
        <pc:chgData name="Yoav Cohen" userId="b9c1bb72e955d26a" providerId="LiveId" clId="{275BA714-9A9B-4E63-B79E-AB306B7619B3}" dt="2021-11-15T07:36:38.774" v="238" actId="20577"/>
        <pc:sldMkLst>
          <pc:docMk/>
          <pc:sldMk cId="1408261515" sldId="261"/>
        </pc:sldMkLst>
        <pc:spChg chg="mod">
          <ac:chgData name="Yoav Cohen" userId="b9c1bb72e955d26a" providerId="LiveId" clId="{275BA714-9A9B-4E63-B79E-AB306B7619B3}" dt="2021-11-15T07:34:35.678" v="12"/>
          <ac:spMkLst>
            <pc:docMk/>
            <pc:sldMk cId="1408261515" sldId="261"/>
            <ac:spMk id="2" creationId="{B40C3AF8-4F60-436D-88E9-A7B5F651D8D5}"/>
          </ac:spMkLst>
        </pc:spChg>
        <pc:spChg chg="mod">
          <ac:chgData name="Yoav Cohen" userId="b9c1bb72e955d26a" providerId="LiveId" clId="{275BA714-9A9B-4E63-B79E-AB306B7619B3}" dt="2021-11-15T07:34:35.678" v="12"/>
          <ac:spMkLst>
            <pc:docMk/>
            <pc:sldMk cId="1408261515" sldId="261"/>
            <ac:spMk id="4" creationId="{4D71BCBC-EEA7-4CA5-86B5-64B74274D72E}"/>
          </ac:spMkLst>
        </pc:spChg>
      </pc:sldChg>
      <pc:sldChg chg="addSp delSp modSp mod modNotesTx">
        <pc:chgData name="Yoav Cohen" userId="b9c1bb72e955d26a" providerId="LiveId" clId="{275BA714-9A9B-4E63-B79E-AB306B7619B3}" dt="2021-11-15T07:43:10.574" v="623"/>
        <pc:sldMkLst>
          <pc:docMk/>
          <pc:sldMk cId="2659655321" sldId="264"/>
        </pc:sldMkLst>
        <pc:spChg chg="mod">
          <ac:chgData name="Yoav Cohen" userId="b9c1bb72e955d26a" providerId="LiveId" clId="{275BA714-9A9B-4E63-B79E-AB306B7619B3}" dt="2021-11-15T07:39:56.022" v="303" actId="1038"/>
          <ac:spMkLst>
            <pc:docMk/>
            <pc:sldMk cId="2659655321" sldId="264"/>
            <ac:spMk id="2" creationId="{05CC8812-B442-4A03-9FFE-CC892E7089C1}"/>
          </ac:spMkLst>
        </pc:spChg>
        <pc:spChg chg="mod">
          <ac:chgData name="Yoav Cohen" userId="b9c1bb72e955d26a" providerId="LiveId" clId="{275BA714-9A9B-4E63-B79E-AB306B7619B3}" dt="2021-11-15T07:34:35.678" v="12"/>
          <ac:spMkLst>
            <pc:docMk/>
            <pc:sldMk cId="2659655321" sldId="264"/>
            <ac:spMk id="3" creationId="{25CA9CE0-7E99-42B1-8C58-DC22DBBD93C2}"/>
          </ac:spMkLst>
        </pc:spChg>
        <pc:spChg chg="del">
          <ac:chgData name="Yoav Cohen" userId="b9c1bb72e955d26a" providerId="LiveId" clId="{275BA714-9A9B-4E63-B79E-AB306B7619B3}" dt="2021-11-15T07:39:03.785" v="270" actId="478"/>
          <ac:spMkLst>
            <pc:docMk/>
            <pc:sldMk cId="2659655321" sldId="264"/>
            <ac:spMk id="6" creationId="{EFF63DAB-42E3-4FD3-8CE4-1ACAAABEA57D}"/>
          </ac:spMkLst>
        </pc:spChg>
        <pc:spChg chg="add del mod">
          <ac:chgData name="Yoav Cohen" userId="b9c1bb72e955d26a" providerId="LiveId" clId="{275BA714-9A9B-4E63-B79E-AB306B7619B3}" dt="2021-11-15T07:39:17.669" v="278" actId="478"/>
          <ac:spMkLst>
            <pc:docMk/>
            <pc:sldMk cId="2659655321" sldId="264"/>
            <ac:spMk id="14" creationId="{07015F54-C9DE-4DDD-994D-9916F9CAF930}"/>
          </ac:spMkLst>
        </pc:spChg>
        <pc:spChg chg="add mod">
          <ac:chgData name="Yoav Cohen" userId="b9c1bb72e955d26a" providerId="LiveId" clId="{275BA714-9A9B-4E63-B79E-AB306B7619B3}" dt="2021-11-15T07:39:42.525" v="297" actId="20577"/>
          <ac:spMkLst>
            <pc:docMk/>
            <pc:sldMk cId="2659655321" sldId="264"/>
            <ac:spMk id="15" creationId="{0DE817A2-9F4C-4E20-9277-9DBCF66B1642}"/>
          </ac:spMkLst>
        </pc:spChg>
        <pc:picChg chg="del">
          <ac:chgData name="Yoav Cohen" userId="b9c1bb72e955d26a" providerId="LiveId" clId="{275BA714-9A9B-4E63-B79E-AB306B7619B3}" dt="2021-11-15T07:39:13.526" v="276" actId="478"/>
          <ac:picMkLst>
            <pc:docMk/>
            <pc:sldMk cId="2659655321" sldId="264"/>
            <ac:picMk id="5" creationId="{9388EF69-FA8E-402B-A5A6-B6939A3129A5}"/>
          </ac:picMkLst>
        </pc:picChg>
        <pc:picChg chg="add mod">
          <ac:chgData name="Yoav Cohen" userId="b9c1bb72e955d26a" providerId="LiveId" clId="{275BA714-9A9B-4E63-B79E-AB306B7619B3}" dt="2021-11-15T07:39:32.172" v="283" actId="1076"/>
          <ac:picMkLst>
            <pc:docMk/>
            <pc:sldMk cId="2659655321" sldId="264"/>
            <ac:picMk id="8" creationId="{6912CE80-0DD2-4E98-8D2B-3466C784310D}"/>
          </ac:picMkLst>
        </pc:picChg>
        <pc:picChg chg="del">
          <ac:chgData name="Yoav Cohen" userId="b9c1bb72e955d26a" providerId="LiveId" clId="{275BA714-9A9B-4E63-B79E-AB306B7619B3}" dt="2021-11-15T07:39:05.415" v="272" actId="478"/>
          <ac:picMkLst>
            <pc:docMk/>
            <pc:sldMk cId="2659655321" sldId="264"/>
            <ac:picMk id="11" creationId="{8B8E2101-6FB9-48EB-BF49-8EEC9A35F021}"/>
          </ac:picMkLst>
        </pc:picChg>
        <pc:picChg chg="add del mod">
          <ac:chgData name="Yoav Cohen" userId="b9c1bb72e955d26a" providerId="LiveId" clId="{275BA714-9A9B-4E63-B79E-AB306B7619B3}" dt="2021-11-15T07:43:09.317" v="622" actId="21"/>
          <ac:picMkLst>
            <pc:docMk/>
            <pc:sldMk cId="2659655321" sldId="264"/>
            <ac:picMk id="13" creationId="{A3BC9721-1C6E-40E3-8007-72756082A8C7}"/>
          </ac:picMkLst>
        </pc:picChg>
        <pc:picChg chg="add mod">
          <ac:chgData name="Yoav Cohen" userId="b9c1bb72e955d26a" providerId="LiveId" clId="{275BA714-9A9B-4E63-B79E-AB306B7619B3}" dt="2021-11-15T07:43:10.574" v="623"/>
          <ac:picMkLst>
            <pc:docMk/>
            <pc:sldMk cId="2659655321" sldId="264"/>
            <ac:picMk id="16" creationId="{1C7578E1-E84F-49AD-9DD0-FF6A1AF93691}"/>
          </ac:picMkLst>
        </pc:picChg>
      </pc:sldChg>
      <pc:sldChg chg="addSp delSp modSp mod delDesignElem">
        <pc:chgData name="Yoav Cohen" userId="b9c1bb72e955d26a" providerId="LiveId" clId="{275BA714-9A9B-4E63-B79E-AB306B7619B3}" dt="2021-11-15T07:48:33.942" v="1024" actId="478"/>
        <pc:sldMkLst>
          <pc:docMk/>
          <pc:sldMk cId="4194559533" sldId="265"/>
        </pc:sldMkLst>
        <pc:spChg chg="del mod">
          <ac:chgData name="Yoav Cohen" userId="b9c1bb72e955d26a" providerId="LiveId" clId="{275BA714-9A9B-4E63-B79E-AB306B7619B3}" dt="2021-11-15T07:48:33.942" v="1024" actId="478"/>
          <ac:spMkLst>
            <pc:docMk/>
            <pc:sldMk cId="4194559533" sldId="265"/>
            <ac:spMk id="2" creationId="{9D7F4236-C6E5-4C7E-8211-A9CE18C9E49C}"/>
          </ac:spMkLst>
        </pc:spChg>
        <pc:spChg chg="add del">
          <ac:chgData name="Yoav Cohen" userId="b9c1bb72e955d26a" providerId="LiveId" clId="{275BA714-9A9B-4E63-B79E-AB306B7619B3}" dt="2021-11-15T07:34:35.678" v="12"/>
          <ac:spMkLst>
            <pc:docMk/>
            <pc:sldMk cId="4194559533" sldId="265"/>
            <ac:spMk id="26" creationId="{66D61E08-70C3-48D8-BEA0-787111DC30DA}"/>
          </ac:spMkLst>
        </pc:spChg>
        <pc:spChg chg="add del">
          <ac:chgData name="Yoav Cohen" userId="b9c1bb72e955d26a" providerId="LiveId" clId="{275BA714-9A9B-4E63-B79E-AB306B7619B3}" dt="2021-11-15T07:34:35.678" v="12"/>
          <ac:spMkLst>
            <pc:docMk/>
            <pc:sldMk cId="4194559533" sldId="265"/>
            <ac:spMk id="28" creationId="{FC55298F-0AE5-478E-AD2B-03C2614C5833}"/>
          </ac:spMkLst>
        </pc:spChg>
        <pc:spChg chg="add del">
          <ac:chgData name="Yoav Cohen" userId="b9c1bb72e955d26a" providerId="LiveId" clId="{275BA714-9A9B-4E63-B79E-AB306B7619B3}" dt="2021-11-15T07:34:35.678" v="12"/>
          <ac:spMkLst>
            <pc:docMk/>
            <pc:sldMk cId="4194559533" sldId="265"/>
            <ac:spMk id="30" creationId="{C180E4EA-0B63-4779-A895-7E90E71088F3}"/>
          </ac:spMkLst>
        </pc:spChg>
        <pc:spChg chg="add del">
          <ac:chgData name="Yoav Cohen" userId="b9c1bb72e955d26a" providerId="LiveId" clId="{275BA714-9A9B-4E63-B79E-AB306B7619B3}" dt="2021-11-15T07:34:35.678" v="12"/>
          <ac:spMkLst>
            <pc:docMk/>
            <pc:sldMk cId="4194559533" sldId="265"/>
            <ac:spMk id="32" creationId="{CEE01D9D-3DE8-4EED-B0D3-8F3C79CC7673}"/>
          </ac:spMkLst>
        </pc:spChg>
        <pc:spChg chg="add del">
          <ac:chgData name="Yoav Cohen" userId="b9c1bb72e955d26a" providerId="LiveId" clId="{275BA714-9A9B-4E63-B79E-AB306B7619B3}" dt="2021-11-15T07:34:35.678" v="12"/>
          <ac:spMkLst>
            <pc:docMk/>
            <pc:sldMk cId="4194559533" sldId="265"/>
            <ac:spMk id="34" creationId="{89AF5CE9-607F-43F4-8983-DCD6DA4051FD}"/>
          </ac:spMkLst>
        </pc:spChg>
        <pc:spChg chg="add del">
          <ac:chgData name="Yoav Cohen" userId="b9c1bb72e955d26a" providerId="LiveId" clId="{275BA714-9A9B-4E63-B79E-AB306B7619B3}" dt="2021-11-15T07:34:35.678" v="12"/>
          <ac:spMkLst>
            <pc:docMk/>
            <pc:sldMk cId="4194559533" sldId="265"/>
            <ac:spMk id="36" creationId="{6EEA2DBD-9E1E-4521-8C01-F32AD18A89E3}"/>
          </ac:spMkLst>
        </pc:spChg>
        <pc:spChg chg="add del">
          <ac:chgData name="Yoav Cohen" userId="b9c1bb72e955d26a" providerId="LiveId" clId="{275BA714-9A9B-4E63-B79E-AB306B7619B3}" dt="2021-11-15T07:34:35.678" v="12"/>
          <ac:spMkLst>
            <pc:docMk/>
            <pc:sldMk cId="4194559533" sldId="265"/>
            <ac:spMk id="38" creationId="{15BBD2C1-BA9B-46A9-A27A-33498B169272}"/>
          </ac:spMkLst>
        </pc:spChg>
        <pc:grpChg chg="add del">
          <ac:chgData name="Yoav Cohen" userId="b9c1bb72e955d26a" providerId="LiveId" clId="{275BA714-9A9B-4E63-B79E-AB306B7619B3}" dt="2021-11-15T07:34:35.678" v="12"/>
          <ac:grpSpMkLst>
            <pc:docMk/>
            <pc:sldMk cId="4194559533" sldId="265"/>
            <ac:grpSpMk id="10" creationId="{A5AFB369-4673-4727-A7CD-D86AFE0AE069}"/>
          </ac:grpSpMkLst>
        </pc:grpChg>
        <pc:cxnChg chg="add del">
          <ac:chgData name="Yoav Cohen" userId="b9c1bb72e955d26a" providerId="LiveId" clId="{275BA714-9A9B-4E63-B79E-AB306B7619B3}" dt="2021-11-15T07:34:35.678" v="12"/>
          <ac:cxnSpMkLst>
            <pc:docMk/>
            <pc:sldMk cId="4194559533" sldId="265"/>
            <ac:cxnSpMk id="22" creationId="{A57C1A16-B8AB-4D99-A195-A38F556A6486}"/>
          </ac:cxnSpMkLst>
        </pc:cxnChg>
        <pc:cxnChg chg="add del">
          <ac:chgData name="Yoav Cohen" userId="b9c1bb72e955d26a" providerId="LiveId" clId="{275BA714-9A9B-4E63-B79E-AB306B7619B3}" dt="2021-11-15T07:34:35.678" v="12"/>
          <ac:cxnSpMkLst>
            <pc:docMk/>
            <pc:sldMk cId="4194559533" sldId="265"/>
            <ac:cxnSpMk id="24" creationId="{F8A9B20B-D1DD-4573-B5EC-558029519236}"/>
          </ac:cxnSpMkLst>
        </pc:cxnChg>
      </pc:sldChg>
      <pc:sldChg chg="modSp mod">
        <pc:chgData name="Yoav Cohen" userId="b9c1bb72e955d26a" providerId="LiveId" clId="{275BA714-9A9B-4E63-B79E-AB306B7619B3}" dt="2021-11-15T07:34:35.678" v="12"/>
        <pc:sldMkLst>
          <pc:docMk/>
          <pc:sldMk cId="3821308952" sldId="266"/>
        </pc:sldMkLst>
        <pc:spChg chg="mod">
          <ac:chgData name="Yoav Cohen" userId="b9c1bb72e955d26a" providerId="LiveId" clId="{275BA714-9A9B-4E63-B79E-AB306B7619B3}" dt="2021-11-15T07:34:35.678" v="12"/>
          <ac:spMkLst>
            <pc:docMk/>
            <pc:sldMk cId="3821308952" sldId="266"/>
            <ac:spMk id="2" creationId="{8A89DB29-573A-4FA8-BC7D-7A78F7A84C6B}"/>
          </ac:spMkLst>
        </pc:spChg>
        <pc:spChg chg="mod">
          <ac:chgData name="Yoav Cohen" userId="b9c1bb72e955d26a" providerId="LiveId" clId="{275BA714-9A9B-4E63-B79E-AB306B7619B3}" dt="2021-11-15T07:34:35.678" v="12"/>
          <ac:spMkLst>
            <pc:docMk/>
            <pc:sldMk cId="3821308952" sldId="266"/>
            <ac:spMk id="6" creationId="{C778DE2C-6334-43CB-A106-325E2994739F}"/>
          </ac:spMkLst>
        </pc:spChg>
      </pc:sldChg>
      <pc:sldChg chg="modSp mod">
        <pc:chgData name="Yoav Cohen" userId="b9c1bb72e955d26a" providerId="LiveId" clId="{275BA714-9A9B-4E63-B79E-AB306B7619B3}" dt="2021-11-15T07:34:35.678" v="12"/>
        <pc:sldMkLst>
          <pc:docMk/>
          <pc:sldMk cId="2701703745" sldId="269"/>
        </pc:sldMkLst>
        <pc:spChg chg="mod">
          <ac:chgData name="Yoav Cohen" userId="b9c1bb72e955d26a" providerId="LiveId" clId="{275BA714-9A9B-4E63-B79E-AB306B7619B3}" dt="2021-11-15T07:34:35.678" v="12"/>
          <ac:spMkLst>
            <pc:docMk/>
            <pc:sldMk cId="2701703745" sldId="269"/>
            <ac:spMk id="4" creationId="{4D71BCBC-EEA7-4CA5-86B5-64B74274D72E}"/>
          </ac:spMkLst>
        </pc:spChg>
      </pc:sldChg>
      <pc:sldChg chg="ord">
        <pc:chgData name="Yoav Cohen" userId="b9c1bb72e955d26a" providerId="LiveId" clId="{275BA714-9A9B-4E63-B79E-AB306B7619B3}" dt="2021-11-15T08:25:06.755" v="1032"/>
        <pc:sldMkLst>
          <pc:docMk/>
          <pc:sldMk cId="2823172700" sldId="278"/>
        </pc:sldMkLst>
      </pc:sldChg>
      <pc:sldChg chg="modSp ord">
        <pc:chgData name="Yoav Cohen" userId="b9c1bb72e955d26a" providerId="LiveId" clId="{275BA714-9A9B-4E63-B79E-AB306B7619B3}" dt="2021-11-15T08:25:02.213" v="1030"/>
        <pc:sldMkLst>
          <pc:docMk/>
          <pc:sldMk cId="4022241748" sldId="280"/>
        </pc:sldMkLst>
        <pc:spChg chg="mod">
          <ac:chgData name="Yoav Cohen" userId="b9c1bb72e955d26a" providerId="LiveId" clId="{275BA714-9A9B-4E63-B79E-AB306B7619B3}" dt="2021-11-15T07:34:35.678" v="12"/>
          <ac:spMkLst>
            <pc:docMk/>
            <pc:sldMk cId="4022241748" sldId="280"/>
            <ac:spMk id="2" creationId="{8A89DB29-573A-4FA8-BC7D-7A78F7A84C6B}"/>
          </ac:spMkLst>
        </pc:spChg>
      </pc:sldChg>
      <pc:sldChg chg="delSp modSp mod">
        <pc:chgData name="Yoav Cohen" userId="b9c1bb72e955d26a" providerId="LiveId" clId="{275BA714-9A9B-4E63-B79E-AB306B7619B3}" dt="2021-11-15T07:48:38.998" v="1026" actId="478"/>
        <pc:sldMkLst>
          <pc:docMk/>
          <pc:sldMk cId="2265013049" sldId="283"/>
        </pc:sldMkLst>
        <pc:spChg chg="del mod">
          <ac:chgData name="Yoav Cohen" userId="b9c1bb72e955d26a" providerId="LiveId" clId="{275BA714-9A9B-4E63-B79E-AB306B7619B3}" dt="2021-11-15T07:48:38.998" v="1026" actId="478"/>
          <ac:spMkLst>
            <pc:docMk/>
            <pc:sldMk cId="2265013049" sldId="283"/>
            <ac:spMk id="2" creationId="{D0257E29-957B-4E73-AB17-11C88AB9014D}"/>
          </ac:spMkLst>
        </pc:spChg>
      </pc:sldChg>
      <pc:sldChg chg="modSp mod modNotesTx">
        <pc:chgData name="Yoav Cohen" userId="b9c1bb72e955d26a" providerId="LiveId" clId="{275BA714-9A9B-4E63-B79E-AB306B7619B3}" dt="2021-11-15T07:48:10.458" v="1023" actId="1076"/>
        <pc:sldMkLst>
          <pc:docMk/>
          <pc:sldMk cId="3853127531" sldId="284"/>
        </pc:sldMkLst>
        <pc:picChg chg="mod">
          <ac:chgData name="Yoav Cohen" userId="b9c1bb72e955d26a" providerId="LiveId" clId="{275BA714-9A9B-4E63-B79E-AB306B7619B3}" dt="2021-11-15T07:48:10.458" v="1023" actId="1076"/>
          <ac:picMkLst>
            <pc:docMk/>
            <pc:sldMk cId="3853127531" sldId="284"/>
            <ac:picMk id="10" creationId="{B39DA20B-DAFF-4388-BCE5-C7968C1CE4DE}"/>
          </ac:picMkLst>
        </pc:picChg>
      </pc:sldChg>
      <pc:sldChg chg="modNotesTx">
        <pc:chgData name="Yoav Cohen" userId="b9c1bb72e955d26a" providerId="LiveId" clId="{275BA714-9A9B-4E63-B79E-AB306B7619B3}" dt="2021-11-15T07:37:14.180" v="263" actId="20577"/>
        <pc:sldMkLst>
          <pc:docMk/>
          <pc:sldMk cId="294490900" sldId="285"/>
        </pc:sldMkLst>
      </pc:sldChg>
      <pc:sldChg chg="modSp">
        <pc:chgData name="Yoav Cohen" userId="b9c1bb72e955d26a" providerId="LiveId" clId="{275BA714-9A9B-4E63-B79E-AB306B7619B3}" dt="2021-11-15T07:34:35.678" v="12"/>
        <pc:sldMkLst>
          <pc:docMk/>
          <pc:sldMk cId="3687218320" sldId="286"/>
        </pc:sldMkLst>
        <pc:spChg chg="mod">
          <ac:chgData name="Yoav Cohen" userId="b9c1bb72e955d26a" providerId="LiveId" clId="{275BA714-9A9B-4E63-B79E-AB306B7619B3}" dt="2021-11-15T07:34:35.678" v="12"/>
          <ac:spMkLst>
            <pc:docMk/>
            <pc:sldMk cId="3687218320" sldId="286"/>
            <ac:spMk id="2" creationId="{11433E98-96EA-4674-A96F-0E224428F1EB}"/>
          </ac:spMkLst>
        </pc:spChg>
        <pc:spChg chg="mod">
          <ac:chgData name="Yoav Cohen" userId="b9c1bb72e955d26a" providerId="LiveId" clId="{275BA714-9A9B-4E63-B79E-AB306B7619B3}" dt="2021-11-15T07:34:35.678" v="12"/>
          <ac:spMkLst>
            <pc:docMk/>
            <pc:sldMk cId="3687218320" sldId="286"/>
            <ac:spMk id="4" creationId="{862AA29A-9D87-4C9D-87B5-CDE841376CCD}"/>
          </ac:spMkLst>
        </pc:spChg>
      </pc:sldChg>
      <pc:sldChg chg="modSp">
        <pc:chgData name="Yoav Cohen" userId="b9c1bb72e955d26a" providerId="LiveId" clId="{275BA714-9A9B-4E63-B79E-AB306B7619B3}" dt="2021-11-15T07:34:35.678" v="12"/>
        <pc:sldMkLst>
          <pc:docMk/>
          <pc:sldMk cId="4285169626" sldId="295"/>
        </pc:sldMkLst>
        <pc:spChg chg="mod">
          <ac:chgData name="Yoav Cohen" userId="b9c1bb72e955d26a" providerId="LiveId" clId="{275BA714-9A9B-4E63-B79E-AB306B7619B3}" dt="2021-11-15T07:34:35.678" v="12"/>
          <ac:spMkLst>
            <pc:docMk/>
            <pc:sldMk cId="4285169626" sldId="295"/>
            <ac:spMk id="10" creationId="{7647FBB3-9751-4147-A385-174E9A5847F9}"/>
          </ac:spMkLst>
        </pc:spChg>
      </pc:sldChg>
      <pc:sldChg chg="modSp">
        <pc:chgData name="Yoav Cohen" userId="b9c1bb72e955d26a" providerId="LiveId" clId="{275BA714-9A9B-4E63-B79E-AB306B7619B3}" dt="2021-11-15T07:34:35.678" v="12"/>
        <pc:sldMkLst>
          <pc:docMk/>
          <pc:sldMk cId="670283756" sldId="296"/>
        </pc:sldMkLst>
        <pc:spChg chg="mod">
          <ac:chgData name="Yoav Cohen" userId="b9c1bb72e955d26a" providerId="LiveId" clId="{275BA714-9A9B-4E63-B79E-AB306B7619B3}" dt="2021-11-15T07:34:35.678" v="12"/>
          <ac:spMkLst>
            <pc:docMk/>
            <pc:sldMk cId="670283756" sldId="296"/>
            <ac:spMk id="10" creationId="{067F3A38-AC51-4E9A-B6F3-07577BF61D2B}"/>
          </ac:spMkLst>
        </pc:spChg>
      </pc:sldChg>
      <pc:sldChg chg="modSp">
        <pc:chgData name="Yoav Cohen" userId="b9c1bb72e955d26a" providerId="LiveId" clId="{275BA714-9A9B-4E63-B79E-AB306B7619B3}" dt="2021-11-15T07:34:35.678" v="12"/>
        <pc:sldMkLst>
          <pc:docMk/>
          <pc:sldMk cId="483562318" sldId="300"/>
        </pc:sldMkLst>
        <pc:spChg chg="mod">
          <ac:chgData name="Yoav Cohen" userId="b9c1bb72e955d26a" providerId="LiveId" clId="{275BA714-9A9B-4E63-B79E-AB306B7619B3}" dt="2021-11-15T07:34:35.678" v="12"/>
          <ac:spMkLst>
            <pc:docMk/>
            <pc:sldMk cId="483562318" sldId="300"/>
            <ac:spMk id="11" creationId="{2B36F69D-E66A-470A-8F18-6CD1021AEA9E}"/>
          </ac:spMkLst>
        </pc:spChg>
      </pc:sldChg>
      <pc:sldChg chg="modSp">
        <pc:chgData name="Yoav Cohen" userId="b9c1bb72e955d26a" providerId="LiveId" clId="{275BA714-9A9B-4E63-B79E-AB306B7619B3}" dt="2021-11-15T07:34:35.678" v="12"/>
        <pc:sldMkLst>
          <pc:docMk/>
          <pc:sldMk cId="3232853718" sldId="301"/>
        </pc:sldMkLst>
        <pc:spChg chg="mod">
          <ac:chgData name="Yoav Cohen" userId="b9c1bb72e955d26a" providerId="LiveId" clId="{275BA714-9A9B-4E63-B79E-AB306B7619B3}" dt="2021-11-15T07:34:35.678" v="12"/>
          <ac:spMkLst>
            <pc:docMk/>
            <pc:sldMk cId="3232853718" sldId="301"/>
            <ac:spMk id="10" creationId="{1D8D92B0-88BA-4B94-8895-29BE6DEEB65E}"/>
          </ac:spMkLst>
        </pc:spChg>
      </pc:sldChg>
      <pc:sldChg chg="modSp">
        <pc:chgData name="Yoav Cohen" userId="b9c1bb72e955d26a" providerId="LiveId" clId="{275BA714-9A9B-4E63-B79E-AB306B7619B3}" dt="2021-11-15T07:34:35.678" v="12"/>
        <pc:sldMkLst>
          <pc:docMk/>
          <pc:sldMk cId="1155580103" sldId="302"/>
        </pc:sldMkLst>
        <pc:spChg chg="mod">
          <ac:chgData name="Yoav Cohen" userId="b9c1bb72e955d26a" providerId="LiveId" clId="{275BA714-9A9B-4E63-B79E-AB306B7619B3}" dt="2021-11-15T07:34:35.678" v="12"/>
          <ac:spMkLst>
            <pc:docMk/>
            <pc:sldMk cId="1155580103" sldId="302"/>
            <ac:spMk id="10" creationId="{404D4AF1-F2D7-407B-88B2-71D77299DC53}"/>
          </ac:spMkLst>
        </pc:spChg>
      </pc:sldChg>
      <pc:sldChg chg="modSp">
        <pc:chgData name="Yoav Cohen" userId="b9c1bb72e955d26a" providerId="LiveId" clId="{275BA714-9A9B-4E63-B79E-AB306B7619B3}" dt="2021-11-15T07:34:35.678" v="12"/>
        <pc:sldMkLst>
          <pc:docMk/>
          <pc:sldMk cId="3910785500" sldId="303"/>
        </pc:sldMkLst>
        <pc:spChg chg="mod">
          <ac:chgData name="Yoav Cohen" userId="b9c1bb72e955d26a" providerId="LiveId" clId="{275BA714-9A9B-4E63-B79E-AB306B7619B3}" dt="2021-11-15T07:34:35.678" v="12"/>
          <ac:spMkLst>
            <pc:docMk/>
            <pc:sldMk cId="3910785500" sldId="303"/>
            <ac:spMk id="10" creationId="{2CEB1CA9-7377-4FD9-8871-510F95324A70}"/>
          </ac:spMkLst>
        </pc:spChg>
      </pc:sldChg>
      <pc:sldChg chg="modSp modAnim">
        <pc:chgData name="Yoav Cohen" userId="b9c1bb72e955d26a" providerId="LiveId" clId="{275BA714-9A9B-4E63-B79E-AB306B7619B3}" dt="2021-11-15T07:37:55.238" v="264"/>
        <pc:sldMkLst>
          <pc:docMk/>
          <pc:sldMk cId="2043652774" sldId="304"/>
        </pc:sldMkLst>
        <pc:spChg chg="mod">
          <ac:chgData name="Yoav Cohen" userId="b9c1bb72e955d26a" providerId="LiveId" clId="{275BA714-9A9B-4E63-B79E-AB306B7619B3}" dt="2021-11-15T07:34:35.678" v="12"/>
          <ac:spMkLst>
            <pc:docMk/>
            <pc:sldMk cId="2043652774" sldId="304"/>
            <ac:spMk id="10" creationId="{CF5251A9-F12A-43AD-8588-03B67267A852}"/>
          </ac:spMkLst>
        </pc:spChg>
      </pc:sldChg>
      <pc:sldChg chg="modSp">
        <pc:chgData name="Yoav Cohen" userId="b9c1bb72e955d26a" providerId="LiveId" clId="{275BA714-9A9B-4E63-B79E-AB306B7619B3}" dt="2021-11-15T07:34:35.678" v="12"/>
        <pc:sldMkLst>
          <pc:docMk/>
          <pc:sldMk cId="2525093531" sldId="305"/>
        </pc:sldMkLst>
        <pc:spChg chg="mod">
          <ac:chgData name="Yoav Cohen" userId="b9c1bb72e955d26a" providerId="LiveId" clId="{275BA714-9A9B-4E63-B79E-AB306B7619B3}" dt="2021-11-15T07:34:35.678" v="12"/>
          <ac:spMkLst>
            <pc:docMk/>
            <pc:sldMk cId="2525093531" sldId="305"/>
            <ac:spMk id="10" creationId="{394EDB15-A206-440C-970B-5966F38D0B78}"/>
          </ac:spMkLst>
        </pc:spChg>
      </pc:sldChg>
      <pc:sldChg chg="delSp modSp mod">
        <pc:chgData name="Yoav Cohen" userId="b9c1bb72e955d26a" providerId="LiveId" clId="{275BA714-9A9B-4E63-B79E-AB306B7619B3}" dt="2021-11-15T07:48:37.552" v="1025" actId="478"/>
        <pc:sldMkLst>
          <pc:docMk/>
          <pc:sldMk cId="3088152223" sldId="306"/>
        </pc:sldMkLst>
        <pc:spChg chg="del mod">
          <ac:chgData name="Yoav Cohen" userId="b9c1bb72e955d26a" providerId="LiveId" clId="{275BA714-9A9B-4E63-B79E-AB306B7619B3}" dt="2021-11-15T07:48:37.552" v="1025" actId="478"/>
          <ac:spMkLst>
            <pc:docMk/>
            <pc:sldMk cId="3088152223" sldId="306"/>
            <ac:spMk id="2" creationId="{1A9C3C96-C68E-45EE-A9A3-9B64A258D266}"/>
          </ac:spMkLst>
        </pc:spChg>
      </pc:sldChg>
      <pc:sldChg chg="addSp delSp modSp add mod modNotesTx">
        <pc:chgData name="Yoav Cohen" userId="b9c1bb72e955d26a" providerId="LiveId" clId="{275BA714-9A9B-4E63-B79E-AB306B7619B3}" dt="2021-11-15T07:48:41.990" v="1028" actId="478"/>
        <pc:sldMkLst>
          <pc:docMk/>
          <pc:sldMk cId="932459193" sldId="307"/>
        </pc:sldMkLst>
        <pc:spChg chg="del">
          <ac:chgData name="Yoav Cohen" userId="b9c1bb72e955d26a" providerId="LiveId" clId="{275BA714-9A9B-4E63-B79E-AB306B7619B3}" dt="2021-11-15T07:42:35.670" v="612" actId="478"/>
          <ac:spMkLst>
            <pc:docMk/>
            <pc:sldMk cId="932459193" sldId="307"/>
            <ac:spMk id="2" creationId="{05CC8812-B442-4A03-9FFE-CC892E7089C1}"/>
          </ac:spMkLst>
        </pc:spChg>
        <pc:spChg chg="del mod">
          <ac:chgData name="Yoav Cohen" userId="b9c1bb72e955d26a" providerId="LiveId" clId="{275BA714-9A9B-4E63-B79E-AB306B7619B3}" dt="2021-11-15T07:48:41.990" v="1028" actId="478"/>
          <ac:spMkLst>
            <pc:docMk/>
            <pc:sldMk cId="932459193" sldId="307"/>
            <ac:spMk id="3" creationId="{25CA9CE0-7E99-42B1-8C58-DC22DBBD93C2}"/>
          </ac:spMkLst>
        </pc:spChg>
        <pc:spChg chg="add mod">
          <ac:chgData name="Yoav Cohen" userId="b9c1bb72e955d26a" providerId="LiveId" clId="{275BA714-9A9B-4E63-B79E-AB306B7619B3}" dt="2021-11-15T07:43:49.187" v="666" actId="208"/>
          <ac:spMkLst>
            <pc:docMk/>
            <pc:sldMk cId="932459193" sldId="307"/>
            <ac:spMk id="4" creationId="{1291E35A-F9E0-4AFA-A3AC-19DC1FBBEA91}"/>
          </ac:spMkLst>
        </pc:spChg>
        <pc:spChg chg="mod">
          <ac:chgData name="Yoav Cohen" userId="b9c1bb72e955d26a" providerId="LiveId" clId="{275BA714-9A9B-4E63-B79E-AB306B7619B3}" dt="2021-11-15T07:42:46.060" v="614" actId="1076"/>
          <ac:spMkLst>
            <pc:docMk/>
            <pc:sldMk cId="932459193" sldId="307"/>
            <ac:spMk id="6" creationId="{EFF63DAB-42E3-4FD3-8CE4-1ACAAABEA57D}"/>
          </ac:spMkLst>
        </pc:spChg>
        <pc:spChg chg="add mod">
          <ac:chgData name="Yoav Cohen" userId="b9c1bb72e955d26a" providerId="LiveId" clId="{275BA714-9A9B-4E63-B79E-AB306B7619B3}" dt="2021-11-15T07:42:40.977" v="613"/>
          <ac:spMkLst>
            <pc:docMk/>
            <pc:sldMk cId="932459193" sldId="307"/>
            <ac:spMk id="10" creationId="{7696E7F3-DAE4-4F3F-A235-68AB3A23A6F2}"/>
          </ac:spMkLst>
        </pc:spChg>
        <pc:spChg chg="add mod">
          <ac:chgData name="Yoav Cohen" userId="b9c1bb72e955d26a" providerId="LiveId" clId="{275BA714-9A9B-4E63-B79E-AB306B7619B3}" dt="2021-11-15T07:43:55.375" v="706" actId="1035"/>
          <ac:spMkLst>
            <pc:docMk/>
            <pc:sldMk cId="932459193" sldId="307"/>
            <ac:spMk id="13" creationId="{1146C65A-08A5-4DFB-BC5D-0D054B6A5093}"/>
          </ac:spMkLst>
        </pc:spChg>
        <pc:spChg chg="add mod">
          <ac:chgData name="Yoav Cohen" userId="b9c1bb72e955d26a" providerId="LiveId" clId="{275BA714-9A9B-4E63-B79E-AB306B7619B3}" dt="2021-11-15T07:44:03.374" v="741" actId="1035"/>
          <ac:spMkLst>
            <pc:docMk/>
            <pc:sldMk cId="932459193" sldId="307"/>
            <ac:spMk id="14" creationId="{810C8CEB-0C6C-4467-A505-5A6207305519}"/>
          </ac:spMkLst>
        </pc:spChg>
        <pc:spChg chg="add mod">
          <ac:chgData name="Yoav Cohen" userId="b9c1bb72e955d26a" providerId="LiveId" clId="{275BA714-9A9B-4E63-B79E-AB306B7619B3}" dt="2021-11-15T07:44:15.459" v="778" actId="14100"/>
          <ac:spMkLst>
            <pc:docMk/>
            <pc:sldMk cId="932459193" sldId="307"/>
            <ac:spMk id="15" creationId="{D997A6E8-6A22-4E69-A7EB-DF48F3E72D6E}"/>
          </ac:spMkLst>
        </pc:spChg>
        <pc:picChg chg="del">
          <ac:chgData name="Yoav Cohen" userId="b9c1bb72e955d26a" providerId="LiveId" clId="{275BA714-9A9B-4E63-B79E-AB306B7619B3}" dt="2021-11-15T07:42:33.807" v="611" actId="478"/>
          <ac:picMkLst>
            <pc:docMk/>
            <pc:sldMk cId="932459193" sldId="307"/>
            <ac:picMk id="5" creationId="{9388EF69-FA8E-402B-A5A6-B6939A3129A5}"/>
          </ac:picMkLst>
        </pc:picChg>
        <pc:picChg chg="del mod">
          <ac:chgData name="Yoav Cohen" userId="b9c1bb72e955d26a" providerId="LiveId" clId="{275BA714-9A9B-4E63-B79E-AB306B7619B3}" dt="2021-11-15T07:42:29.919" v="610" actId="478"/>
          <ac:picMkLst>
            <pc:docMk/>
            <pc:sldMk cId="932459193" sldId="307"/>
            <ac:picMk id="8" creationId="{6912CE80-0DD2-4E98-8D2B-3466C784310D}"/>
          </ac:picMkLst>
        </pc:picChg>
        <pc:picChg chg="add mod">
          <ac:chgData name="Yoav Cohen" userId="b9c1bb72e955d26a" providerId="LiveId" clId="{275BA714-9A9B-4E63-B79E-AB306B7619B3}" dt="2021-11-15T07:42:51.029" v="615" actId="14100"/>
          <ac:picMkLst>
            <pc:docMk/>
            <pc:sldMk cId="932459193" sldId="307"/>
            <ac:picMk id="9" creationId="{C547DA5E-741D-40FD-9F2F-49CF1C0D5252}"/>
          </ac:picMkLst>
        </pc:picChg>
        <pc:picChg chg="add del mod">
          <ac:chgData name="Yoav Cohen" userId="b9c1bb72e955d26a" providerId="LiveId" clId="{275BA714-9A9B-4E63-B79E-AB306B7619B3}" dt="2021-11-15T07:43:03.642" v="619" actId="21"/>
          <ac:picMkLst>
            <pc:docMk/>
            <pc:sldMk cId="932459193" sldId="307"/>
            <ac:picMk id="11" creationId="{8B8E2101-6FB9-48EB-BF49-8EEC9A35F021}"/>
          </ac:picMkLst>
        </pc:picChg>
        <pc:cxnChg chg="add mod">
          <ac:chgData name="Yoav Cohen" userId="b9c1bb72e955d26a" providerId="LiveId" clId="{275BA714-9A9B-4E63-B79E-AB306B7619B3}" dt="2021-11-15T07:44:35.414" v="789" actId="1582"/>
          <ac:cxnSpMkLst>
            <pc:docMk/>
            <pc:sldMk cId="932459193" sldId="307"/>
            <ac:cxnSpMk id="16" creationId="{0C46293E-233A-46E0-8939-3309282DD2C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036EC0A6-C068-4EA0-ADE3-16F17C6147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hjfhgdhgfdfgh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26EE60C-7187-40EE-9800-6782BE0EB5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724847-4CA4-4B6E-A07B-DA883A6BD188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A93EEF0-21A1-4723-BDD9-50FEE36531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2BBD442-0A81-4925-90BF-BDAF322DF5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694786D-6BAB-47FA-B06C-030C8740BB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3336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hjfhgdhgfdfgh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75E60-B2A5-4C51-B815-E2BF31CBADA7}" type="datetimeFigureOut">
              <a:rPr lang="he-IL" smtClean="0"/>
              <a:t>כ"ט/כסלו/תשפ"ב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87C9B3-3F36-45D2-B699-10C699E739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13147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69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13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446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7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0608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720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829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721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753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0113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629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2327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9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6017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958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88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762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853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44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725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717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0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439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5335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6992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8995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116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0480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5041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5403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38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85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17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1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451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456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36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94AB44-5CDF-4EC1-9868-670ABF28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F7DE477-4D3C-4802-A8CA-777FE023E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DCDF27-4771-4C16-8055-EB8A1C6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0105A1-81AA-4033-A04D-6EAE8BB8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0553CF-5A5B-44C4-8779-848BD546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976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31694A-4398-45F1-A481-87953515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0C78C67-1D89-42CE-B6CE-DB888F1D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130B48-8CCA-4343-A944-7DC9DF1C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7B8573-0F03-4351-ACB8-11CB0BC7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074947-3A62-4450-8638-77D238AF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46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9EF0667-E41C-4515-B3CA-849426403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ADDFEC-CDF7-479B-B81C-C0845442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CFA647-CAFD-4F91-9393-5D70963A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3FDF02-B10D-4F5F-8B23-EE16D142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B64910-FED9-4055-9875-9C0DDB1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82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89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757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42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09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099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416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205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754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0E56B9-6FD7-40FC-97C1-7A663174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A6DC93-F89F-44A5-80A5-D1978F35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5FB9CC-584E-46A7-8279-141E410E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75F88F-97F1-4311-8ACB-FF608A23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98E751-A0EC-4C92-B0D2-6F892018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158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7814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928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700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1026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732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3930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388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1578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8482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9412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082D91-6258-45BF-8606-0A10FB30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CBDD59-9DF9-4424-A36D-4D735A09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B4D02C-9F39-431E-B66E-39F3F42A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395AD1-0E60-40EB-B980-B93033D7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DFFD28-9409-47BE-B59A-DADCF9C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3553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2257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44738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9280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743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2016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5817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0546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8763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6888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971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CAA8FE-956E-4AC6-9F5C-9CB8839C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401EC5-5FE1-4783-8C0D-E3FC4C02F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FB605A-E7FB-435D-92F0-4F6136014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9C961-188C-4178-8E2E-A6041A0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FEC197-FBDF-4274-B89B-9DBE3914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9FAF8C3-A130-4700-9110-27AB9EBE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48509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210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8481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3900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4007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441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3301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805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614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570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0310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079AED-FE93-4A81-BA08-D0291B05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4AB488-D9D0-4775-B769-56BE5F04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59C5A45-E363-42C8-90DC-6DB61C4B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84FA17F-8BC8-46AF-B85A-A327AD0E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A7789EB-1D1F-47ED-8594-68CE6F9A0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4B90206-EC63-435B-849D-C160021F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38B96CB-A8CA-495A-838E-2B58C6D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A76E3B1-DC5E-4C2C-B0C6-4597872B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98435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9367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04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3003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742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2984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7190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0273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6895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5886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3423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566C39-0B9E-4E16-AC78-1BEC153C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68262F5-2C39-4675-ACF2-D1C4D72A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5E25D90-4A4B-404B-BE55-1A73FF17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A4A120-FD0E-45A1-A887-0557827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3923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684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6723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3145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88727A6-A6E8-45E3-B238-18F78350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150FF2-EA41-4D6A-9068-F1571824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8D87902-9D94-402C-9003-D71ABAA0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005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466348-5ECD-482C-BAA4-ACA22EF4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180181-838E-47EA-8D47-C76EEE1D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868382-64B2-443E-8E50-D4B6DD58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CCE6AD0-7B1E-41D0-9330-05DEC537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F460AD-8E9D-48F4-A589-9B89C0FB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96AB53-4FD4-4079-BFCE-565AC03E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34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BDF7EA-9CBC-4A6D-8D3F-38C1927A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35F9EF0-0204-4E5A-929F-33C536592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8C7068-9DCF-4B9A-A4ED-F966C7D6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787B587-62C6-4372-B7C8-549BA2B2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AE09872-17FA-482E-A720-5BD8F7B4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617AB2-AF5D-4AFD-9C1A-EBB1FE95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53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F08325C-F89C-40BA-A760-456B8A16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DD9CF4-D84D-472F-9841-293E89D1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217278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682981-1E08-4EC6-9815-1D36685C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086" y="2382164"/>
            <a:ext cx="9144000" cy="12439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Online Algorithm for Airport Management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Final Presentation</a:t>
            </a:r>
            <a:br>
              <a:rPr lang="en-US" sz="6600" b="1" dirty="0">
                <a:solidFill>
                  <a:srgbClr val="002060"/>
                </a:solidFill>
              </a:rPr>
            </a:br>
            <a:endParaRPr lang="he-IL" sz="36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BD7677-3CB1-4052-AF47-DEF77047E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600" y="3031304"/>
            <a:ext cx="9144000" cy="2532137"/>
          </a:xfrm>
        </p:spPr>
        <p:txBody>
          <a:bodyPr>
            <a:noAutofit/>
          </a:bodyPr>
          <a:lstStyle/>
          <a:p>
            <a:pPr algn="l" rtl="0"/>
            <a:endParaRPr lang="en-US" sz="36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l" rtl="0"/>
            <a:r>
              <a:rPr lang="en-US" sz="2400" b="1" u="sng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Students</a:t>
            </a: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4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Yoav Cohen, Hodaya Cohen-Adiv</a:t>
            </a:r>
          </a:p>
          <a:p>
            <a:pPr algn="l" rtl="0"/>
            <a:r>
              <a:rPr lang="en-US" sz="2400" b="1" u="sng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Supervisor</a:t>
            </a: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4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Ayal Taitler</a:t>
            </a:r>
          </a:p>
          <a:p>
            <a:pPr algn="l" rtl="0"/>
            <a:endParaRPr lang="en-US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l" rtl="0"/>
            <a:r>
              <a:rPr lang="en-US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Context: Project A</a:t>
            </a:r>
          </a:p>
          <a:p>
            <a:pPr algn="l" rtl="0"/>
            <a:r>
              <a:rPr lang="en-US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Semester: Winter, 2020</a:t>
            </a:r>
          </a:p>
          <a:p>
            <a:pPr algn="l" rtl="0"/>
            <a:r>
              <a:rPr lang="en-US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Date: 15/11/2021</a:t>
            </a:r>
            <a:endParaRPr lang="he-I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47B919C-E18C-43B0-A0A1-6D31B298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4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3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369A488D-4317-4A2E-8977-0F6DC06E2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61890"/>
            <a:ext cx="11593543" cy="3296110"/>
          </a:xfrm>
          <a:prstGeom prst="rect">
            <a:avLst/>
          </a:prstGeom>
        </p:spPr>
      </p:pic>
      <p:sp>
        <p:nvSpPr>
          <p:cNvPr id="11" name="כותרת 1">
            <a:extLst>
              <a:ext uri="{FF2B5EF4-FFF2-40B4-BE49-F238E27FC236}">
                <a16:creationId xmlns:a16="http://schemas.microsoft.com/office/drawing/2014/main" id="{2B36F69D-E66A-470A-8F18-6CD1021A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STN graph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example with interrupt</a:t>
            </a:r>
            <a:endParaRPr lang="he-IL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6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0F7AC35-DEE1-42EB-8571-970EB7CC9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90469"/>
            <a:ext cx="11593543" cy="3267531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1D8D92B0-88BA-4B94-8895-29BE6DEE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STN graph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example with interrupt</a:t>
            </a:r>
            <a:endParaRPr lang="he-IL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5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9B5748B2-30ED-46AE-9DD7-38CD3C29B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90469"/>
            <a:ext cx="11593543" cy="3267531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404D4AF1-F2D7-407B-88B2-71D77299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STN graph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example with interrupt</a:t>
            </a:r>
            <a:endParaRPr lang="he-IL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8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3D4B4BA-5240-494C-AB92-C8D443B15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25" y="3561890"/>
            <a:ext cx="11584017" cy="3296110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2CEB1CA9-7377-4FD9-8871-510F9532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STN graph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example with interrupt</a:t>
            </a:r>
            <a:endParaRPr lang="he-IL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8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D447068-664C-450C-9FB6-B8004A0ABB8E}"/>
              </a:ext>
            </a:extLst>
          </p:cNvPr>
          <p:cNvSpPr txBox="1"/>
          <p:nvPr/>
        </p:nvSpPr>
        <p:spPr>
          <a:xfrm>
            <a:off x="677334" y="1270000"/>
            <a:ext cx="578260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 algn="l" defTabSz="457200" rtl="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2060"/>
                </a:solidFill>
              </a:rPr>
              <a:t>Implemented with:</a:t>
            </a:r>
          </a:p>
          <a:p>
            <a:pPr marL="742950" lvl="2" indent="-285750" algn="l" defTabSz="457200" rtl="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Object oriented programing</a:t>
            </a:r>
          </a:p>
          <a:p>
            <a:pPr marL="742950" lvl="1" indent="-285750" algn="l" defTabSz="457200" rtl="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Design patterns</a:t>
            </a:r>
          </a:p>
          <a:p>
            <a:pPr marL="742950" lvl="1" indent="-285750" algn="l" defTabSz="457200" rtl="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Algorithm design</a:t>
            </a:r>
          </a:p>
          <a:p>
            <a:pPr marL="342900" indent="-342900" algn="l" defTabSz="457200" rtl="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2060"/>
                </a:solidFill>
              </a:rPr>
              <a:t>Input - a config file and STN graph.</a:t>
            </a:r>
          </a:p>
          <a:p>
            <a:pPr marL="342900" indent="-342900" algn="l" defTabSz="457200" rtl="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2060"/>
                </a:solidFill>
              </a:rPr>
              <a:t>Output - log file as an output.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A8494A5-25E9-43BE-AF71-EAFCFD4B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936" y="4581551"/>
            <a:ext cx="5421162" cy="113844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E0B55EE-1776-4375-827D-B8BD98F07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187" y="1295992"/>
            <a:ext cx="4825629" cy="2642032"/>
          </a:xfrm>
          <a:prstGeom prst="rect">
            <a:avLst/>
          </a:prstGeom>
        </p:spPr>
      </p:pic>
      <p:sp>
        <p:nvSpPr>
          <p:cNvPr id="8" name="כותרת 1">
            <a:extLst>
              <a:ext uri="{FF2B5EF4-FFF2-40B4-BE49-F238E27FC236}">
                <a16:creationId xmlns:a16="http://schemas.microsoft.com/office/drawing/2014/main" id="{B94B4944-A8A4-440E-A467-18D61DD756F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002060"/>
                </a:solidFill>
              </a:rPr>
              <a:t>Online algorithm</a:t>
            </a:r>
            <a:endParaRPr lang="he-IL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1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BDE5E7-CDBD-4B22-B591-6EF0BF74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Project goal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97B225D-5CD6-43D4-B20E-E1451DF248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4" y="1852983"/>
            <a:ext cx="10515600" cy="3435350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to manage takeoff and landing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2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20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2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</a:t>
            </a:r>
            <a:br>
              <a:rPr lang="en-US" sz="2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r>
              <a:rPr lang="en-US" sz="2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malfunctions and changes.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2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must decide whether the program can run with the </a:t>
            </a:r>
            <a:br>
              <a:rPr lang="en-US" sz="2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r>
              <a:rPr lang="en-US" sz="2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different constraints or whether replanning is needed.</a:t>
            </a:r>
          </a:p>
        </p:txBody>
      </p:sp>
    </p:spTree>
    <p:extLst>
      <p:ext uri="{BB962C8B-B14F-4D97-AF65-F5344CB8AC3E}">
        <p14:creationId xmlns:p14="http://schemas.microsoft.com/office/powerpoint/2010/main" val="4153337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9788400" cy="4579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General schema of the problem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C5393C3-A50F-42B5-A46F-9221122D2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375" y="1689585"/>
            <a:ext cx="4303727" cy="43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1661"/>
            <a:ext cx="10515600" cy="93990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Project assumptions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8DF1847-A0D3-4E98-A025-1C4D0E333E94}"/>
              </a:ext>
            </a:extLst>
          </p:cNvPr>
          <p:cNvSpPr txBox="1">
            <a:spLocks/>
          </p:cNvSpPr>
          <p:nvPr/>
        </p:nvSpPr>
        <p:spPr>
          <a:xfrm>
            <a:off x="540484" y="1863615"/>
            <a:ext cx="10515600" cy="3435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No simultaneous takeoffs and landings.</a:t>
            </a:r>
            <a:br>
              <a:rPr lang="en-US" sz="2400" dirty="0">
                <a:solidFill>
                  <a:srgbClr val="002060"/>
                </a:solidFill>
                <a:cs typeface="Assistant" pitchFamily="2" charset="-79"/>
              </a:rPr>
            </a:br>
            <a:endParaRPr lang="en-US" sz="2400" dirty="0">
              <a:solidFill>
                <a:srgbClr val="002060"/>
              </a:solidFill>
              <a:cs typeface="Assistant" pitchFamily="2" charset="-79"/>
            </a:endParaRPr>
          </a:p>
          <a:p>
            <a:pPr lvl="1"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Replanning time is negligible.</a:t>
            </a:r>
            <a:br>
              <a:rPr lang="en-US" sz="2400" dirty="0">
                <a:solidFill>
                  <a:srgbClr val="002060"/>
                </a:solidFill>
                <a:cs typeface="Assistant" pitchFamily="2" charset="-79"/>
              </a:rPr>
            </a:br>
            <a:endParaRPr lang="en-US" sz="2400" dirty="0">
              <a:solidFill>
                <a:srgbClr val="002060"/>
              </a:solidFill>
              <a:cs typeface="Assistant" pitchFamily="2" charset="-79"/>
            </a:endParaRPr>
          </a:p>
          <a:p>
            <a:pPr lvl="1"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The only interrupt is a delay.</a:t>
            </a:r>
          </a:p>
        </p:txBody>
      </p:sp>
    </p:spTree>
    <p:extLst>
      <p:ext uri="{BB962C8B-B14F-4D97-AF65-F5344CB8AC3E}">
        <p14:creationId xmlns:p14="http://schemas.microsoft.com/office/powerpoint/2010/main" val="674084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01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Block diagram</a:t>
            </a:r>
            <a:endParaRPr lang="he-IL" sz="4400" b="1" dirty="0">
              <a:solidFill>
                <a:srgbClr val="002060"/>
              </a:solidFill>
              <a:cs typeface="Calibri Light" panose="020F03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10DCC6-5E2E-4A28-90BE-62809804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67" y="1270000"/>
            <a:ext cx="9176936" cy="44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כותרת 1">
            <a:extLst>
              <a:ext uri="{FF2B5EF4-FFF2-40B4-BE49-F238E27FC236}">
                <a16:creationId xmlns:a16="http://schemas.microsoft.com/office/drawing/2014/main" id="{715713B9-F010-4399-B3BA-6A9AC726B59E}"/>
              </a:ext>
            </a:extLst>
          </p:cNvPr>
          <p:cNvSpPr txBox="1">
            <a:spLocks/>
          </p:cNvSpPr>
          <p:nvPr/>
        </p:nvSpPr>
        <p:spPr>
          <a:xfrm>
            <a:off x="115186" y="619129"/>
            <a:ext cx="10515600" cy="939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002060"/>
                </a:solidFill>
              </a:rPr>
              <a:t>Program manager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27" name="מציין מיקום טקסט 2">
            <a:extLst>
              <a:ext uri="{FF2B5EF4-FFF2-40B4-BE49-F238E27FC236}">
                <a16:creationId xmlns:a16="http://schemas.microsoft.com/office/drawing/2014/main" id="{554F95DA-04CF-4B49-94E4-835677C6FD25}"/>
              </a:ext>
            </a:extLst>
          </p:cNvPr>
          <p:cNvSpPr txBox="1">
            <a:spLocks/>
          </p:cNvSpPr>
          <p:nvPr/>
        </p:nvSpPr>
        <p:spPr>
          <a:xfrm>
            <a:off x="540484" y="1863615"/>
            <a:ext cx="10515600" cy="2848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20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Creating global and local modules</a:t>
            </a:r>
            <a:br>
              <a:rPr lang="en-US" sz="2400" dirty="0">
                <a:solidFill>
                  <a:srgbClr val="002060"/>
                </a:solidFill>
                <a:cs typeface="Assistant" pitchFamily="2" charset="-79"/>
              </a:rPr>
            </a:br>
            <a:endParaRPr lang="en-US" sz="2400" dirty="0">
              <a:solidFill>
                <a:srgbClr val="002060"/>
              </a:solidFill>
              <a:cs typeface="Assistant" pitchFamily="2" charset="-79"/>
            </a:endParaRPr>
          </a:p>
          <a:p>
            <a:pPr lvl="1" algn="l" rtl="0">
              <a:lnSpc>
                <a:spcPct val="20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Cleaning global modules at the end of each test</a:t>
            </a:r>
            <a:br>
              <a:rPr lang="en-US" sz="2400" dirty="0">
                <a:solidFill>
                  <a:srgbClr val="002060"/>
                </a:solidFill>
                <a:cs typeface="Assistant" pitchFamily="2" charset="-79"/>
              </a:rPr>
            </a:br>
            <a:endParaRPr lang="en-US" sz="2400" dirty="0">
              <a:solidFill>
                <a:srgbClr val="002060"/>
              </a:solidFill>
              <a:cs typeface="Assistant" pitchFamily="2" charset="-79"/>
            </a:endParaRPr>
          </a:p>
          <a:p>
            <a:pPr lvl="1" algn="l" rtl="0">
              <a:lnSpc>
                <a:spcPct val="20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Checking if replanning is needed and run the offline planner</a:t>
            </a:r>
            <a:br>
              <a:rPr lang="en-US" sz="2400" dirty="0">
                <a:solidFill>
                  <a:srgbClr val="002060"/>
                </a:solidFill>
                <a:cs typeface="Assistant" pitchFamily="2" charset="-79"/>
              </a:rPr>
            </a:br>
            <a:endParaRPr lang="en-US" sz="2400" dirty="0">
              <a:solidFill>
                <a:srgbClr val="002060"/>
              </a:solidFill>
              <a:cs typeface="Assistant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4E90B1D-55DF-4103-B0D4-22D69B24A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505" y="252375"/>
            <a:ext cx="3122453" cy="1458950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6366EF19-F650-492C-97EF-2E2D8FE939F6}"/>
              </a:ext>
            </a:extLst>
          </p:cNvPr>
          <p:cNvSpPr/>
          <p:nvPr/>
        </p:nvSpPr>
        <p:spPr>
          <a:xfrm>
            <a:off x="9588500" y="901700"/>
            <a:ext cx="48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281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Motivation</a:t>
            </a:r>
            <a:endParaRPr lang="he-IL" sz="4400" b="1" dirty="0"/>
          </a:p>
        </p:txBody>
      </p:sp>
      <p:sp>
        <p:nvSpPr>
          <p:cNvPr id="4" name="כותרת משנה 3">
            <a:extLst>
              <a:ext uri="{FF2B5EF4-FFF2-40B4-BE49-F238E27FC236}">
                <a16:creationId xmlns:a16="http://schemas.microsoft.com/office/drawing/2014/main" id="{862AA29A-9D87-4C9D-87B5-CDE841376CC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04037" y="1690688"/>
            <a:ext cx="10515600" cy="4052887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lvl="1" algn="l" rtl="0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</a:rPr>
              <a:t>Multiple planes that simultaneously take off and land.</a:t>
            </a:r>
          </a:p>
          <a:p>
            <a:pPr lvl="1" algn="l" rtl="0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</a:rPr>
              <a:t>Operations that depend on other operations.</a:t>
            </a:r>
          </a:p>
          <a:p>
            <a:pPr lvl="1" algn="l" rtl="0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</a:rPr>
              <a:t>Unexpected problems create conflicts and may change the day plan.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Airport management is done with a day plan and executed it in </a:t>
            </a:r>
            <a:r>
              <a:rPr lang="en-US" sz="2400" b="1" dirty="0">
                <a:solidFill>
                  <a:srgbClr val="002060"/>
                </a:solidFill>
              </a:rPr>
              <a:t>real time.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 descr="תמונה שמכילה צעצוע&#10;&#10;התיאור נוצר באופן אוטומטי">
            <a:extLst>
              <a:ext uri="{FF2B5EF4-FFF2-40B4-BE49-F238E27FC236}">
                <a16:creationId xmlns:a16="http://schemas.microsoft.com/office/drawing/2014/main" id="{8053F0A1-6CE7-4060-914F-56B5858841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53" y="299484"/>
            <a:ext cx="1941032" cy="19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1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FB3DFCD-A03D-46A7-AB51-38A6F46D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04" y="1775749"/>
            <a:ext cx="8668535" cy="4139226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5E190FE8-EEA1-4E12-891A-3E5DA94A1805}"/>
              </a:ext>
            </a:extLst>
          </p:cNvPr>
          <p:cNvSpPr txBox="1">
            <a:spLocks/>
          </p:cNvSpPr>
          <p:nvPr/>
        </p:nvSpPr>
        <p:spPr>
          <a:xfrm>
            <a:off x="115186" y="619129"/>
            <a:ext cx="10515600" cy="939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002060"/>
                </a:solidFill>
              </a:rPr>
              <a:t>Program manager</a:t>
            </a:r>
            <a:endParaRPr lang="he-IL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2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214" y="459271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b="1" dirty="0">
                <a:solidFill>
                  <a:srgbClr val="002060"/>
                </a:solidFill>
              </a:rPr>
              <a:t>Controller module</a:t>
            </a: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5423" y="1589881"/>
            <a:ext cx="4992688" cy="367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Graph, Heap (Priority Queue)</a:t>
            </a:r>
          </a:p>
          <a:p>
            <a:pPr marL="342900"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Holds ref to: Clock, Events</a:t>
            </a:r>
          </a:p>
          <a:p>
            <a:pPr marL="342900"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Subscriber: Interrupt</a:t>
            </a:r>
          </a:p>
          <a:p>
            <a:pPr marL="0" indent="0" algn="l" rtl="0">
              <a:buNone/>
            </a:pPr>
            <a:endParaRPr lang="en-US" sz="1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DDB9F7A-21D6-47A8-B3A8-57DF1DB3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1967"/>
            <a:ext cx="3372321" cy="309605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69A0449-715E-458F-AABF-4FE64630B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505" y="252375"/>
            <a:ext cx="3122453" cy="1458950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D20F5DCE-BF3F-441D-8B91-90062DE8A09C}"/>
              </a:ext>
            </a:extLst>
          </p:cNvPr>
          <p:cNvSpPr/>
          <p:nvPr/>
        </p:nvSpPr>
        <p:spPr>
          <a:xfrm>
            <a:off x="10236200" y="767611"/>
            <a:ext cx="482600" cy="349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130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67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Controller 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</a:rPr>
              <a:t>STN Graph</a:t>
            </a:r>
            <a:endParaRPr lang="he-IL" b="1" dirty="0">
              <a:solidFill>
                <a:srgbClr val="00206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BF73F97-61E5-4DC8-93E0-594AD9AA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398" y="503340"/>
            <a:ext cx="3252602" cy="608374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A849AD6-89E8-490C-866F-9D174F15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67" y="2133133"/>
            <a:ext cx="7160048" cy="2946401"/>
          </a:xfrm>
          <a:prstGeom prst="rect">
            <a:avLst/>
          </a:prstGeom>
        </p:spPr>
      </p:pic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C334260E-DA54-434B-8FAF-7611FF624F82}"/>
              </a:ext>
            </a:extLst>
          </p:cNvPr>
          <p:cNvSpPr/>
          <p:nvPr/>
        </p:nvSpPr>
        <p:spPr>
          <a:xfrm>
            <a:off x="7616474" y="3225334"/>
            <a:ext cx="1066800" cy="381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96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73" y="535238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Controller 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</a:rPr>
              <a:t>Heap</a:t>
            </a:r>
            <a:endParaRPr lang="he-IL" b="1" dirty="0">
              <a:solidFill>
                <a:srgbClr val="00206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9478FEA-5C89-480A-921A-7ECE57BD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62" y="2239177"/>
            <a:ext cx="9282016" cy="28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17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720" y="630865"/>
            <a:ext cx="8596668" cy="1320800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Simulator module</a:t>
            </a:r>
            <a:endParaRPr lang="he-IL" b="1" dirty="0">
              <a:solidFill>
                <a:srgbClr val="00206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73312C2-6014-465A-BB66-E0709BAF5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194" y="2573102"/>
            <a:ext cx="2972215" cy="2838846"/>
          </a:xfrm>
          <a:prstGeom prst="rect">
            <a:avLst/>
          </a:prstGeom>
        </p:spPr>
      </p:pic>
      <p:sp>
        <p:nvSpPr>
          <p:cNvPr id="7" name="מציין מיקום טקסט 5">
            <a:extLst>
              <a:ext uri="{FF2B5EF4-FFF2-40B4-BE49-F238E27FC236}">
                <a16:creationId xmlns:a16="http://schemas.microsoft.com/office/drawing/2014/main" id="{EFC611DE-0550-4F7D-9A69-5AA9C586B924}"/>
              </a:ext>
            </a:extLst>
          </p:cNvPr>
          <p:cNvSpPr txBox="1">
            <a:spLocks/>
          </p:cNvSpPr>
          <p:nvPr/>
        </p:nvSpPr>
        <p:spPr>
          <a:xfrm>
            <a:off x="733646" y="1446655"/>
            <a:ext cx="4992688" cy="367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Heap (Priority Queue)</a:t>
            </a: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Holds ref to: Clock, Events</a:t>
            </a: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Subscriber: State</a:t>
            </a:r>
          </a:p>
          <a:p>
            <a:pPr marL="0" indent="0" algn="l" rtl="0">
              <a:buFont typeface="Wingdings 3" charset="2"/>
              <a:buNone/>
            </a:pPr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3BA087E-ADEF-4805-8E5D-B23B846DC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505" y="252375"/>
            <a:ext cx="3122453" cy="1458950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F1788FCE-51C6-4795-A426-807D5C72E974}"/>
              </a:ext>
            </a:extLst>
          </p:cNvPr>
          <p:cNvSpPr/>
          <p:nvPr/>
        </p:nvSpPr>
        <p:spPr>
          <a:xfrm>
            <a:off x="10878780" y="772300"/>
            <a:ext cx="482600" cy="34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285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>
            <a:extLst>
              <a:ext uri="{FF2B5EF4-FFF2-40B4-BE49-F238E27FC236}">
                <a16:creationId xmlns:a16="http://schemas.microsoft.com/office/drawing/2014/main" id="{03B829BA-171A-40F4-BD93-7B8EDCD6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52" y="2221996"/>
            <a:ext cx="7143600" cy="355904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7E307467-3123-4C14-8A0A-A7BB03A6343D}"/>
              </a:ext>
            </a:extLst>
          </p:cNvPr>
          <p:cNvSpPr txBox="1">
            <a:spLocks/>
          </p:cNvSpPr>
          <p:nvPr/>
        </p:nvSpPr>
        <p:spPr>
          <a:xfrm>
            <a:off x="1049473" y="55302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n-US" b="1" dirty="0">
                <a:solidFill>
                  <a:srgbClr val="002060"/>
                </a:solidFill>
              </a:rPr>
              <a:t>Simulator module</a:t>
            </a:r>
          </a:p>
          <a:p>
            <a:pPr algn="ctr" rtl="0"/>
            <a:r>
              <a:rPr lang="en-US" sz="1800" b="1" dirty="0">
                <a:solidFill>
                  <a:srgbClr val="002060"/>
                </a:solidFill>
              </a:rPr>
              <a:t>Heap</a:t>
            </a:r>
            <a:endParaRPr lang="he-IL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47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Assistant" pitchFamily="2" charset="-79"/>
              </a:rPr>
              <a:t>State module</a:t>
            </a:r>
            <a:endParaRPr lang="he-IL" b="1" dirty="0">
              <a:solidFill>
                <a:srgbClr val="002060"/>
              </a:solidFill>
              <a:cs typeface="Assistant" pitchFamily="2" charset="-79"/>
            </a:endParaRPr>
          </a:p>
        </p:txBody>
      </p:sp>
      <p:graphicFrame>
        <p:nvGraphicFramePr>
          <p:cNvPr id="5" name="טבלה 6">
            <a:extLst>
              <a:ext uri="{FF2B5EF4-FFF2-40B4-BE49-F238E27FC236}">
                <a16:creationId xmlns:a16="http://schemas.microsoft.com/office/drawing/2014/main" id="{90EFB883-DCDB-4833-B0BE-FE16A3205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92950"/>
              </p:ext>
            </p:extLst>
          </p:nvPr>
        </p:nvGraphicFramePr>
        <p:xfrm>
          <a:off x="1133475" y="4139141"/>
          <a:ext cx="3286125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880873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60365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194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ectto</a:t>
                      </a:r>
                      <a:endParaRPr lang="he-IL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endParaRPr lang="he-IL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he-IL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Plane 1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Plane 0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03396"/>
                  </a:ext>
                </a:extLst>
              </a:tr>
            </a:tbl>
          </a:graphicData>
        </a:graphic>
      </p:graphicFrame>
      <p:graphicFrame>
        <p:nvGraphicFramePr>
          <p:cNvPr id="9" name="טבלה 6">
            <a:extLst>
              <a:ext uri="{FF2B5EF4-FFF2-40B4-BE49-F238E27FC236}">
                <a16:creationId xmlns:a16="http://schemas.microsoft.com/office/drawing/2014/main" id="{E3212B8E-F8D5-4EE7-A9CA-38CEF8023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68484"/>
              </p:ext>
            </p:extLst>
          </p:nvPr>
        </p:nvGraphicFramePr>
        <p:xfrm>
          <a:off x="1133474" y="5215466"/>
          <a:ext cx="3286125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880873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60365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194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he-IL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he-IL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Lane 2 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Lane 1 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Lane 0 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03396"/>
                  </a:ext>
                </a:extLst>
              </a:tr>
            </a:tbl>
          </a:graphicData>
        </a:graphic>
      </p:graphicFrame>
      <p:graphicFrame>
        <p:nvGraphicFramePr>
          <p:cNvPr id="7" name="טבלה 9">
            <a:extLst>
              <a:ext uri="{FF2B5EF4-FFF2-40B4-BE49-F238E27FC236}">
                <a16:creationId xmlns:a16="http://schemas.microsoft.com/office/drawing/2014/main" id="{231BB288-3793-4E08-AD9A-8E564B5F9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14745"/>
              </p:ext>
            </p:extLst>
          </p:nvPr>
        </p:nvGraphicFramePr>
        <p:xfrm>
          <a:off x="6213998" y="1789815"/>
          <a:ext cx="2797655" cy="48158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60493">
                  <a:extLst>
                    <a:ext uri="{9D8B030D-6E8A-4147-A177-3AD203B41FA5}">
                      <a16:colId xmlns:a16="http://schemas.microsoft.com/office/drawing/2014/main" val="1129343024"/>
                    </a:ext>
                  </a:extLst>
                </a:gridCol>
                <a:gridCol w="1137162">
                  <a:extLst>
                    <a:ext uri="{9D8B030D-6E8A-4147-A177-3AD203B41FA5}">
                      <a16:colId xmlns:a16="http://schemas.microsoft.com/office/drawing/2014/main" val="3102892063"/>
                    </a:ext>
                  </a:extLst>
                </a:gridCol>
              </a:tblGrid>
              <a:tr h="357998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state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idle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82371"/>
                  </a:ext>
                </a:extLst>
              </a:tr>
              <a:tr h="617915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clear to take off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sctto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348058"/>
                  </a:ext>
                </a:extLst>
              </a:tr>
              <a:tr h="617915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clear to take off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ectto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105341"/>
                  </a:ext>
                </a:extLst>
              </a:tr>
              <a:tr h="357998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take off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679169"/>
                  </a:ext>
                </a:extLst>
              </a:tr>
              <a:tr h="357998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take off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eto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937868"/>
                  </a:ext>
                </a:extLst>
              </a:tr>
              <a:tr h="357998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mission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89510"/>
                  </a:ext>
                </a:extLst>
              </a:tr>
              <a:tr h="357998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mission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813997"/>
                  </a:ext>
                </a:extLst>
              </a:tr>
              <a:tr h="357998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landing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193663"/>
                  </a:ext>
                </a:extLst>
              </a:tr>
              <a:tr h="357998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landing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887592"/>
                  </a:ext>
                </a:extLst>
              </a:tr>
              <a:tr h="357998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taxi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912627"/>
                  </a:ext>
                </a:extLst>
              </a:tr>
              <a:tr h="357998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taxi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967065"/>
                  </a:ext>
                </a:extLst>
              </a:tr>
              <a:tr h="357998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state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he-IL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12356"/>
                  </a:ext>
                </a:extLst>
              </a:tr>
            </a:tbl>
          </a:graphicData>
        </a:graphic>
      </p:graphicFrame>
      <p:sp>
        <p:nvSpPr>
          <p:cNvPr id="8" name="מציין מיקום טקסט 5">
            <a:extLst>
              <a:ext uri="{FF2B5EF4-FFF2-40B4-BE49-F238E27FC236}">
                <a16:creationId xmlns:a16="http://schemas.microsoft.com/office/drawing/2014/main" id="{DF3E3D06-B77E-48BC-9055-EED90F19EDFA}"/>
              </a:ext>
            </a:extLst>
          </p:cNvPr>
          <p:cNvSpPr txBox="1">
            <a:spLocks/>
          </p:cNvSpPr>
          <p:nvPr/>
        </p:nvSpPr>
        <p:spPr>
          <a:xfrm>
            <a:off x="636683" y="1189023"/>
            <a:ext cx="6010545" cy="3357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Plane Vector, Lane Vector</a:t>
            </a:r>
            <a:endParaRPr lang="en-US" sz="2400" dirty="0">
              <a:solidFill>
                <a:srgbClr val="002060"/>
              </a:solidFill>
              <a:cs typeface="Assistant" pitchFamily="2" charset="-79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Holds ref to: </a:t>
            </a:r>
            <a:r>
              <a:rPr lang="en-US" sz="2400" dirty="0">
                <a:solidFill>
                  <a:srgbClr val="002060"/>
                </a:solidFill>
              </a:rPr>
              <a:t>Clock,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Events</a:t>
            </a: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Listen to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: </a:t>
            </a:r>
            <a:r>
              <a:rPr lang="en-US" sz="2400" dirty="0">
                <a:solidFill>
                  <a:srgbClr val="002060"/>
                </a:solidFill>
              </a:rPr>
              <a:t>Simulator</a:t>
            </a:r>
            <a:endParaRPr lang="en-US" sz="2400" dirty="0">
              <a:solidFill>
                <a:srgbClr val="002060"/>
              </a:solidFill>
              <a:cs typeface="Assistant" pitchFamily="2" charset="-79"/>
            </a:endParaRPr>
          </a:p>
          <a:p>
            <a:pPr marL="0" indent="0" algn="l" rtl="0">
              <a:buFont typeface="Wingdings 3" charset="2"/>
              <a:buNone/>
            </a:pPr>
            <a:endParaRPr lang="en-US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B1723603-6D21-4854-B945-5DDAD24E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505" y="252375"/>
            <a:ext cx="3122453" cy="1458950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A2551726-3488-43B3-8BEF-D83B5F5DFB63}"/>
              </a:ext>
            </a:extLst>
          </p:cNvPr>
          <p:cNvSpPr/>
          <p:nvPr/>
        </p:nvSpPr>
        <p:spPr>
          <a:xfrm>
            <a:off x="10223500" y="1176324"/>
            <a:ext cx="482600" cy="212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241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137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Assistant" pitchFamily="2" charset="-79"/>
              </a:rPr>
              <a:t>Clock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150E5DF-15A5-4F52-8E9D-CB6254F71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5"/>
          <a:stretch/>
        </p:blipFill>
        <p:spPr>
          <a:xfrm>
            <a:off x="461721" y="503110"/>
            <a:ext cx="2456277" cy="691909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DDE1B710-3A04-4F5E-8D1A-CCBC0D975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250" y="4251762"/>
            <a:ext cx="6010545" cy="2134861"/>
          </a:xfrm>
          <a:prstGeom prst="rect">
            <a:avLst/>
          </a:prstGeom>
        </p:spPr>
      </p:pic>
      <p:sp>
        <p:nvSpPr>
          <p:cNvPr id="7" name="מציין מיקום טקסט 5">
            <a:extLst>
              <a:ext uri="{FF2B5EF4-FFF2-40B4-BE49-F238E27FC236}">
                <a16:creationId xmlns:a16="http://schemas.microsoft.com/office/drawing/2014/main" id="{1AF97053-E3DE-4D24-8978-2B254A0A7957}"/>
              </a:ext>
            </a:extLst>
          </p:cNvPr>
          <p:cNvSpPr txBox="1">
            <a:spLocks/>
          </p:cNvSpPr>
          <p:nvPr/>
        </p:nvSpPr>
        <p:spPr>
          <a:xfrm>
            <a:off x="677334" y="1477925"/>
            <a:ext cx="6010545" cy="3357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Value, epsilon</a:t>
            </a:r>
            <a:endParaRPr lang="en-US" sz="2400" dirty="0">
              <a:solidFill>
                <a:srgbClr val="002060"/>
              </a:solidFill>
              <a:cs typeface="Assistant" pitchFamily="2" charset="-79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Holds ref to: Events</a:t>
            </a: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Subscriber: </a:t>
            </a:r>
            <a:r>
              <a:rPr lang="en-US" sz="2400" dirty="0">
                <a:solidFill>
                  <a:srgbClr val="002060"/>
                </a:solidFill>
              </a:rPr>
              <a:t>Controller, Simulator,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 State</a:t>
            </a:r>
          </a:p>
          <a:p>
            <a:pPr marL="0" indent="0" algn="l" rtl="0">
              <a:buFont typeface="Wingdings 3" charset="2"/>
              <a:buNone/>
            </a:pPr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521DB2A-7D66-45FD-947B-6A589C8DA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505" y="252375"/>
            <a:ext cx="3122453" cy="1458950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FC30D96D-CE49-46D4-9175-48398925A254}"/>
              </a:ext>
            </a:extLst>
          </p:cNvPr>
          <p:cNvSpPr/>
          <p:nvPr/>
        </p:nvSpPr>
        <p:spPr>
          <a:xfrm>
            <a:off x="10401300" y="471377"/>
            <a:ext cx="431800" cy="31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831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753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Assistant" pitchFamily="2" charset="-79"/>
              </a:rPr>
              <a:t>Clock module</a:t>
            </a:r>
            <a:br>
              <a:rPr lang="en-US" b="1" dirty="0">
                <a:solidFill>
                  <a:srgbClr val="002060"/>
                </a:solidFill>
                <a:cs typeface="Assistant" pitchFamily="2" charset="-79"/>
              </a:rPr>
            </a:br>
            <a:r>
              <a:rPr lang="en-US" sz="1800" b="1" dirty="0">
                <a:solidFill>
                  <a:srgbClr val="002060"/>
                </a:solidFill>
                <a:cs typeface="Assistant" pitchFamily="2" charset="-79"/>
              </a:rPr>
              <a:t>Problems and Solutions</a:t>
            </a:r>
            <a:endParaRPr lang="he-IL" b="1" dirty="0">
              <a:solidFill>
                <a:srgbClr val="002060"/>
              </a:solidFill>
              <a:cs typeface="Assistant" pitchFamily="2" charset="-79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D1BE163-FF3C-4EE1-80D0-6BC912131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t="23086" r="6250" b="15679"/>
          <a:stretch/>
        </p:blipFill>
        <p:spPr>
          <a:xfrm>
            <a:off x="2502860" y="3303458"/>
            <a:ext cx="5884235" cy="3248281"/>
          </a:xfrm>
          <a:prstGeom prst="rect">
            <a:avLst/>
          </a:prstGeom>
        </p:spPr>
      </p:pic>
      <p:sp>
        <p:nvSpPr>
          <p:cNvPr id="5" name="מציין מיקום טקסט 5">
            <a:extLst>
              <a:ext uri="{FF2B5EF4-FFF2-40B4-BE49-F238E27FC236}">
                <a16:creationId xmlns:a16="http://schemas.microsoft.com/office/drawing/2014/main" id="{A82E91E6-EAC9-48E7-BD06-BAC879F2FB95}"/>
              </a:ext>
            </a:extLst>
          </p:cNvPr>
          <p:cNvSpPr txBox="1">
            <a:spLocks/>
          </p:cNvSpPr>
          <p:nvPr/>
        </p:nvSpPr>
        <p:spPr>
          <a:xfrm>
            <a:off x="622540" y="1270000"/>
            <a:ext cx="5884235" cy="367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Representing and comparing to ZERO</a:t>
            </a:r>
            <a:endParaRPr lang="en-US" sz="2400" b="0" i="0" dirty="0">
              <a:solidFill>
                <a:srgbClr val="002060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cs typeface="Assistant" pitchFamily="2" charset="-79"/>
            </a:endParaRPr>
          </a:p>
          <a:p>
            <a:pPr marL="0" indent="0" algn="l" rtl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95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822" y="39629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Assistant" pitchFamily="2" charset="-79"/>
              </a:rPr>
              <a:t>Events module</a:t>
            </a:r>
            <a:endParaRPr lang="he-IL" b="1" dirty="0">
              <a:solidFill>
                <a:srgbClr val="002060"/>
              </a:solidFill>
              <a:cs typeface="Assistant" pitchFamily="2" charset="-79"/>
            </a:endParaRPr>
          </a:p>
        </p:txBody>
      </p:sp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D3603D99-57FB-42A2-BB5D-CD76A2B0A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44881"/>
              </p:ext>
            </p:extLst>
          </p:nvPr>
        </p:nvGraphicFramePr>
        <p:xfrm>
          <a:off x="4516792" y="1270000"/>
          <a:ext cx="3588489" cy="519170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682719">
                  <a:extLst>
                    <a:ext uri="{9D8B030D-6E8A-4147-A177-3AD203B41FA5}">
                      <a16:colId xmlns:a16="http://schemas.microsoft.com/office/drawing/2014/main" val="515667378"/>
                    </a:ext>
                  </a:extLst>
                </a:gridCol>
                <a:gridCol w="905770">
                  <a:extLst>
                    <a:ext uri="{9D8B030D-6E8A-4147-A177-3AD203B41FA5}">
                      <a16:colId xmlns:a16="http://schemas.microsoft.com/office/drawing/2014/main" val="3599395099"/>
                    </a:ext>
                  </a:extLst>
                </a:gridCol>
              </a:tblGrid>
              <a:tr h="197654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Controller sent action to simulator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sa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598510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Clock event, no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cena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304542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Simulator clock finished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cfa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027614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Simulator finished action</a:t>
                      </a:r>
                    </a:p>
                    <a:p>
                      <a:pPr marL="285750" indent="-285750" algn="l" defTabSz="457200" rtl="0" eaLnBrk="1" latinLnBrk="0" hangingPunct="1">
                        <a:buFontTx/>
                        <a:buChar char="-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fa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56585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Controller done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cd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90179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Simulator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sd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92460"/>
                  </a:ext>
                </a:extLst>
              </a:tr>
              <a:tr h="32579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Random interrupt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Number /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rand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113381"/>
                  </a:ext>
                </a:extLst>
              </a:tr>
              <a:tr h="526871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Replanning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False: no replanning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Number: replanning (version number)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rp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288912"/>
                  </a:ext>
                </a:extLst>
              </a:tr>
              <a:tr h="32579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Test done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True: test done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False: regular test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Number: replanning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test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90409"/>
                  </a:ext>
                </a:extLst>
              </a:tr>
            </a:tbl>
          </a:graphicData>
        </a:graphic>
      </p:graphicFrame>
      <p:sp>
        <p:nvSpPr>
          <p:cNvPr id="5" name="מציין מיקום טקסט 5">
            <a:extLst>
              <a:ext uri="{FF2B5EF4-FFF2-40B4-BE49-F238E27FC236}">
                <a16:creationId xmlns:a16="http://schemas.microsoft.com/office/drawing/2014/main" id="{A55725D5-17ED-4465-8031-34527923C414}"/>
              </a:ext>
            </a:extLst>
          </p:cNvPr>
          <p:cNvSpPr txBox="1">
            <a:spLocks/>
          </p:cNvSpPr>
          <p:nvPr/>
        </p:nvSpPr>
        <p:spPr>
          <a:xfrm>
            <a:off x="984048" y="2026733"/>
            <a:ext cx="4992688" cy="367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List</a:t>
            </a: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Subscriber:</a:t>
            </a:r>
          </a:p>
          <a:p>
            <a:pPr lvl="1" indent="-342900" algn="l" rtl="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Clock</a:t>
            </a:r>
          </a:p>
          <a:p>
            <a:pPr lvl="1" indent="-342900" algn="l" rtl="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Controller</a:t>
            </a:r>
          </a:p>
          <a:p>
            <a:pPr lvl="1" indent="-342900" algn="l" rtl="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Simulator</a:t>
            </a:r>
          </a:p>
          <a:p>
            <a:pPr lvl="1" indent="-342900" algn="l" rtl="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State</a:t>
            </a:r>
          </a:p>
          <a:p>
            <a:pPr lvl="1" indent="-342900" algn="l" rtl="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Interrupt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US" sz="2400" dirty="0">
              <a:solidFill>
                <a:srgbClr val="002060"/>
              </a:solidFill>
              <a:cs typeface="Assistant" pitchFamily="2" charset="-79"/>
            </a:endParaRPr>
          </a:p>
          <a:p>
            <a:pPr marL="0" indent="0" algn="l" rtl="0">
              <a:buFont typeface="Wingdings 3" charset="2"/>
              <a:buNone/>
            </a:pPr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8445E1E-5509-4450-9DE9-AC8776CA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505" y="252375"/>
            <a:ext cx="3122453" cy="1458950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9AD092FF-7F2D-42D0-9CC4-FA0308413640}"/>
              </a:ext>
            </a:extLst>
          </p:cNvPr>
          <p:cNvSpPr/>
          <p:nvPr/>
        </p:nvSpPr>
        <p:spPr>
          <a:xfrm>
            <a:off x="10807700" y="495299"/>
            <a:ext cx="482600" cy="28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317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2022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The problem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F8B983F-BA27-43EE-B9DA-E759494E3462}"/>
              </a:ext>
            </a:extLst>
          </p:cNvPr>
          <p:cNvSpPr txBox="1"/>
          <p:nvPr/>
        </p:nvSpPr>
        <p:spPr>
          <a:xfrm>
            <a:off x="838200" y="1455659"/>
            <a:ext cx="9648825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Building a day plan and monitoring it in real time is a complex problem.</a:t>
            </a:r>
          </a:p>
          <a:p>
            <a:pPr algn="l" rtl="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This problem is divided into two:</a:t>
            </a:r>
          </a:p>
          <a:p>
            <a:pPr marL="457200" indent="-457200" algn="l" rtl="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The offline algorithm - </a:t>
            </a:r>
            <a:r>
              <a:rPr lang="en-US" sz="2000" dirty="0">
                <a:solidFill>
                  <a:srgbClr val="002060"/>
                </a:solidFill>
                <a:cs typeface="Assistant" pitchFamily="2" charset="-79"/>
              </a:rPr>
              <a:t>b</a:t>
            </a:r>
            <a:r>
              <a:rPr lang="en-US" sz="2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uilding a day plan </a:t>
            </a:r>
            <a:r>
              <a:rPr lang="en-US" sz="2000" dirty="0">
                <a:solidFill>
                  <a:srgbClr val="002060"/>
                </a:solidFill>
                <a:cs typeface="Assistant" pitchFamily="2" charset="-79"/>
              </a:rPr>
              <a:t>based on daily requirements</a:t>
            </a:r>
            <a:r>
              <a:rPr lang="en-US" sz="2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.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The online algorithm - </a:t>
            </a:r>
            <a:r>
              <a:rPr lang="en-US" sz="2000" dirty="0">
                <a:solidFill>
                  <a:srgbClr val="002060"/>
                </a:solidFill>
                <a:cs typeface="Assistant" pitchFamily="2" charset="-79"/>
              </a:rPr>
              <a:t>g</a:t>
            </a:r>
            <a:r>
              <a:rPr lang="en-US" sz="2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iven an existing program </a:t>
            </a:r>
            <a:r>
              <a:rPr lang="en-US" sz="2000" dirty="0">
                <a:solidFill>
                  <a:srgbClr val="002060"/>
                </a:solidFill>
                <a:cs typeface="Assistant" pitchFamily="2" charset="-79"/>
              </a:rPr>
              <a:t>and dealing with </a:t>
            </a:r>
            <a:br>
              <a:rPr lang="en-US" sz="2000" dirty="0">
                <a:solidFill>
                  <a:srgbClr val="002060"/>
                </a:solidFill>
                <a:cs typeface="Assistant" pitchFamily="2" charset="-79"/>
              </a:rPr>
            </a:br>
            <a:r>
              <a:rPr lang="en-US" sz="2000" dirty="0">
                <a:solidFill>
                  <a:srgbClr val="002060"/>
                </a:solidFill>
                <a:cs typeface="Assistant" pitchFamily="2" charset="-79"/>
              </a:rPr>
              <a:t>unexpected events</a:t>
            </a:r>
            <a:r>
              <a:rPr lang="en-US" sz="2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.</a:t>
            </a:r>
            <a:endParaRPr lang="en-US" sz="2000" dirty="0">
              <a:solidFill>
                <a:srgbClr val="002060"/>
              </a:solidFill>
            </a:endParaRPr>
          </a:p>
          <a:p>
            <a:pPr algn="l" rtl="0"/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B3D0BF7-3017-4361-80DC-5E2ED568CD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74" y="713749"/>
            <a:ext cx="51816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0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9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Assistant" pitchFamily="2" charset="-79"/>
              </a:rPr>
              <a:t>Interrupt module</a:t>
            </a:r>
            <a:endParaRPr lang="he-IL" b="1" dirty="0">
              <a:solidFill>
                <a:srgbClr val="002060"/>
              </a:solidFill>
              <a:cs typeface="Assistant" pitchFamily="2" charset="-79"/>
            </a:endParaRPr>
          </a:p>
        </p:txBody>
      </p:sp>
      <p:sp>
        <p:nvSpPr>
          <p:cNvPr id="4" name="מציין מיקום טקסט 5">
            <a:extLst>
              <a:ext uri="{FF2B5EF4-FFF2-40B4-BE49-F238E27FC236}">
                <a16:creationId xmlns:a16="http://schemas.microsoft.com/office/drawing/2014/main" id="{EAFDB282-E0BF-4DCD-A708-0326079D1E4D}"/>
              </a:ext>
            </a:extLst>
          </p:cNvPr>
          <p:cNvSpPr txBox="1">
            <a:spLocks/>
          </p:cNvSpPr>
          <p:nvPr/>
        </p:nvSpPr>
        <p:spPr>
          <a:xfrm>
            <a:off x="762394" y="1350335"/>
            <a:ext cx="6010545" cy="3357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Action count, duration</a:t>
            </a:r>
            <a:endParaRPr lang="en-US" sz="2400" dirty="0">
              <a:solidFill>
                <a:srgbClr val="002060"/>
              </a:solidFill>
              <a:cs typeface="Assistant" pitchFamily="2" charset="-79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Holds ref to: </a:t>
            </a:r>
            <a:r>
              <a:rPr lang="en-US" sz="2400" dirty="0">
                <a:solidFill>
                  <a:srgbClr val="002060"/>
                </a:solidFill>
              </a:rPr>
              <a:t>Clock,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Events</a:t>
            </a: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Listen to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: </a:t>
            </a:r>
            <a:r>
              <a:rPr lang="en-US" sz="2400" dirty="0">
                <a:solidFill>
                  <a:srgbClr val="002060"/>
                </a:solidFill>
              </a:rPr>
              <a:t>Controller</a:t>
            </a:r>
            <a:endParaRPr lang="en-US" sz="2400" dirty="0">
              <a:solidFill>
                <a:srgbClr val="002060"/>
              </a:solidFill>
              <a:cs typeface="Assistant" pitchFamily="2" charset="-79"/>
            </a:endParaRPr>
          </a:p>
          <a:p>
            <a:pPr marL="0" indent="0" algn="l" rtl="0">
              <a:buFont typeface="Wingdings 3" charset="2"/>
              <a:buNone/>
            </a:pPr>
            <a:endParaRPr lang="en-US" dirty="0"/>
          </a:p>
        </p:txBody>
      </p:sp>
      <p:pic>
        <p:nvPicPr>
          <p:cNvPr id="8" name="תמונה 7" descr="תמונה שמכילה טקסט, חוץ, שלט&#10;&#10;התיאור נוצר באופן אוטומטי">
            <a:extLst>
              <a:ext uri="{FF2B5EF4-FFF2-40B4-BE49-F238E27FC236}">
                <a16:creationId xmlns:a16="http://schemas.microsoft.com/office/drawing/2014/main" id="{EFCE9CB3-D2BC-47F7-BE28-F15A1A100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89" y="3144876"/>
            <a:ext cx="2438400" cy="243840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EB3CEE90-5C7B-40E1-BC67-01BBE7F5C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505" y="252375"/>
            <a:ext cx="3122453" cy="1458950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4B78B2DB-038E-4812-A31C-5734B94B90C0}"/>
              </a:ext>
            </a:extLst>
          </p:cNvPr>
          <p:cNvSpPr/>
          <p:nvPr/>
        </p:nvSpPr>
        <p:spPr>
          <a:xfrm>
            <a:off x="10896206" y="1140785"/>
            <a:ext cx="482600" cy="332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0417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כותרת 1">
            <a:extLst>
              <a:ext uri="{FF2B5EF4-FFF2-40B4-BE49-F238E27FC236}">
                <a16:creationId xmlns:a16="http://schemas.microsoft.com/office/drawing/2014/main" id="{32DA3E7D-C357-4C89-812C-BF02EB6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719" y="192156"/>
            <a:ext cx="8596668" cy="86912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Assistant" pitchFamily="2" charset="-79"/>
              </a:rPr>
              <a:t>Log output</a:t>
            </a:r>
            <a:endParaRPr lang="he-IL" b="1" dirty="0">
              <a:solidFill>
                <a:srgbClr val="002060"/>
              </a:solidFill>
              <a:cs typeface="Assistant" pitchFamily="2" charset="-79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5CC8812-B442-4A03-9FFE-CC892E7089C1}"/>
              </a:ext>
            </a:extLst>
          </p:cNvPr>
          <p:cNvSpPr txBox="1"/>
          <p:nvPr/>
        </p:nvSpPr>
        <p:spPr>
          <a:xfrm>
            <a:off x="7234750" y="1361644"/>
            <a:ext cx="28543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Run – without interrupts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25CA9CE0-7E99-42B1-8C58-DC22DBBD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31</a:t>
            </a:fld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912CE80-0DD2-4E98-8D2B-3466C7843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04" y="1744749"/>
            <a:ext cx="6181188" cy="4516511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DE817A2-9F4C-4E20-9277-9DBCF66B1642}"/>
              </a:ext>
            </a:extLst>
          </p:cNvPr>
          <p:cNvSpPr txBox="1"/>
          <p:nvPr/>
        </p:nvSpPr>
        <p:spPr>
          <a:xfrm>
            <a:off x="466104" y="1361644"/>
            <a:ext cx="28543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Offline plan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1C7578E1-E84F-49AD-9DD0-FF6A1AF93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631" y="1730976"/>
            <a:ext cx="3886742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55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8B8E2101-6FB9-48EB-BF49-8EEC9A35F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15"/>
          <a:stretch/>
        </p:blipFill>
        <p:spPr>
          <a:xfrm>
            <a:off x="7031897" y="1749674"/>
            <a:ext cx="4866979" cy="4544059"/>
          </a:xfrm>
          <a:prstGeom prst="rect">
            <a:avLst/>
          </a:prstGeom>
        </p:spPr>
      </p:pic>
      <p:sp>
        <p:nvSpPr>
          <p:cNvPr id="12" name="כותרת 1">
            <a:extLst>
              <a:ext uri="{FF2B5EF4-FFF2-40B4-BE49-F238E27FC236}">
                <a16:creationId xmlns:a16="http://schemas.microsoft.com/office/drawing/2014/main" id="{32DA3E7D-C357-4C89-812C-BF02EB6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719" y="192156"/>
            <a:ext cx="8596668" cy="86912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Assistant" pitchFamily="2" charset="-79"/>
              </a:rPr>
              <a:t>Log output</a:t>
            </a:r>
            <a:endParaRPr lang="he-IL" b="1" dirty="0">
              <a:solidFill>
                <a:srgbClr val="002060"/>
              </a:solidFill>
              <a:cs typeface="Assistant" pitchFamily="2" charset="-79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FF63DAB-42E3-4FD3-8CE4-1ACAAABEA57D}"/>
              </a:ext>
            </a:extLst>
          </p:cNvPr>
          <p:cNvSpPr txBox="1"/>
          <p:nvPr/>
        </p:nvSpPr>
        <p:spPr>
          <a:xfrm>
            <a:off x="7031896" y="1361644"/>
            <a:ext cx="31244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Run – with interrupts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547DA5E-741D-40FD-9F2F-49CF1C0D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04" y="1744749"/>
            <a:ext cx="5899070" cy="4516511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696E7F3-DAE4-4F3F-A235-68AB3A23A6F2}"/>
              </a:ext>
            </a:extLst>
          </p:cNvPr>
          <p:cNvSpPr txBox="1"/>
          <p:nvPr/>
        </p:nvSpPr>
        <p:spPr>
          <a:xfrm>
            <a:off x="466104" y="1361644"/>
            <a:ext cx="28543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Offline plan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291E35A-F9E0-4AFA-A3AC-19DC1FBBEA91}"/>
              </a:ext>
            </a:extLst>
          </p:cNvPr>
          <p:cNvSpPr/>
          <p:nvPr/>
        </p:nvSpPr>
        <p:spPr>
          <a:xfrm>
            <a:off x="7374577" y="1730976"/>
            <a:ext cx="4351319" cy="192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1146C65A-08A5-4DFB-BC5D-0D054B6A5093}"/>
              </a:ext>
            </a:extLst>
          </p:cNvPr>
          <p:cNvSpPr/>
          <p:nvPr/>
        </p:nvSpPr>
        <p:spPr>
          <a:xfrm>
            <a:off x="7396352" y="3379668"/>
            <a:ext cx="4351319" cy="192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810C8CEB-0C6C-4467-A505-5A6207305519}"/>
              </a:ext>
            </a:extLst>
          </p:cNvPr>
          <p:cNvSpPr/>
          <p:nvPr/>
        </p:nvSpPr>
        <p:spPr>
          <a:xfrm>
            <a:off x="7441876" y="4303966"/>
            <a:ext cx="4351319" cy="192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D997A6E8-6A22-4E69-A7EB-DF48F3E72D6E}"/>
              </a:ext>
            </a:extLst>
          </p:cNvPr>
          <p:cNvSpPr/>
          <p:nvPr/>
        </p:nvSpPr>
        <p:spPr>
          <a:xfrm>
            <a:off x="7404269" y="5560771"/>
            <a:ext cx="4388926" cy="192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0C46293E-233A-46E0-8939-3309282DD2CC}"/>
              </a:ext>
            </a:extLst>
          </p:cNvPr>
          <p:cNvCxnSpPr/>
          <p:nvPr/>
        </p:nvCxnSpPr>
        <p:spPr>
          <a:xfrm flipH="1">
            <a:off x="10521539" y="6005737"/>
            <a:ext cx="6887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459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93B5F706-A804-47DC-865E-3C7CE1F9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50" y="362277"/>
            <a:ext cx="8596668" cy="8691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Assistant" pitchFamily="2" charset="-79"/>
              </a:rPr>
              <a:t>Log output</a:t>
            </a:r>
            <a:br>
              <a:rPr lang="en-US" b="1" dirty="0">
                <a:solidFill>
                  <a:srgbClr val="002060"/>
                </a:solidFill>
                <a:cs typeface="Assistant" pitchFamily="2" charset="-79"/>
              </a:rPr>
            </a:br>
            <a:r>
              <a:rPr lang="en-US" sz="2000" b="1" dirty="0">
                <a:solidFill>
                  <a:srgbClr val="002060"/>
                </a:solidFill>
                <a:cs typeface="Assistant" pitchFamily="2" charset="-79"/>
              </a:rPr>
              <a:t>Replanning</a:t>
            </a:r>
            <a:endParaRPr lang="he-IL" b="1" dirty="0">
              <a:solidFill>
                <a:srgbClr val="002060"/>
              </a:solidFill>
              <a:cs typeface="Assistant" pitchFamily="2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6729ED8-9DBC-4A38-B24A-44AB5A079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69" y="1951664"/>
            <a:ext cx="3886742" cy="4544059"/>
          </a:xfrm>
          <a:prstGeom prst="rect">
            <a:avLst/>
          </a:prstGeom>
        </p:spPr>
      </p:pic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1891E9B0-F895-4CF1-90A8-2675A8A997B2}"/>
              </a:ext>
            </a:extLst>
          </p:cNvPr>
          <p:cNvGrpSpPr/>
          <p:nvPr/>
        </p:nvGrpSpPr>
        <p:grpSpPr>
          <a:xfrm>
            <a:off x="5713116" y="1951664"/>
            <a:ext cx="4848902" cy="3572374"/>
            <a:chOff x="4659016" y="1231399"/>
            <a:chExt cx="4848902" cy="3572374"/>
          </a:xfrm>
        </p:grpSpPr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E83FBC0D-DEDB-451E-9D94-B83219045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9016" y="1231399"/>
              <a:ext cx="4848902" cy="3572374"/>
            </a:xfrm>
            <a:prstGeom prst="rect">
              <a:avLst/>
            </a:prstGeom>
          </p:spPr>
        </p:pic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0C00EC4E-14E8-4AF2-8875-9905DF9A9036}"/>
                </a:ext>
              </a:extLst>
            </p:cNvPr>
            <p:cNvSpPr/>
            <p:nvPr/>
          </p:nvSpPr>
          <p:spPr>
            <a:xfrm>
              <a:off x="5029200" y="2489200"/>
              <a:ext cx="4076700" cy="342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" name="מחבר חץ ישר 10">
              <a:extLst>
                <a:ext uri="{FF2B5EF4-FFF2-40B4-BE49-F238E27FC236}">
                  <a16:creationId xmlns:a16="http://schemas.microsoft.com/office/drawing/2014/main" id="{8EDABEA3-5579-4C64-A7C3-48AA54ACA2FB}"/>
                </a:ext>
              </a:extLst>
            </p:cNvPr>
            <p:cNvCxnSpPr/>
            <p:nvPr/>
          </p:nvCxnSpPr>
          <p:spPr>
            <a:xfrm flipH="1">
              <a:off x="8026400" y="4635500"/>
              <a:ext cx="10033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8F92E3B-1373-4473-B0AD-2DD339AAB056}"/>
              </a:ext>
            </a:extLst>
          </p:cNvPr>
          <p:cNvSpPr txBox="1"/>
          <p:nvPr/>
        </p:nvSpPr>
        <p:spPr>
          <a:xfrm>
            <a:off x="5713115" y="1543230"/>
            <a:ext cx="43003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Run with replanning – with interrupts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2729245-C334-4099-B151-437C17AAB09D}"/>
              </a:ext>
            </a:extLst>
          </p:cNvPr>
          <p:cNvSpPr txBox="1"/>
          <p:nvPr/>
        </p:nvSpPr>
        <p:spPr>
          <a:xfrm>
            <a:off x="733869" y="1582332"/>
            <a:ext cx="28543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Run – without interrupts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013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93B5F706-A804-47DC-865E-3C7CE1F9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50" y="362277"/>
            <a:ext cx="8596668" cy="8691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cs typeface="Assistant" pitchFamily="2" charset="-79"/>
              </a:rPr>
              <a:t>Log output</a:t>
            </a:r>
            <a:br>
              <a:rPr lang="en-US" b="1" dirty="0">
                <a:solidFill>
                  <a:srgbClr val="002060"/>
                </a:solidFill>
                <a:cs typeface="Assistant" pitchFamily="2" charset="-79"/>
              </a:rPr>
            </a:br>
            <a:r>
              <a:rPr lang="en-US" sz="2000" b="1" dirty="0">
                <a:solidFill>
                  <a:srgbClr val="002060"/>
                </a:solidFill>
                <a:cs typeface="Assistant" pitchFamily="2" charset="-79"/>
              </a:rPr>
              <a:t>Replanning</a:t>
            </a:r>
            <a:endParaRPr lang="he-IL" b="1" dirty="0">
              <a:solidFill>
                <a:srgbClr val="002060"/>
              </a:solidFill>
              <a:cs typeface="Assistant" pitchFamily="2" charset="-79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1BC1E41-8CB0-474E-9B4A-3BA5FBE96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128" y="1458702"/>
            <a:ext cx="4429743" cy="3781953"/>
          </a:xfrm>
          <a:prstGeom prst="rect">
            <a:avLst/>
          </a:prstGeom>
        </p:spPr>
      </p:pic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C705AE70-9DF4-4738-B96D-2AB9DEBAD009}"/>
              </a:ext>
            </a:extLst>
          </p:cNvPr>
          <p:cNvGrpSpPr/>
          <p:nvPr/>
        </p:nvGrpSpPr>
        <p:grpSpPr>
          <a:xfrm>
            <a:off x="209839" y="1617344"/>
            <a:ext cx="3372321" cy="1152686"/>
            <a:chOff x="209839" y="1617344"/>
            <a:chExt cx="3372321" cy="1152686"/>
          </a:xfrm>
        </p:grpSpPr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AFD697CF-A4EA-400A-9BBD-1A55D4AD6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839" y="1617344"/>
              <a:ext cx="3372321" cy="1152686"/>
            </a:xfrm>
            <a:prstGeom prst="rect">
              <a:avLst/>
            </a:prstGeom>
          </p:spPr>
        </p:pic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6F479F1F-6389-4A35-91D3-4C3D6790B17F}"/>
                </a:ext>
              </a:extLst>
            </p:cNvPr>
            <p:cNvSpPr/>
            <p:nvPr/>
          </p:nvSpPr>
          <p:spPr>
            <a:xfrm>
              <a:off x="2019300" y="1633955"/>
              <a:ext cx="1054100" cy="206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FCF3A68C-5546-41FF-82DE-F839BE1D01A7}"/>
              </a:ext>
            </a:extLst>
          </p:cNvPr>
          <p:cNvGrpSpPr/>
          <p:nvPr/>
        </p:nvGrpSpPr>
        <p:grpSpPr>
          <a:xfrm>
            <a:off x="209839" y="3678338"/>
            <a:ext cx="6597361" cy="1562318"/>
            <a:chOff x="209839" y="3678338"/>
            <a:chExt cx="6597361" cy="1562318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727EF30D-77B2-4A77-9417-AF6C21A3B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839" y="3678338"/>
              <a:ext cx="6597361" cy="1562318"/>
            </a:xfrm>
            <a:prstGeom prst="rect">
              <a:avLst/>
            </a:prstGeom>
          </p:spPr>
        </p:pic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207F9044-0478-468B-8237-C7A5BAC51D30}"/>
                </a:ext>
              </a:extLst>
            </p:cNvPr>
            <p:cNvSpPr/>
            <p:nvPr/>
          </p:nvSpPr>
          <p:spPr>
            <a:xfrm>
              <a:off x="1803400" y="3678339"/>
              <a:ext cx="1270000" cy="2459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2135FA8-E92B-41EC-B78A-B5B8ED78CF47}"/>
              </a:ext>
            </a:extLst>
          </p:cNvPr>
          <p:cNvSpPr txBox="1"/>
          <p:nvPr/>
        </p:nvSpPr>
        <p:spPr>
          <a:xfrm>
            <a:off x="209839" y="1248011"/>
            <a:ext cx="33425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New config for the replanning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6BD8D2C3-CC07-4101-894F-75B1F3B24647}"/>
              </a:ext>
            </a:extLst>
          </p:cNvPr>
          <p:cNvSpPr txBox="1"/>
          <p:nvPr/>
        </p:nvSpPr>
        <p:spPr>
          <a:xfrm>
            <a:off x="95539" y="3301988"/>
            <a:ext cx="31053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New STN for the replanning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4217D18-1607-4889-A488-5C41A805F609}"/>
              </a:ext>
            </a:extLst>
          </p:cNvPr>
          <p:cNvSpPr txBox="1"/>
          <p:nvPr/>
        </p:nvSpPr>
        <p:spPr>
          <a:xfrm>
            <a:off x="7407389" y="1089370"/>
            <a:ext cx="33102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New Run after the replanning 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52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373" y="51390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Future work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מציין מיקום טקסט 5">
            <a:extLst>
              <a:ext uri="{FF2B5EF4-FFF2-40B4-BE49-F238E27FC236}">
                <a16:creationId xmlns:a16="http://schemas.microsoft.com/office/drawing/2014/main" id="{3B5DEAFB-F646-4202-90B4-966131DC7291}"/>
              </a:ext>
            </a:extLst>
          </p:cNvPr>
          <p:cNvSpPr txBox="1">
            <a:spLocks/>
          </p:cNvSpPr>
          <p:nvPr/>
        </p:nvSpPr>
        <p:spPr>
          <a:xfrm>
            <a:off x="741129" y="1942214"/>
            <a:ext cx="6010545" cy="3357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More types of interruptions</a:t>
            </a:r>
            <a:b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24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Add a GUI - 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make the system interactive</a:t>
            </a:r>
            <a:endParaRPr lang="en-US" sz="2400" dirty="0">
              <a:solidFill>
                <a:srgbClr val="002060"/>
              </a:solidFill>
              <a:cs typeface="Assistant" pitchFamily="2" charset="-79"/>
            </a:endParaRPr>
          </a:p>
          <a:p>
            <a:pPr marL="0" indent="0" algn="l" rtl="0">
              <a:buFont typeface="Wingdings 3" charset="2"/>
              <a:buNone/>
            </a:pPr>
            <a:endParaRPr lang="en-US" dirty="0"/>
          </a:p>
        </p:txBody>
      </p:sp>
      <p:pic>
        <p:nvPicPr>
          <p:cNvPr id="8" name="תמונה 7" descr="תמונה שמכילה שמים, חוץ, מים, סירה&#10;&#10;התיאור נוצר באופן אוטומטי">
            <a:extLst>
              <a:ext uri="{FF2B5EF4-FFF2-40B4-BE49-F238E27FC236}">
                <a16:creationId xmlns:a16="http://schemas.microsoft.com/office/drawing/2014/main" id="{B1358407-6733-4644-B97C-34DD341E5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38" y="2601793"/>
            <a:ext cx="4054375" cy="2698002"/>
          </a:xfrm>
          <a:prstGeom prst="rect">
            <a:avLst/>
          </a:prstGeom>
        </p:spPr>
      </p:pic>
      <p:pic>
        <p:nvPicPr>
          <p:cNvPr id="10" name="תמונה 9" descr="תמונה שמכילה שמי הלילה&#10;&#10;התיאור נוצר באופן אוטומטי">
            <a:extLst>
              <a:ext uri="{FF2B5EF4-FFF2-40B4-BE49-F238E27FC236}">
                <a16:creationId xmlns:a16="http://schemas.microsoft.com/office/drawing/2014/main" id="{B39DA20B-DAFF-4388-BCE5-C7968C1CE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38" y="2601793"/>
            <a:ext cx="4110920" cy="269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2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8ACEC28C-A60E-41B8-86C2-F2DA1EF2A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34" r="2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522553B-C7D9-4D76-975B-4933ADAD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3168502"/>
            <a:ext cx="4088190" cy="8792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0"/>
            <a:r>
              <a:rPr lang="en-US" sz="4800" b="1" dirty="0"/>
              <a:t>Questions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455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45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Offline algorithm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71BCBC-EEA7-4CA5-86B5-64B74274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4" y="1407549"/>
            <a:ext cx="10515600" cy="1879600"/>
          </a:xfrm>
        </p:spPr>
        <p:txBody>
          <a:bodyPr>
            <a:normAutofit lnSpcReduction="10000"/>
          </a:bodyPr>
          <a:lstStyle/>
          <a:p>
            <a:pPr lvl="1"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Implemented using graph theory and boosted by neural network.</a:t>
            </a:r>
          </a:p>
          <a:p>
            <a:pPr lvl="1"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Input – a config file.</a:t>
            </a:r>
          </a:p>
          <a:p>
            <a:pPr lvl="1"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Output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–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day plan as a log file.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BADA06-BFF7-4F78-AB5C-A3CFF574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64" y="3848986"/>
            <a:ext cx="7930338" cy="16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Planning with times and constraints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71BCBC-EEA7-4CA5-86B5-64B74274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46728" y="1490505"/>
            <a:ext cx="10515600" cy="27130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002060"/>
              </a:solidFill>
            </a:endParaRPr>
          </a:p>
          <a:p>
            <a:pPr marL="342900" indent="-342900" algn="l" rtl="0">
              <a:lnSpc>
                <a:spcPct val="120000"/>
              </a:lnSpc>
            </a:pPr>
            <a:r>
              <a:rPr lang="en-US" sz="2400" dirty="0">
                <a:solidFill>
                  <a:srgbClr val="002060"/>
                </a:solidFill>
              </a:rPr>
              <a:t>The planning problem under time constraints is an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optimization problem that finds the optimal solution.</a:t>
            </a:r>
          </a:p>
          <a:p>
            <a:pPr marL="342900" indent="-342900" algn="l" rtl="0">
              <a:lnSpc>
                <a:spcPct val="120000"/>
              </a:lnSpc>
            </a:pPr>
            <a:r>
              <a:rPr lang="en-US" sz="2400" dirty="0">
                <a:solidFill>
                  <a:srgbClr val="002060"/>
                </a:solidFill>
              </a:rPr>
              <a:t>The constraints are represented in data structure called STN graph.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80F645F-C6CD-4790-B910-091A3196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2" y="4021492"/>
            <a:ext cx="9061090" cy="181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CF5251A9-F12A-43AD-8588-03B67267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STN graph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example with interrupt</a:t>
            </a:r>
            <a:endParaRPr lang="he-IL" sz="1800" b="1" dirty="0">
              <a:solidFill>
                <a:srgbClr val="002060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062595E-9268-4B22-A7B7-C755E585A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89" y="3609522"/>
            <a:ext cx="1157449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CA58AB9-D144-4126-BFE9-887E2BF19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87068"/>
            <a:ext cx="11593543" cy="3286584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7647FBB3-9751-4147-A385-174E9A58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STN graph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example with interrupt</a:t>
            </a:r>
            <a:endParaRPr lang="he-IL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6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7125C9F-BA99-4360-8C64-1A47F86DA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25" y="3587068"/>
            <a:ext cx="11584017" cy="3277057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067F3A38-AC51-4E9A-B6F3-07577BF6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STN graph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example with interrupt</a:t>
            </a:r>
            <a:endParaRPr lang="he-IL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8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sp>
        <p:nvSpPr>
          <p:cNvPr id="8" name="סימן ''אסור'' 7">
            <a:extLst>
              <a:ext uri="{FF2B5EF4-FFF2-40B4-BE49-F238E27FC236}">
                <a16:creationId xmlns:a16="http://schemas.microsoft.com/office/drawing/2014/main" id="{460CA6B1-A0A7-4152-B423-9D68B5DBD4EE}"/>
              </a:ext>
            </a:extLst>
          </p:cNvPr>
          <p:cNvSpPr/>
          <p:nvPr/>
        </p:nvSpPr>
        <p:spPr>
          <a:xfrm>
            <a:off x="4388699" y="2307515"/>
            <a:ext cx="1102111" cy="1048656"/>
          </a:xfrm>
          <a:prstGeom prst="noSmoking">
            <a:avLst>
              <a:gd name="adj" fmla="val 889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657A408-36A1-422A-8EAD-FCB1709B4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89" y="3580943"/>
            <a:ext cx="11574490" cy="3277057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394EDB15-A206-440C-970B-5966F38D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STN graph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example with interrupt</a:t>
            </a:r>
            <a:endParaRPr lang="he-IL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93531"/>
      </p:ext>
    </p:extLst>
  </p:cSld>
  <p:clrMapOvr>
    <a:masterClrMapping/>
  </p:clrMapOvr>
</p:sld>
</file>

<file path=ppt/theme/theme1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15057</TotalTime>
  <Words>768</Words>
  <Application>Microsoft Office PowerPoint</Application>
  <PresentationFormat>מסך רחב</PresentationFormat>
  <Paragraphs>248</Paragraphs>
  <Slides>36</Slides>
  <Notes>36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Trebuchet MS</vt:lpstr>
      <vt:lpstr>Wingdings 3</vt:lpstr>
      <vt:lpstr>עיצוב מותאם אישית</vt:lpstr>
      <vt:lpstr>פיאה</vt:lpstr>
      <vt:lpstr>Online Algorithm for Airport Management Final Presentation </vt:lpstr>
      <vt:lpstr>Motivation</vt:lpstr>
      <vt:lpstr>The problem</vt:lpstr>
      <vt:lpstr>Offline algorithm</vt:lpstr>
      <vt:lpstr>Planning with times and constraints</vt:lpstr>
      <vt:lpstr>STN graph example with interrupt</vt:lpstr>
      <vt:lpstr>STN graph example with interrupt</vt:lpstr>
      <vt:lpstr>STN graph example with interrupt</vt:lpstr>
      <vt:lpstr>STN graph example with interrupt</vt:lpstr>
      <vt:lpstr>STN graph example with interrupt</vt:lpstr>
      <vt:lpstr>STN graph example with interrupt</vt:lpstr>
      <vt:lpstr>STN graph example with interrupt</vt:lpstr>
      <vt:lpstr>STN graph example with interrupt</vt:lpstr>
      <vt:lpstr>מצגת של PowerPoint‏</vt:lpstr>
      <vt:lpstr>Project goal</vt:lpstr>
      <vt:lpstr>General schema of the problem</vt:lpstr>
      <vt:lpstr>Project assumptions</vt:lpstr>
      <vt:lpstr>Block diagram</vt:lpstr>
      <vt:lpstr>מצגת של PowerPoint‏</vt:lpstr>
      <vt:lpstr>מצגת של PowerPoint‏</vt:lpstr>
      <vt:lpstr>Controller module</vt:lpstr>
      <vt:lpstr>Controller module STN Graph</vt:lpstr>
      <vt:lpstr>Controller module Heap</vt:lpstr>
      <vt:lpstr>Simulator module</vt:lpstr>
      <vt:lpstr>מצגת של PowerPoint‏</vt:lpstr>
      <vt:lpstr>State module</vt:lpstr>
      <vt:lpstr>Clock module</vt:lpstr>
      <vt:lpstr>Clock module Problems and Solutions</vt:lpstr>
      <vt:lpstr>Events module</vt:lpstr>
      <vt:lpstr>Interrupt module</vt:lpstr>
      <vt:lpstr>Log output</vt:lpstr>
      <vt:lpstr>Log output</vt:lpstr>
      <vt:lpstr>Log output Replanning</vt:lpstr>
      <vt:lpstr>Log output Replanning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Hodaya Cohen-Adiv</dc:creator>
  <cp:lastModifiedBy>Yoav Cohen</cp:lastModifiedBy>
  <cp:revision>315</cp:revision>
  <dcterms:created xsi:type="dcterms:W3CDTF">2021-10-26T16:00:14Z</dcterms:created>
  <dcterms:modified xsi:type="dcterms:W3CDTF">2021-12-03T16:37:34Z</dcterms:modified>
</cp:coreProperties>
</file>