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7" r:id="rId3"/>
    <p:sldId id="259" r:id="rId4"/>
    <p:sldId id="260" r:id="rId5"/>
    <p:sldId id="261" r:id="rId6"/>
    <p:sldId id="269" r:id="rId7"/>
    <p:sldId id="271" r:id="rId8"/>
    <p:sldId id="262" r:id="rId9"/>
    <p:sldId id="268" r:id="rId10"/>
    <p:sldId id="272" r:id="rId11"/>
    <p:sldId id="266" r:id="rId12"/>
    <p:sldId id="267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64" r:id="rId24"/>
    <p:sldId id="283" r:id="rId25"/>
    <p:sldId id="284" r:id="rId26"/>
    <p:sldId id="265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C8F9D-D0F9-4942-8C79-E58799FCB583}" v="95" dt="2021-11-04T21:05:18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65903" autoAdjust="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daya Cohen-Adiv" userId="54baf416-17b2-44b0-8eaa-f32867a20369" providerId="ADAL" clId="{31FC8F9D-D0F9-4942-8C79-E58799FCB583}"/>
    <pc:docChg chg="undo custSel addSld delSld modSld sldOrd addMainMaster delMainMaster modMainMaster">
      <pc:chgData name="Hodaya Cohen-Adiv" userId="54baf416-17b2-44b0-8eaa-f32867a20369" providerId="ADAL" clId="{31FC8F9D-D0F9-4942-8C79-E58799FCB583}" dt="2021-11-04T21:14:27.663" v="11457" actId="20577"/>
      <pc:docMkLst>
        <pc:docMk/>
      </pc:docMkLst>
      <pc:sldChg chg="addSp delSp modSp del mod setBg">
        <pc:chgData name="Hodaya Cohen-Adiv" userId="54baf416-17b2-44b0-8eaa-f32867a20369" providerId="ADAL" clId="{31FC8F9D-D0F9-4942-8C79-E58799FCB583}" dt="2021-10-26T16:31:49.792" v="195" actId="2696"/>
        <pc:sldMkLst>
          <pc:docMk/>
          <pc:sldMk cId="1530638986" sldId="256"/>
        </pc:sldMkLst>
        <pc:spChg chg="mod">
          <ac:chgData name="Hodaya Cohen-Adiv" userId="54baf416-17b2-44b0-8eaa-f32867a20369" providerId="ADAL" clId="{31FC8F9D-D0F9-4942-8C79-E58799FCB583}" dt="2021-10-26T16:14:24.571" v="126" actId="113"/>
          <ac:spMkLst>
            <pc:docMk/>
            <pc:sldMk cId="1530638986" sldId="256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0-26T16:13:57.362" v="123" actId="1076"/>
          <ac:spMkLst>
            <pc:docMk/>
            <pc:sldMk cId="1530638986" sldId="256"/>
            <ac:spMk id="3" creationId="{8ABD7677-3CB1-4052-AF47-DEF77047EB36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2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0-26T16:11:05.096" v="97" actId="26606"/>
          <ac:spMkLst>
            <pc:docMk/>
            <pc:sldMk cId="1530638986" sldId="256"/>
            <ac:spMk id="14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16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0-26T16:11:05.096" v="97" actId="26606"/>
          <ac:grpSpMkLst>
            <pc:docMk/>
            <pc:sldMk cId="1530638986" sldId="256"/>
            <ac:grpSpMk id="22" creationId="{383C2651-AE0C-4AE4-8725-E2F9414FE219}"/>
          </ac:grpSpMkLst>
        </pc:grpChg>
        <pc:picChg chg="add del mod">
          <ac:chgData name="Hodaya Cohen-Adiv" userId="54baf416-17b2-44b0-8eaa-f32867a20369" providerId="ADAL" clId="{31FC8F9D-D0F9-4942-8C79-E58799FCB583}" dt="2021-10-26T16:09:13.372" v="88" actId="478"/>
          <ac:picMkLst>
            <pc:docMk/>
            <pc:sldMk cId="1530638986" sldId="256"/>
            <ac:picMk id="4" creationId="{6573743E-A566-4E6F-997B-F8B8D030194B}"/>
          </ac:picMkLst>
        </pc:picChg>
        <pc:picChg chg="add del mod">
          <ac:chgData name="Hodaya Cohen-Adiv" userId="54baf416-17b2-44b0-8eaa-f32867a20369" providerId="ADAL" clId="{31FC8F9D-D0F9-4942-8C79-E58799FCB583}" dt="2021-10-26T16:10:43.678" v="92" actId="478"/>
          <ac:picMkLst>
            <pc:docMk/>
            <pc:sldMk cId="1530638986" sldId="256"/>
            <ac:picMk id="5" creationId="{2466AA38-228F-41EC-94CE-E55E97FF1A11}"/>
          </ac:picMkLst>
        </pc:picChg>
        <pc:picChg chg="add mod">
          <ac:chgData name="Hodaya Cohen-Adiv" userId="54baf416-17b2-44b0-8eaa-f32867a20369" providerId="ADAL" clId="{31FC8F9D-D0F9-4942-8C79-E58799FCB583}" dt="2021-10-26T16:14:14.068" v="125" actId="1076"/>
          <ac:picMkLst>
            <pc:docMk/>
            <pc:sldMk cId="1530638986" sldId="256"/>
            <ac:picMk id="7" creationId="{347B919C-E18C-43B0-A0A1-6D31B2986BC2}"/>
          </ac:picMkLst>
        </pc:picChg>
        <pc:picChg chg="add del">
          <ac:chgData name="Hodaya Cohen-Adiv" userId="54baf416-17b2-44b0-8eaa-f32867a20369" providerId="ADAL" clId="{31FC8F9D-D0F9-4942-8C79-E58799FCB583}" dt="2021-10-26T16:20:39.631" v="128" actId="22"/>
          <ac:picMkLst>
            <pc:docMk/>
            <pc:sldMk cId="1530638986" sldId="256"/>
            <ac:picMk id="9" creationId="{56FB3AEF-2260-4706-9945-42726A097C73}"/>
          </ac:picMkLst>
        </pc:picChg>
      </pc:sldChg>
      <pc:sldChg chg="modSp add del mod">
        <pc:chgData name="Hodaya Cohen-Adiv" userId="54baf416-17b2-44b0-8eaa-f32867a20369" providerId="ADAL" clId="{31FC8F9D-D0F9-4942-8C79-E58799FCB583}" dt="2021-11-04T07:57:44.598" v="2737" actId="20577"/>
        <pc:sldMkLst>
          <pc:docMk/>
          <pc:sldMk cId="1278937502" sldId="257"/>
        </pc:sldMkLst>
        <pc:spChg chg="mod">
          <ac:chgData name="Hodaya Cohen-Adiv" userId="54baf416-17b2-44b0-8eaa-f32867a20369" providerId="ADAL" clId="{31FC8F9D-D0F9-4942-8C79-E58799FCB583}" dt="2021-10-26T17:56:58.275" v="1393" actId="113"/>
          <ac:spMkLst>
            <pc:docMk/>
            <pc:sldMk cId="1278937502" sldId="257"/>
            <ac:spMk id="2" creationId="{5C682981-1E08-4EC6-9815-1D36685C93C5}"/>
          </ac:spMkLst>
        </pc:spChg>
        <pc:spChg chg="mod">
          <ac:chgData name="Hodaya Cohen-Adiv" userId="54baf416-17b2-44b0-8eaa-f32867a20369" providerId="ADAL" clId="{31FC8F9D-D0F9-4942-8C79-E58799FCB583}" dt="2021-11-04T07:57:44.598" v="2737" actId="20577"/>
          <ac:spMkLst>
            <pc:docMk/>
            <pc:sldMk cId="1278937502" sldId="257"/>
            <ac:spMk id="3" creationId="{8ABD7677-3CB1-4052-AF47-DEF77047EB36}"/>
          </ac:spMkLst>
        </pc:spChg>
        <pc:picChg chg="mod">
          <ac:chgData name="Hodaya Cohen-Adiv" userId="54baf416-17b2-44b0-8eaa-f32867a20369" providerId="ADAL" clId="{31FC8F9D-D0F9-4942-8C79-E58799FCB583}" dt="2021-10-26T16:46:20.792" v="268" actId="14100"/>
          <ac:picMkLst>
            <pc:docMk/>
            <pc:sldMk cId="1278937502" sldId="257"/>
            <ac:picMk id="7" creationId="{347B919C-E18C-43B0-A0A1-6D31B2986BC2}"/>
          </ac:picMkLst>
        </pc:picChg>
      </pc:sldChg>
      <pc:sldChg chg="addSp delSp modSp new del mod setBg">
        <pc:chgData name="Hodaya Cohen-Adiv" userId="54baf416-17b2-44b0-8eaa-f32867a20369" providerId="ADAL" clId="{31FC8F9D-D0F9-4942-8C79-E58799FCB583}" dt="2021-10-26T16:51:19.103" v="297" actId="2696"/>
        <pc:sldMkLst>
          <pc:docMk/>
          <pc:sldMk cId="4141905386" sldId="258"/>
        </pc:sldMkLst>
        <pc:spChg chg="del">
          <ac:chgData name="Hodaya Cohen-Adiv" userId="54baf416-17b2-44b0-8eaa-f32867a20369" providerId="ADAL" clId="{31FC8F9D-D0F9-4942-8C79-E58799FCB583}" dt="2021-10-26T16:27:52.452" v="192" actId="478"/>
          <ac:spMkLst>
            <pc:docMk/>
            <pc:sldMk cId="4141905386" sldId="258"/>
            <ac:spMk id="2" creationId="{FCAAEDF0-09D0-4F83-BE13-D0D83BA84967}"/>
          </ac:spMkLst>
        </pc:spChg>
        <pc:spChg chg="del mod">
          <ac:chgData name="Hodaya Cohen-Adiv" userId="54baf416-17b2-44b0-8eaa-f32867a20369" providerId="ADAL" clId="{31FC8F9D-D0F9-4942-8C79-E58799FCB583}" dt="2021-10-26T16:27:50.444" v="191" actId="478"/>
          <ac:spMkLst>
            <pc:docMk/>
            <pc:sldMk cId="4141905386" sldId="258"/>
            <ac:spMk id="3" creationId="{86D2F3AB-98B5-4074-87ED-D0CC4A2E9F05}"/>
          </ac:spMkLst>
        </pc:spChg>
        <pc:spChg chg="del mod">
          <ac:chgData name="Hodaya Cohen-Adiv" userId="54baf416-17b2-44b0-8eaa-f32867a20369" providerId="ADAL" clId="{31FC8F9D-D0F9-4942-8C79-E58799FCB583}" dt="2021-10-26T16:43:47.972" v="264" actId="478"/>
          <ac:spMkLst>
            <pc:docMk/>
            <pc:sldMk cId="4141905386" sldId="258"/>
            <ac:spMk id="6" creationId="{6D0E2C15-2EAA-4D00-BD48-B8479DE2845A}"/>
          </ac:spMkLst>
        </pc:spChg>
        <pc:spChg chg="add mod">
          <ac:chgData name="Hodaya Cohen-Adiv" userId="54baf416-17b2-44b0-8eaa-f32867a20369" providerId="ADAL" clId="{31FC8F9D-D0F9-4942-8C79-E58799FCB583}" dt="2021-10-26T16:46:55.217" v="270" actId="1076"/>
          <ac:spMkLst>
            <pc:docMk/>
            <pc:sldMk cId="4141905386" sldId="258"/>
            <ac:spMk id="10" creationId="{5C88FB25-AB8B-4AE9-B9AB-0553CCFA92B6}"/>
          </ac:spMkLst>
        </pc:spChg>
        <pc:picChg chg="add del mod">
          <ac:chgData name="Hodaya Cohen-Adiv" userId="54baf416-17b2-44b0-8eaa-f32867a20369" providerId="ADAL" clId="{31FC8F9D-D0F9-4942-8C79-E58799FCB583}" dt="2021-10-26T16:32:48.420" v="198" actId="21"/>
          <ac:picMkLst>
            <pc:docMk/>
            <pc:sldMk cId="4141905386" sldId="258"/>
            <ac:picMk id="5" creationId="{94648AB9-B235-4D52-9920-9B0F1E13CD87}"/>
          </ac:picMkLst>
        </pc:picChg>
        <pc:picChg chg="add del mod">
          <ac:chgData name="Hodaya Cohen-Adiv" userId="54baf416-17b2-44b0-8eaa-f32867a20369" providerId="ADAL" clId="{31FC8F9D-D0F9-4942-8C79-E58799FCB583}" dt="2021-10-26T16:33:34.132" v="209" actId="478"/>
          <ac:picMkLst>
            <pc:docMk/>
            <pc:sldMk cId="4141905386" sldId="258"/>
            <ac:picMk id="7" creationId="{6C6AE328-EE6F-43CD-83BE-13B6CBC93A28}"/>
          </ac:picMkLst>
        </pc:picChg>
        <pc:picChg chg="add del mod">
          <ac:chgData name="Hodaya Cohen-Adiv" userId="54baf416-17b2-44b0-8eaa-f32867a20369" providerId="ADAL" clId="{31FC8F9D-D0F9-4942-8C79-E58799FCB583}" dt="2021-10-26T16:43:41.932" v="262" actId="478"/>
          <ac:picMkLst>
            <pc:docMk/>
            <pc:sldMk cId="4141905386" sldId="258"/>
            <ac:picMk id="8" creationId="{9E12F461-9638-4F5E-AD26-AA4A791B701D}"/>
          </ac:picMkLst>
        </pc:picChg>
      </pc:sldChg>
      <pc:sldChg chg="addSp delSp modSp new mod ord modShow">
        <pc:chgData name="Hodaya Cohen-Adiv" userId="54baf416-17b2-44b0-8eaa-f32867a20369" providerId="ADAL" clId="{31FC8F9D-D0F9-4942-8C79-E58799FCB583}" dt="2021-10-28T13:27:49.421" v="2261" actId="729"/>
        <pc:sldMkLst>
          <pc:docMk/>
          <pc:sldMk cId="4230339320" sldId="259"/>
        </pc:sldMkLst>
        <pc:spChg chg="mod">
          <ac:chgData name="Hodaya Cohen-Adiv" userId="54baf416-17b2-44b0-8eaa-f32867a20369" providerId="ADAL" clId="{31FC8F9D-D0F9-4942-8C79-E58799FCB583}" dt="2021-10-26T17:56:44.535" v="1391" actId="1076"/>
          <ac:spMkLst>
            <pc:docMk/>
            <pc:sldMk cId="4230339320" sldId="259"/>
            <ac:spMk id="2" creationId="{11433E98-96EA-4674-A96F-0E224428F1EB}"/>
          </ac:spMkLst>
        </pc:spChg>
        <pc:spChg chg="del">
          <ac:chgData name="Hodaya Cohen-Adiv" userId="54baf416-17b2-44b0-8eaa-f32867a20369" providerId="ADAL" clId="{31FC8F9D-D0F9-4942-8C79-E58799FCB583}" dt="2021-10-26T16:47:26.276" v="274" actId="478"/>
          <ac:spMkLst>
            <pc:docMk/>
            <pc:sldMk cId="4230339320" sldId="259"/>
            <ac:spMk id="3" creationId="{EE042B72-2873-476C-9CAB-8AB39BAD3EB7}"/>
          </ac:spMkLst>
        </pc:spChg>
        <pc:spChg chg="add mod">
          <ac:chgData name="Hodaya Cohen-Adiv" userId="54baf416-17b2-44b0-8eaa-f32867a20369" providerId="ADAL" clId="{31FC8F9D-D0F9-4942-8C79-E58799FCB583}" dt="2021-10-26T17:58:05.719" v="1423" actId="20577"/>
          <ac:spMkLst>
            <pc:docMk/>
            <pc:sldMk cId="4230339320" sldId="259"/>
            <ac:spMk id="4" creationId="{CFB41CB1-2F3B-43EB-B870-D336A3835B25}"/>
          </ac:spMkLst>
        </pc:spChg>
      </pc:sldChg>
      <pc:sldChg chg="addSp delSp modSp new mod setBg chgLayout">
        <pc:chgData name="Hodaya Cohen-Adiv" userId="54baf416-17b2-44b0-8eaa-f32867a20369" providerId="ADAL" clId="{31FC8F9D-D0F9-4942-8C79-E58799FCB583}" dt="2021-11-04T18:07:12.186" v="10337" actId="255"/>
        <pc:sldMkLst>
          <pc:docMk/>
          <pc:sldMk cId="4153337668" sldId="260"/>
        </pc:sldMkLst>
        <pc:spChg chg="mod ord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" creationId="{00BDE5E7-CDBD-4B22-B591-6EF0BF74681B}"/>
          </ac:spMkLst>
        </pc:spChg>
        <pc:spChg chg="add mod ord">
          <ac:chgData name="Hodaya Cohen-Adiv" userId="54baf416-17b2-44b0-8eaa-f32867a20369" providerId="ADAL" clId="{31FC8F9D-D0F9-4942-8C79-E58799FCB583}" dt="2021-11-04T18:07:12.186" v="10337" actId="255"/>
          <ac:spMkLst>
            <pc:docMk/>
            <pc:sldMk cId="4153337668" sldId="260"/>
            <ac:spMk id="3" creationId="{197B225D-5CD6-43D4-B20E-E1451DF24856}"/>
          </ac:spMkLst>
        </pc:spChg>
        <pc:spChg chg="add del">
          <ac:chgData name="Hodaya Cohen-Adiv" userId="54baf416-17b2-44b0-8eaa-f32867a20369" providerId="ADAL" clId="{31FC8F9D-D0F9-4942-8C79-E58799FCB583}" dt="2021-11-04T12:28:25.841" v="5186" actId="26606"/>
          <ac:spMkLst>
            <pc:docMk/>
            <pc:sldMk cId="4153337668" sldId="260"/>
            <ac:spMk id="5" creationId="{6A1473A6-3F22-483E-8A30-80B9D2B14592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7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8" creationId="{C7FA33FF-088D-4F16-95A2-2C64D353DEA8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9" creationId="{C2554CA6-288E-4202-BC52-2E5A8F0C0AED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0" creationId="{A376EFB1-01CF-419F-ABF1-2AF02BBFCBD1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1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23.721" v="5184" actId="26606"/>
          <ac:spMkLst>
            <pc:docMk/>
            <pc:sldMk cId="4153337668" sldId="260"/>
            <ac:spMk id="12" creationId="{FF9DEA15-78BD-4750-AA18-B9F28A6D5AB8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3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4" creationId="{FA23A907-97FB-4A8F-880A-DD77401C4296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5" creationId="{B10BB131-AC8E-4A8E-A5D1-36260F720C3B}"/>
          </ac:spMkLst>
        </pc:spChg>
        <pc:spChg chg="add del">
          <ac:chgData name="Hodaya Cohen-Adiv" userId="54baf416-17b2-44b0-8eaa-f32867a20369" providerId="ADAL" clId="{31FC8F9D-D0F9-4942-8C79-E58799FCB583}" dt="2021-11-04T12:28:28.112" v="5188" actId="26606"/>
          <ac:spMkLst>
            <pc:docMk/>
            <pc:sldMk cId="4153337668" sldId="260"/>
            <ac:spMk id="16" creationId="{5B7778FC-632E-4DCA-A7CB-0D7731CCF970}"/>
          </ac:spMkLst>
        </pc:spChg>
        <pc:spChg chg="add del">
          <ac:chgData name="Hodaya Cohen-Adiv" userId="54baf416-17b2-44b0-8eaa-f32867a20369" providerId="ADAL" clId="{31FC8F9D-D0F9-4942-8C79-E58799FCB583}" dt="2021-11-04T12:28:32.584" v="5190" actId="26606"/>
          <ac:spMkLst>
            <pc:docMk/>
            <pc:sldMk cId="4153337668" sldId="260"/>
            <ac:spMk id="17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8" creationId="{C9A36457-A5F4-4103-A443-02581C09185B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19" creationId="{DC5FB7E8-B636-40FA-BE8D-48145C0F5C57}"/>
          </ac:spMkLst>
        </pc:spChg>
        <pc:spChg chg="add del">
          <ac:chgData name="Hodaya Cohen-Adiv" userId="54baf416-17b2-44b0-8eaa-f32867a20369" providerId="ADAL" clId="{31FC8F9D-D0F9-4942-8C79-E58799FCB583}" dt="2021-11-04T12:28:35.448" v="5192" actId="26606"/>
          <ac:spMkLst>
            <pc:docMk/>
            <pc:sldMk cId="4153337668" sldId="260"/>
            <ac:spMk id="20" creationId="{142DCE2C-2863-46FA-9BE7-24365A24D9BA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1" creationId="{777A147A-9ED8-46B4-8660-1B3C2AA880B5}"/>
          </ac:spMkLst>
        </pc:spChg>
        <pc:spChg chg="add del">
          <ac:chgData name="Hodaya Cohen-Adiv" userId="54baf416-17b2-44b0-8eaa-f32867a20369" providerId="ADAL" clId="{31FC8F9D-D0F9-4942-8C79-E58799FCB583}" dt="2021-11-04T12:28:38.634" v="5194" actId="26606"/>
          <ac:spMkLst>
            <pc:docMk/>
            <pc:sldMk cId="4153337668" sldId="260"/>
            <ac:spMk id="22" creationId="{5D6C15A0-C087-4593-8414-2B4EC1CDC3DE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3" creationId="{827B839B-9ADE-406B-8590-F1CAEDED45A1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4" creationId="{CFE45BF0-46DB-408C-B5F7-7B11716805D4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5" creationId="{2AEBC8F2-97B1-41B4-93F1-2D289E197FBA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6" creationId="{472E3A19-F5D5-48FC-BB9C-48C2F68F598B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7" creationId="{7A62E32F-BB65-43A8-8EB5-92346890E549}"/>
          </ac:spMkLst>
        </pc:spChg>
        <pc:spChg chg="add del">
          <ac:chgData name="Hodaya Cohen-Adiv" userId="54baf416-17b2-44b0-8eaa-f32867a20369" providerId="ADAL" clId="{31FC8F9D-D0F9-4942-8C79-E58799FCB583}" dt="2021-11-04T12:28:40.904" v="5196" actId="26606"/>
          <ac:spMkLst>
            <pc:docMk/>
            <pc:sldMk cId="4153337668" sldId="260"/>
            <ac:spMk id="28" creationId="{14E91B64-9FCC-451E-AFB4-A827D6329367}"/>
          </ac:spMkLst>
        </pc:spChg>
        <pc:grpChg chg="add del">
          <ac:chgData name="Hodaya Cohen-Adiv" userId="54baf416-17b2-44b0-8eaa-f32867a20369" providerId="ADAL" clId="{31FC8F9D-D0F9-4942-8C79-E58799FCB583}" dt="2021-11-04T12:28:25.841" v="5186" actId="26606"/>
          <ac:grpSpMkLst>
            <pc:docMk/>
            <pc:sldMk cId="4153337668" sldId="260"/>
            <ac:grpSpMk id="6" creationId="{AA1375E3-3E53-4D75-BAB7-E5929BFCB25F}"/>
          </ac:grpSpMkLst>
        </pc:grpChg>
      </pc:sldChg>
      <pc:sldChg chg="addSp delSp modSp new mod setBg chgLayout modNotesTx">
        <pc:chgData name="Hodaya Cohen-Adiv" userId="54baf416-17b2-44b0-8eaa-f32867a20369" providerId="ADAL" clId="{31FC8F9D-D0F9-4942-8C79-E58799FCB583}" dt="2021-11-04T18:06:17.228" v="10330" actId="1076"/>
        <pc:sldMkLst>
          <pc:docMk/>
          <pc:sldMk cId="1408261515" sldId="261"/>
        </pc:sldMkLst>
        <pc:spChg chg="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2" creationId="{B40C3AF8-4F60-436D-88E9-A7B5F651D8D5}"/>
          </ac:spMkLst>
        </pc:spChg>
        <pc:spChg chg="add del mod">
          <ac:chgData name="Hodaya Cohen-Adiv" userId="54baf416-17b2-44b0-8eaa-f32867a20369" providerId="ADAL" clId="{31FC8F9D-D0F9-4942-8C79-E58799FCB583}" dt="2021-10-26T17:51:41.186" v="1000" actId="478"/>
          <ac:spMkLst>
            <pc:docMk/>
            <pc:sldMk cId="1408261515" sldId="261"/>
            <ac:spMk id="3" creationId="{A751FF42-798C-4B83-AE91-69F5C79D64BB}"/>
          </ac:spMkLst>
        </pc:spChg>
        <pc:spChg chg="add mod ord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4" creationId="{4D71BCBC-EEA7-4CA5-86B5-64B74274D72E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0" creationId="{2550BE34-C2B8-49B8-8519-67A8CAD51AE9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2" creationId="{A7457DD9-5A45-400A-AB4B-4B4EDECA25F1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4" creationId="{441CF7D6-A660-431A-B0BB-140A0D5556B6}"/>
          </ac:spMkLst>
        </pc:spChg>
        <pc:spChg chg="add del">
          <ac:chgData name="Hodaya Cohen-Adiv" userId="54baf416-17b2-44b0-8eaa-f32867a20369" providerId="ADAL" clId="{31FC8F9D-D0F9-4942-8C79-E58799FCB583}" dt="2021-11-04T12:28:46.650" v="5198" actId="26606"/>
          <ac:spMkLst>
            <pc:docMk/>
            <pc:sldMk cId="1408261515" sldId="261"/>
            <ac:spMk id="16" creationId="{0570A85B-3810-4F95-97B0-CBF4CCDB381C}"/>
          </ac:spMkLst>
        </pc:spChg>
        <pc:spChg chg="add del">
          <ac:chgData name="Hodaya Cohen-Adiv" userId="54baf416-17b2-44b0-8eaa-f32867a20369" providerId="ADAL" clId="{31FC8F9D-D0F9-4942-8C79-E58799FCB583}" dt="2021-11-04T12:28:48.068" v="5200" actId="26606"/>
          <ac:spMkLst>
            <pc:docMk/>
            <pc:sldMk cId="1408261515" sldId="261"/>
            <ac:spMk id="1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0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28:52.216" v="5202" actId="26606"/>
          <ac:spMkLst>
            <pc:docMk/>
            <pc:sldMk cId="1408261515" sldId="261"/>
            <ac:spMk id="21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3" creationId="{EC7FF834-B204-4967-8D47-8BB36EAF0EF5}"/>
          </ac:spMkLst>
        </pc:spChg>
        <pc:spChg chg="add del">
          <ac:chgData name="Hodaya Cohen-Adiv" userId="54baf416-17b2-44b0-8eaa-f32867a20369" providerId="ADAL" clId="{31FC8F9D-D0F9-4942-8C79-E58799FCB583}" dt="2021-11-04T12:28:53.715" v="5204" actId="26606"/>
          <ac:spMkLst>
            <pc:docMk/>
            <pc:sldMk cId="1408261515" sldId="261"/>
            <ac:spMk id="24" creationId="{F780A22D-61EA-43E3-BD94-3E39CF902160}"/>
          </ac:spMkLst>
        </pc:spChg>
        <pc:spChg chg="add del">
          <ac:chgData name="Hodaya Cohen-Adiv" userId="54baf416-17b2-44b0-8eaa-f32867a20369" providerId="ADAL" clId="{31FC8F9D-D0F9-4942-8C79-E58799FCB583}" dt="2021-11-04T12:28:55.368" v="5206" actId="26606"/>
          <ac:spMkLst>
            <pc:docMk/>
            <pc:sldMk cId="1408261515" sldId="261"/>
            <ac:spMk id="26" creationId="{81AEB8A9-B768-4E30-BA55-D919E6687343}"/>
          </ac:spMkLst>
        </pc:spChg>
        <pc:spChg chg="add del">
          <ac:chgData name="Hodaya Cohen-Adiv" userId="54baf416-17b2-44b0-8eaa-f32867a20369" providerId="ADAL" clId="{31FC8F9D-D0F9-4942-8C79-E58799FCB583}" dt="2021-11-04T12:28:56.476" v="5208" actId="26606"/>
          <ac:spMkLst>
            <pc:docMk/>
            <pc:sldMk cId="1408261515" sldId="261"/>
            <ac:spMk id="28" creationId="{42A5316D-ED2F-4F89-B4B4-8D9240B1A348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0" creationId="{6166C6D1-23AC-49C4-BA07-238E4E9F8CEB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1" creationId="{B775CD93-9DF2-48CB-9F57-1BCA9A46C7FA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2" creationId="{E186B68C-84BC-4A6E-99D1-EE87483C1349}"/>
          </ac:spMkLst>
        </pc:spChg>
        <pc:spChg chg="add del">
          <ac:chgData name="Hodaya Cohen-Adiv" userId="54baf416-17b2-44b0-8eaa-f32867a20369" providerId="ADAL" clId="{31FC8F9D-D0F9-4942-8C79-E58799FCB583}" dt="2021-11-04T12:28:59.884" v="5210" actId="26606"/>
          <ac:spMkLst>
            <pc:docMk/>
            <pc:sldMk cId="1408261515" sldId="261"/>
            <ac:spMk id="33" creationId="{1C091803-41C2-48E0-9228-5148460C7479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5" creationId="{66E48AFA-8884-4F68-A44F-D2C1E8609C5A}"/>
          </ac:spMkLst>
        </pc:spChg>
        <pc:spChg chg="add del">
          <ac:chgData name="Hodaya Cohen-Adiv" userId="54baf416-17b2-44b0-8eaa-f32867a20369" providerId="ADAL" clId="{31FC8F9D-D0F9-4942-8C79-E58799FCB583}" dt="2021-11-04T12:29:01.436" v="5212" actId="26606"/>
          <ac:spMkLst>
            <pc:docMk/>
            <pc:sldMk cId="1408261515" sldId="261"/>
            <ac:spMk id="36" creationId="{969D19A6-08CB-498C-93EC-3FFB021FC68A}"/>
          </ac:spMkLst>
        </pc:spChg>
        <pc:picChg chg="add mod">
          <ac:chgData name="Hodaya Cohen-Adiv" userId="54baf416-17b2-44b0-8eaa-f32867a20369" providerId="ADAL" clId="{31FC8F9D-D0F9-4942-8C79-E58799FCB583}" dt="2021-11-04T18:06:17.228" v="10330" actId="1076"/>
          <ac:picMkLst>
            <pc:docMk/>
            <pc:sldMk cId="1408261515" sldId="261"/>
            <ac:picMk id="5" creationId="{B8471523-AECE-40E1-B529-AA5B43E3C8F8}"/>
          </ac:picMkLst>
        </pc:picChg>
      </pc:sldChg>
      <pc:sldChg chg="addSp delSp modSp new mod setBg setClrOvrMap chgLayout modNotesTx">
        <pc:chgData name="Hodaya Cohen-Adiv" userId="54baf416-17b2-44b0-8eaa-f32867a20369" providerId="ADAL" clId="{31FC8F9D-D0F9-4942-8C79-E58799FCB583}" dt="2021-11-04T10:45:51.114" v="5065" actId="1076"/>
        <pc:sldMkLst>
          <pc:docMk/>
          <pc:sldMk cId="3147433343" sldId="262"/>
        </pc:sldMkLst>
        <pc:spChg chg="mod ord">
          <ac:chgData name="Hodaya Cohen-Adiv" userId="54baf416-17b2-44b0-8eaa-f32867a20369" providerId="ADAL" clId="{31FC8F9D-D0F9-4942-8C79-E58799FCB583}" dt="2021-10-28T08:27:20.655" v="1452" actId="700"/>
          <ac:spMkLst>
            <pc:docMk/>
            <pc:sldMk cId="3147433343" sldId="262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3:29.268" v="1429" actId="478"/>
          <ac:spMkLst>
            <pc:docMk/>
            <pc:sldMk cId="3147433343" sldId="262"/>
            <ac:spMk id="3" creationId="{60057E66-9DCE-4729-AA0E-EBF31F6439BC}"/>
          </ac:spMkLst>
        </pc:spChg>
        <pc:spChg chg="add del">
          <ac:chgData name="Hodaya Cohen-Adiv" userId="54baf416-17b2-44b0-8eaa-f32867a20369" providerId="ADAL" clId="{31FC8F9D-D0F9-4942-8C79-E58799FCB583}" dt="2021-10-26T17:29:03.060" v="452" actId="26606"/>
          <ac:spMkLst>
            <pc:docMk/>
            <pc:sldMk cId="3147433343" sldId="262"/>
            <ac:spMk id="9" creationId="{E49CC64F-7275-4E33-961B-0C5CDC439875}"/>
          </ac:spMkLst>
        </pc:spChg>
        <pc:spChg chg="add del">
          <ac:chgData name="Hodaya Cohen-Adiv" userId="54baf416-17b2-44b0-8eaa-f32867a20369" providerId="ADAL" clId="{31FC8F9D-D0F9-4942-8C79-E58799FCB583}" dt="2021-10-28T08:23:54.973" v="1432" actId="26606"/>
          <ac:spMkLst>
            <pc:docMk/>
            <pc:sldMk cId="3147433343" sldId="262"/>
            <ac:spMk id="12" creationId="{7F57BEA8-497D-4AA8-8A18-BDCD696B25FE}"/>
          </ac:spMkLst>
        </pc:spChg>
        <pc:picChg chg="add del mod">
          <ac:chgData name="Hodaya Cohen-Adiv" userId="54baf416-17b2-44b0-8eaa-f32867a20369" providerId="ADAL" clId="{31FC8F9D-D0F9-4942-8C79-E58799FCB583}" dt="2021-10-28T08:51:49.304" v="1644" actId="478"/>
          <ac:picMkLst>
            <pc:docMk/>
            <pc:sldMk cId="3147433343" sldId="262"/>
            <ac:picMk id="5" creationId="{26032921-5232-42BD-A68F-C55EFFCE0240}"/>
          </ac:picMkLst>
        </pc:picChg>
        <pc:picChg chg="add del">
          <ac:chgData name="Hodaya Cohen-Adiv" userId="54baf416-17b2-44b0-8eaa-f32867a20369" providerId="ADAL" clId="{31FC8F9D-D0F9-4942-8C79-E58799FCB583}" dt="2021-10-26T17:29:03.060" v="452" actId="26606"/>
          <ac:picMkLst>
            <pc:docMk/>
            <pc:sldMk cId="3147433343" sldId="262"/>
            <ac:picMk id="5" creationId="{314D0E04-98C4-44F6-8ED3-722063046E26}"/>
          </ac:picMkLst>
        </pc:picChg>
        <pc:picChg chg="add del mod">
          <ac:chgData name="Hodaya Cohen-Adiv" userId="54baf416-17b2-44b0-8eaa-f32867a20369" providerId="ADAL" clId="{31FC8F9D-D0F9-4942-8C79-E58799FCB583}" dt="2021-11-04T10:45:39.866" v="5063" actId="478"/>
          <ac:picMkLst>
            <pc:docMk/>
            <pc:sldMk cId="3147433343" sldId="262"/>
            <ac:picMk id="7" creationId="{E1CCFBDA-BF71-407D-914C-5A626D80583A}"/>
          </ac:picMkLst>
        </pc:picChg>
        <pc:picChg chg="add mod">
          <ac:chgData name="Hodaya Cohen-Adiv" userId="54baf416-17b2-44b0-8eaa-f32867a20369" providerId="ADAL" clId="{31FC8F9D-D0F9-4942-8C79-E58799FCB583}" dt="2021-11-04T10:45:51.114" v="5065" actId="1076"/>
          <ac:picMkLst>
            <pc:docMk/>
            <pc:sldMk cId="3147433343" sldId="262"/>
            <ac:picMk id="9" creationId="{7E0E42AA-C0FD-429F-B916-DA79AFE654E0}"/>
          </ac:picMkLst>
        </pc:pic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0" creationId="{D2E961F1-4A28-4A5F-BBD4-6E400E5E6C75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4" creationId="{A82415D3-DDE5-4D63-8CB3-23A5EC581B27}"/>
          </ac:cxnSpMkLst>
        </pc:cxnChg>
        <pc:cxnChg chg="add del">
          <ac:chgData name="Hodaya Cohen-Adiv" userId="54baf416-17b2-44b0-8eaa-f32867a20369" providerId="ADAL" clId="{31FC8F9D-D0F9-4942-8C79-E58799FCB583}" dt="2021-10-28T08:23:54.973" v="1432" actId="26606"/>
          <ac:cxnSpMkLst>
            <pc:docMk/>
            <pc:sldMk cId="3147433343" sldId="262"/>
            <ac:cxnSpMk id="16" creationId="{AD7193FB-6AE6-4B3B-8F89-56B55DD63B4D}"/>
          </ac:cxnSpMkLst>
        </pc:cxnChg>
      </pc:sldChg>
      <pc:sldChg chg="modSp new del mod">
        <pc:chgData name="Hodaya Cohen-Adiv" userId="54baf416-17b2-44b0-8eaa-f32867a20369" providerId="ADAL" clId="{31FC8F9D-D0F9-4942-8C79-E58799FCB583}" dt="2021-11-04T14:59:04.754" v="10109" actId="47"/>
        <pc:sldMkLst>
          <pc:docMk/>
          <pc:sldMk cId="2351005430" sldId="263"/>
        </pc:sldMkLst>
        <pc:spChg chg="mod">
          <ac:chgData name="Hodaya Cohen-Adiv" userId="54baf416-17b2-44b0-8eaa-f32867a20369" providerId="ADAL" clId="{31FC8F9D-D0F9-4942-8C79-E58799FCB583}" dt="2021-10-26T17:57:17.894" v="1394" actId="20577"/>
          <ac:spMkLst>
            <pc:docMk/>
            <pc:sldMk cId="2351005430" sldId="263"/>
            <ac:spMk id="3" creationId="{1BB63459-1A2E-47E9-A6FE-E0B9836DB367}"/>
          </ac:spMkLst>
        </pc:spChg>
      </pc:sldChg>
      <pc:sldChg chg="modSp new mod modNotesTx">
        <pc:chgData name="Hodaya Cohen-Adiv" userId="54baf416-17b2-44b0-8eaa-f32867a20369" providerId="ADAL" clId="{31FC8F9D-D0F9-4942-8C79-E58799FCB583}" dt="2021-11-04T14:59:23.505" v="10121" actId="20577"/>
        <pc:sldMkLst>
          <pc:docMk/>
          <pc:sldMk cId="2659655321" sldId="264"/>
        </pc:sldMkLst>
        <pc:spChg chg="mod">
          <ac:chgData name="Hodaya Cohen-Adiv" userId="54baf416-17b2-44b0-8eaa-f32867a20369" providerId="ADAL" clId="{31FC8F9D-D0F9-4942-8C79-E58799FCB583}" dt="2021-10-26T17:30:50.701" v="544" actId="20577"/>
          <ac:spMkLst>
            <pc:docMk/>
            <pc:sldMk cId="2659655321" sldId="264"/>
            <ac:spMk id="3" creationId="{E6B91886-07E7-4C81-9AAF-69D8F8D5C895}"/>
          </ac:spMkLst>
        </pc:spChg>
      </pc:sldChg>
      <pc:sldChg chg="modSp new mod">
        <pc:chgData name="Hodaya Cohen-Adiv" userId="54baf416-17b2-44b0-8eaa-f32867a20369" providerId="ADAL" clId="{31FC8F9D-D0F9-4942-8C79-E58799FCB583}" dt="2021-10-26T17:57:41.700" v="1409" actId="20577"/>
        <pc:sldMkLst>
          <pc:docMk/>
          <pc:sldMk cId="4194559533" sldId="265"/>
        </pc:sldMkLst>
        <pc:spChg chg="mod">
          <ac:chgData name="Hodaya Cohen-Adiv" userId="54baf416-17b2-44b0-8eaa-f32867a20369" providerId="ADAL" clId="{31FC8F9D-D0F9-4942-8C79-E58799FCB583}" dt="2021-10-26T17:57:41.700" v="1409" actId="20577"/>
          <ac:spMkLst>
            <pc:docMk/>
            <pc:sldMk cId="4194559533" sldId="265"/>
            <ac:spMk id="3" creationId="{C9723184-B045-416B-8AD9-83FFCF88F000}"/>
          </ac:spMkLst>
        </pc:spChg>
      </pc:sldChg>
      <pc:sldChg chg="addSp delSp modSp add mod ord setBg chgLayout modNotesTx">
        <pc:chgData name="Hodaya Cohen-Adiv" userId="54baf416-17b2-44b0-8eaa-f32867a20369" providerId="ADAL" clId="{31FC8F9D-D0F9-4942-8C79-E58799FCB583}" dt="2021-11-04T18:17:45.510" v="10411" actId="20577"/>
        <pc:sldMkLst>
          <pc:docMk/>
          <pc:sldMk cId="3821308952" sldId="266"/>
        </pc:sldMkLst>
        <pc:spChg chg="mod ord">
          <ac:chgData name="Hodaya Cohen-Adiv" userId="54baf416-17b2-44b0-8eaa-f32867a20369" providerId="ADAL" clId="{31FC8F9D-D0F9-4942-8C79-E58799FCB583}" dt="2021-11-04T18:10:13.059" v="10348" actId="113"/>
          <ac:spMkLst>
            <pc:docMk/>
            <pc:sldMk cId="3821308952" sldId="266"/>
            <ac:spMk id="2" creationId="{8A89DB29-573A-4FA8-BC7D-7A78F7A84C6B}"/>
          </ac:spMkLst>
        </pc:spChg>
        <pc:spChg chg="add del mod ord">
          <ac:chgData name="Hodaya Cohen-Adiv" userId="54baf416-17b2-44b0-8eaa-f32867a20369" providerId="ADAL" clId="{31FC8F9D-D0F9-4942-8C79-E58799FCB583}" dt="2021-10-28T08:27:50.022" v="1456" actId="700"/>
          <ac:spMkLst>
            <pc:docMk/>
            <pc:sldMk cId="3821308952" sldId="266"/>
            <ac:spMk id="3" creationId="{E846B874-F135-4D86-9234-0B2FAB3ACD00}"/>
          </ac:spMkLst>
        </pc:spChg>
        <pc:spChg chg="add del mod">
          <ac:chgData name="Hodaya Cohen-Adiv" userId="54baf416-17b2-44b0-8eaa-f32867a20369" providerId="ADAL" clId="{31FC8F9D-D0F9-4942-8C79-E58799FCB583}" dt="2021-10-28T08:28:21.761" v="1459" actId="478"/>
          <ac:spMkLst>
            <pc:docMk/>
            <pc:sldMk cId="3821308952" sldId="266"/>
            <ac:spMk id="4" creationId="{0339E622-9F1A-4C52-9289-8A64DEFDFF72}"/>
          </ac:spMkLst>
        </pc:spChg>
        <pc:spChg chg="add mod ord">
          <ac:chgData name="Hodaya Cohen-Adiv" userId="54baf416-17b2-44b0-8eaa-f32867a20369" providerId="ADAL" clId="{31FC8F9D-D0F9-4942-8C79-E58799FCB583}" dt="2021-11-04T18:17:45.510" v="10411" actId="20577"/>
          <ac:spMkLst>
            <pc:docMk/>
            <pc:sldMk cId="3821308952" sldId="266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2:34:15.102" v="5537" actId="26606"/>
          <ac:spMkLst>
            <pc:docMk/>
            <pc:sldMk cId="3821308952" sldId="266"/>
            <ac:spMk id="15" creationId="{72F84B47-E267-4194-8194-831DB7B5547F}"/>
          </ac:spMkLst>
        </pc:spChg>
        <pc:picChg chg="del">
          <ac:chgData name="Hodaya Cohen-Adiv" userId="54baf416-17b2-44b0-8eaa-f32867a20369" providerId="ADAL" clId="{31FC8F9D-D0F9-4942-8C79-E58799FCB583}" dt="2021-10-28T08:26:55.374" v="1450" actId="478"/>
          <ac:picMkLst>
            <pc:docMk/>
            <pc:sldMk cId="3821308952" sldId="266"/>
            <ac:picMk id="5" creationId="{26032921-5232-42BD-A68F-C55EFFCE0240}"/>
          </ac:picMkLst>
        </pc:picChg>
        <pc:picChg chg="add mod">
          <ac:chgData name="Hodaya Cohen-Adiv" userId="54baf416-17b2-44b0-8eaa-f32867a20369" providerId="ADAL" clId="{31FC8F9D-D0F9-4942-8C79-E58799FCB583}" dt="2021-11-04T13:18:34.289" v="6609" actId="14100"/>
          <ac:picMkLst>
            <pc:docMk/>
            <pc:sldMk cId="3821308952" sldId="266"/>
            <ac:picMk id="8" creationId="{C5FAAC71-D86D-48BA-B5D3-4545A8884FEB}"/>
          </ac:picMkLst>
        </pc:picChg>
      </pc:sldChg>
      <pc:sldChg chg="addSp delSp modSp add mod setBg">
        <pc:chgData name="Hodaya Cohen-Adiv" userId="54baf416-17b2-44b0-8eaa-f32867a20369" providerId="ADAL" clId="{31FC8F9D-D0F9-4942-8C79-E58799FCB583}" dt="2021-11-04T18:10:41.494" v="10350" actId="1076"/>
        <pc:sldMkLst>
          <pc:docMk/>
          <pc:sldMk cId="2178969534" sldId="267"/>
        </pc:sldMkLst>
        <pc:spChg chg="mod">
          <ac:chgData name="Hodaya Cohen-Adiv" userId="54baf416-17b2-44b0-8eaa-f32867a20369" providerId="ADAL" clId="{31FC8F9D-D0F9-4942-8C79-E58799FCB583}" dt="2021-11-04T18:10:28.482" v="10349"/>
          <ac:spMkLst>
            <pc:docMk/>
            <pc:sldMk cId="2178969534" sldId="267"/>
            <ac:spMk id="2" creationId="{8A89DB29-573A-4FA8-BC7D-7A78F7A84C6B}"/>
          </ac:spMkLst>
        </pc:spChg>
        <pc:spChg chg="del mod">
          <ac:chgData name="Hodaya Cohen-Adiv" userId="54baf416-17b2-44b0-8eaa-f32867a20369" providerId="ADAL" clId="{31FC8F9D-D0F9-4942-8C79-E58799FCB583}" dt="2021-11-04T13:00:13.534" v="6109" actId="478"/>
          <ac:spMkLst>
            <pc:docMk/>
            <pc:sldMk cId="2178969534" sldId="267"/>
            <ac:spMk id="6" creationId="{C778DE2C-6334-43CB-A106-325E2994739F}"/>
          </ac:spMkLst>
        </pc:spChg>
        <pc:spChg chg="add mod">
          <ac:chgData name="Hodaya Cohen-Adiv" userId="54baf416-17b2-44b0-8eaa-f32867a20369" providerId="ADAL" clId="{31FC8F9D-D0F9-4942-8C79-E58799FCB583}" dt="2021-11-04T13:02:32.285" v="6168" actId="1037"/>
          <ac:spMkLst>
            <pc:docMk/>
            <pc:sldMk cId="2178969534" sldId="267"/>
            <ac:spMk id="11" creationId="{C334260E-DA54-434B-8FAF-7611FF624F82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3" creationId="{C95B82D5-A8BB-45BF-BED8-C7B206892100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5" creationId="{296C61EC-FBF4-4216-BE67-6C864D30A01C}"/>
          </ac:spMkLst>
        </pc:spChg>
        <pc:spChg chg="add del">
          <ac:chgData name="Hodaya Cohen-Adiv" userId="54baf416-17b2-44b0-8eaa-f32867a20369" providerId="ADAL" clId="{31FC8F9D-D0F9-4942-8C79-E58799FCB583}" dt="2021-11-04T12:34:10.424" v="5530" actId="26606"/>
          <ac:spMkLst>
            <pc:docMk/>
            <pc:sldMk cId="2178969534" sldId="267"/>
            <ac:spMk id="17" creationId="{39D6C490-0229-4573-9696-B73E5B3A9C3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19" creationId="{5AAE9118-0436-4488-AC4A-C14DF6A7B6B1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0" creationId="{1B10F861-B8F1-49C7-BD58-EAB20CEE7F93}"/>
          </ac:spMkLst>
        </pc:spChg>
        <pc:spChg chg="add del">
          <ac:chgData name="Hodaya Cohen-Adiv" userId="54baf416-17b2-44b0-8eaa-f32867a20369" providerId="ADAL" clId="{31FC8F9D-D0F9-4942-8C79-E58799FCB583}" dt="2021-11-04T12:34:12.101" v="5532" actId="26606"/>
          <ac:spMkLst>
            <pc:docMk/>
            <pc:sldMk cId="2178969534" sldId="267"/>
            <ac:spMk id="21" creationId="{61F6E425-22AB-4DA2-8FAC-58ADB58EF6C3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3" creationId="{149FB5C3-7336-4FE0-A30C-CC0A3646D499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6" creationId="{0DA909B4-15FF-46A6-8A7F-7AEF977FE9ED}"/>
          </ac:spMkLst>
        </pc:spChg>
        <pc:spChg chg="add del">
          <ac:chgData name="Hodaya Cohen-Adiv" userId="54baf416-17b2-44b0-8eaa-f32867a20369" providerId="ADAL" clId="{31FC8F9D-D0F9-4942-8C79-E58799FCB583}" dt="2021-11-04T12:34:14.175" v="5534" actId="26606"/>
          <ac:spMkLst>
            <pc:docMk/>
            <pc:sldMk cId="2178969534" sldId="267"/>
            <ac:spMk id="27" creationId="{1382A32C-5B0C-4B1C-A074-76C6DBCC9F87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29" creationId="{A98BC887-4916-4227-9F48-3B078D238FAF}"/>
          </ac:spMkLst>
        </pc:spChg>
        <pc:spChg chg="add del">
          <ac:chgData name="Hodaya Cohen-Adiv" userId="54baf416-17b2-44b0-8eaa-f32867a20369" providerId="ADAL" clId="{31FC8F9D-D0F9-4942-8C79-E58799FCB583}" dt="2021-11-04T12:34:14.708" v="5536" actId="26606"/>
          <ac:spMkLst>
            <pc:docMk/>
            <pc:sldMk cId="2178969534" sldId="267"/>
            <ac:spMk id="30" creationId="{1AD6DCFA-0E71-4650-A5E4-3C20E73EB6C9}"/>
          </ac:spMkLst>
        </pc:spChg>
        <pc:grpChg chg="add del">
          <ac:chgData name="Hodaya Cohen-Adiv" userId="54baf416-17b2-44b0-8eaa-f32867a20369" providerId="ADAL" clId="{31FC8F9D-D0F9-4942-8C79-E58799FCB583}" dt="2021-11-04T12:34:14.175" v="5534" actId="26606"/>
          <ac:grpSpMkLst>
            <pc:docMk/>
            <pc:sldMk cId="2178969534" sldId="267"/>
            <ac:grpSpMk id="24" creationId="{19A6B5CE-CB1D-48EE-8B43-E952235C8371}"/>
          </ac:grpSpMkLst>
        </pc:grpChg>
        <pc:picChg chg="add del mod">
          <ac:chgData name="Hodaya Cohen-Adiv" userId="54baf416-17b2-44b0-8eaa-f32867a20369" providerId="ADAL" clId="{31FC8F9D-D0F9-4942-8C79-E58799FCB583}" dt="2021-11-04T13:00:47.822" v="6115" actId="478"/>
          <ac:picMkLst>
            <pc:docMk/>
            <pc:sldMk cId="2178969534" sldId="267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00:28.717" v="6112" actId="1076"/>
          <ac:picMkLst>
            <pc:docMk/>
            <pc:sldMk cId="2178969534" sldId="267"/>
            <ac:picMk id="7" creationId="{4BF73F97-61E5-4DC8-93E0-594AD9AA5996}"/>
          </ac:picMkLst>
        </pc:picChg>
        <pc:picChg chg="del mod">
          <ac:chgData name="Hodaya Cohen-Adiv" userId="54baf416-17b2-44b0-8eaa-f32867a20369" providerId="ADAL" clId="{31FC8F9D-D0F9-4942-8C79-E58799FCB583}" dt="2021-11-04T12:59:56.398" v="6106" actId="478"/>
          <ac:picMkLst>
            <pc:docMk/>
            <pc:sldMk cId="2178969534" sldId="267"/>
            <ac:picMk id="8" creationId="{C5FAAC71-D86D-48BA-B5D3-4545A8884FEB}"/>
          </ac:picMkLst>
        </pc:picChg>
        <pc:picChg chg="add mod">
          <ac:chgData name="Hodaya Cohen-Adiv" userId="54baf416-17b2-44b0-8eaa-f32867a20369" providerId="ADAL" clId="{31FC8F9D-D0F9-4942-8C79-E58799FCB583}" dt="2021-11-04T18:10:41.494" v="10350" actId="1076"/>
          <ac:picMkLst>
            <pc:docMk/>
            <pc:sldMk cId="2178969534" sldId="267"/>
            <ac:picMk id="10" creationId="{1A849AD6-89E8-490C-866F-9D174F1505A6}"/>
          </ac:picMkLst>
        </pc:picChg>
      </pc:sldChg>
      <pc:sldChg chg="addSp delSp modSp add mod ord setBg setClrOvrMap chgLayout modNotesTx">
        <pc:chgData name="Hodaya Cohen-Adiv" userId="54baf416-17b2-44b0-8eaa-f32867a20369" providerId="ADAL" clId="{31FC8F9D-D0F9-4942-8C79-E58799FCB583}" dt="2021-11-04T12:34:22.111" v="5539" actId="20577"/>
        <pc:sldMkLst>
          <pc:docMk/>
          <pc:sldMk cId="2462817751" sldId="268"/>
        </pc:sldMkLst>
        <pc:spChg chg="mod ord">
          <ac:chgData name="Hodaya Cohen-Adiv" userId="54baf416-17b2-44b0-8eaa-f32867a20369" providerId="ADAL" clId="{31FC8F9D-D0F9-4942-8C79-E58799FCB583}" dt="2021-11-04T12:29:02.152" v="5213" actId="26606"/>
          <ac:spMkLst>
            <pc:docMk/>
            <pc:sldMk cId="2462817751" sldId="268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2:07:41.742" v="5067" actId="767"/>
          <ac:spMkLst>
            <pc:docMk/>
            <pc:sldMk cId="2462817751" sldId="268"/>
            <ac:spMk id="3" creationId="{B35B0448-4E50-4E46-A343-F702C1E6CCEB}"/>
          </ac:spMkLst>
        </pc:spChg>
        <pc:spChg chg="add del mod ord">
          <ac:chgData name="Hodaya Cohen-Adiv" userId="54baf416-17b2-44b0-8eaa-f32867a20369" providerId="ADAL" clId="{31FC8F9D-D0F9-4942-8C79-E58799FCB583}" dt="2021-11-04T12:29:04.389" v="5214" actId="14100"/>
          <ac:spMkLst>
            <pc:docMk/>
            <pc:sldMk cId="2462817751" sldId="268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0" creationId="{BACC6370-2D7E-4714-9D71-7542949D7D5D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1" creationId="{F68B3F68-107C-434F-AA38-110D5EA91B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2" creationId="{9AA72BD9-2C5A-4EDC-931F-5AA08EACA0F3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3" creationId="{AAD0DBB9-1A4B-4391-81D4-CB19F9AB918A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4" creationId="{DD3981AC-7B61-4947-BCF3-F7AA7FA385B9}"/>
          </ac:spMkLst>
        </pc:spChg>
        <pc:spChg chg="add del">
          <ac:chgData name="Hodaya Cohen-Adiv" userId="54baf416-17b2-44b0-8eaa-f32867a20369" providerId="ADAL" clId="{31FC8F9D-D0F9-4942-8C79-E58799FCB583}" dt="2021-11-04T12:27:50.411" v="5177" actId="26606"/>
          <ac:spMkLst>
            <pc:docMk/>
            <pc:sldMk cId="2462817751" sldId="268"/>
            <ac:spMk id="15" creationId="{063BBA22-50EA-4C4D-BE05-F1CE4E63AA56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6" creationId="{55D4142C-5077-457F-A6AD-3FECFDB39685}"/>
          </ac:spMkLst>
        </pc:spChg>
        <pc:spChg chg="add del">
          <ac:chgData name="Hodaya Cohen-Adiv" userId="54baf416-17b2-44b0-8eaa-f32867a20369" providerId="ADAL" clId="{31FC8F9D-D0F9-4942-8C79-E58799FCB583}" dt="2021-11-04T12:26:39.199" v="5080" actId="26606"/>
          <ac:spMkLst>
            <pc:docMk/>
            <pc:sldMk cId="2462817751" sldId="268"/>
            <ac:spMk id="18" creationId="{7A5F0580-5EE9-419F-96EE-B6529EF6E7D0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19" creationId="{1D63C574-BFD2-41A1-A567-B0C3CC7FDD4F}"/>
          </ac:spMkLst>
        </pc:spChg>
        <pc:spChg chg="add del">
          <ac:chgData name="Hodaya Cohen-Adiv" userId="54baf416-17b2-44b0-8eaa-f32867a20369" providerId="ADAL" clId="{31FC8F9D-D0F9-4942-8C79-E58799FCB583}" dt="2021-11-04T12:27:57.388" v="5179" actId="26606"/>
          <ac:spMkLst>
            <pc:docMk/>
            <pc:sldMk cId="2462817751" sldId="268"/>
            <ac:spMk id="28" creationId="{E2A46BAB-8C31-42B2-90E8-B26DD3E81D37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4" creationId="{C5E6CFF1-2F42-4E10-9A97-F116F46F53FE}"/>
          </ac:spMkLst>
        </pc:spChg>
        <pc:spChg chg="add del">
          <ac:chgData name="Hodaya Cohen-Adiv" userId="54baf416-17b2-44b0-8eaa-f32867a20369" providerId="ADAL" clId="{31FC8F9D-D0F9-4942-8C79-E58799FCB583}" dt="2021-11-04T12:28:00.727" v="5181" actId="26606"/>
          <ac:spMkLst>
            <pc:docMk/>
            <pc:sldMk cId="2462817751" sldId="268"/>
            <ac:spMk id="37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2:29:02.152" v="5213" actId="26606"/>
          <ac:spMkLst>
            <pc:docMk/>
            <pc:sldMk cId="2462817751" sldId="268"/>
            <ac:spMk id="39" creationId="{3A5B4632-C963-4296-86F0-79AA9EA5AE98}"/>
          </ac:spMkLst>
        </pc:s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0" creationId="{43F5E015-E085-4624-B431-B42414448684}"/>
          </ac:grpSpMkLst>
        </pc:grpChg>
        <pc:grpChg chg="add del">
          <ac:chgData name="Hodaya Cohen-Adiv" userId="54baf416-17b2-44b0-8eaa-f32867a20369" providerId="ADAL" clId="{31FC8F9D-D0F9-4942-8C79-E58799FCB583}" dt="2021-11-04T12:27:57.388" v="5179" actId="26606"/>
          <ac:grpSpMkLst>
            <pc:docMk/>
            <pc:sldMk cId="2462817751" sldId="268"/>
            <ac:grpSpMk id="29" creationId="{B3F7A3C7-0737-4E57-B30E-8EEFE638B401}"/>
          </ac:grpSpMkLst>
        </pc:grpChg>
        <pc:graphicFrameChg chg="add del">
          <ac:chgData name="Hodaya Cohen-Adiv" userId="54baf416-17b2-44b0-8eaa-f32867a20369" providerId="ADAL" clId="{31FC8F9D-D0F9-4942-8C79-E58799FCB583}" dt="2021-11-04T12:27:50.411" v="5177" actId="26606"/>
          <ac:graphicFrameMkLst>
            <pc:docMk/>
            <pc:sldMk cId="2462817751" sldId="268"/>
            <ac:graphicFrameMk id="17" creationId="{857416C6-FA5A-47FF-B423-88AC64417F00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7:57.388" v="5179" actId="26606"/>
          <ac:graphicFrameMkLst>
            <pc:docMk/>
            <pc:sldMk cId="2462817751" sldId="268"/>
            <ac:graphicFrameMk id="32" creationId="{CEB57BEA-7E25-4DB8-9009-A50D1F4296EA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2:29:02.152" v="5213" actId="26606"/>
          <ac:graphicFrameMkLst>
            <pc:docMk/>
            <pc:sldMk cId="2462817751" sldId="268"/>
            <ac:graphicFrameMk id="40" creationId="{92358A6A-883A-4538-8E4D-2671A8F991B3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2:26:31.063" v="5078" actId="478"/>
          <ac:picMkLst>
            <pc:docMk/>
            <pc:sldMk cId="2462817751" sldId="268"/>
            <ac:picMk id="5" creationId="{AFB3DFCD-A03D-46A7-AB51-38A6F46D5C71}"/>
          </ac:picMkLst>
        </pc:picChg>
        <pc:picChg chg="del">
          <ac:chgData name="Hodaya Cohen-Adiv" userId="54baf416-17b2-44b0-8eaa-f32867a20369" providerId="ADAL" clId="{31FC8F9D-D0F9-4942-8C79-E58799FCB583}" dt="2021-10-28T09:15:16.070" v="2040" actId="478"/>
          <ac:picMkLst>
            <pc:docMk/>
            <pc:sldMk cId="2462817751" sldId="268"/>
            <ac:picMk id="8" creationId="{C5FAAC71-D86D-48BA-B5D3-4545A8884FEB}"/>
          </ac:picMkLst>
        </pc:picChg>
        <pc:picChg chg="add del">
          <ac:chgData name="Hodaya Cohen-Adiv" userId="54baf416-17b2-44b0-8eaa-f32867a20369" providerId="ADAL" clId="{31FC8F9D-D0F9-4942-8C79-E58799FCB583}" dt="2021-11-04T12:26:39.199" v="5080" actId="26606"/>
          <ac:picMkLst>
            <pc:docMk/>
            <pc:sldMk cId="2462817751" sldId="268"/>
            <ac:picMk id="9" creationId="{F5F32542-143A-4602-8B67-F3C51786A7CC}"/>
          </ac:picMkLst>
        </pc:picChg>
        <pc:picChg chg="add del">
          <ac:chgData name="Hodaya Cohen-Adiv" userId="54baf416-17b2-44b0-8eaa-f32867a20369" providerId="ADAL" clId="{31FC8F9D-D0F9-4942-8C79-E58799FCB583}" dt="2021-11-04T12:28:00.727" v="5181" actId="26606"/>
          <ac:picMkLst>
            <pc:docMk/>
            <pc:sldMk cId="2462817751" sldId="268"/>
            <ac:picMk id="35" creationId="{E6B7D574-95BD-49F9-B3A7-95CC65877044}"/>
          </ac:picMkLst>
        </pc:picChg>
        <pc:cxnChg chg="add del">
          <ac:chgData name="Hodaya Cohen-Adiv" userId="54baf416-17b2-44b0-8eaa-f32867a20369" providerId="ADAL" clId="{31FC8F9D-D0F9-4942-8C79-E58799FCB583}" dt="2021-11-04T12:28:00.727" v="5181" actId="26606"/>
          <ac:cxnSpMkLst>
            <pc:docMk/>
            <pc:sldMk cId="2462817751" sldId="268"/>
            <ac:cxnSpMk id="36" creationId="{67182200-4859-4C8D-BCBB-55B245C28BA3}"/>
          </ac:cxnSpMkLst>
        </pc:cxnChg>
      </pc:sldChg>
      <pc:sldChg chg="addSp modSp add mod modNotesTx">
        <pc:chgData name="Hodaya Cohen-Adiv" userId="54baf416-17b2-44b0-8eaa-f32867a20369" providerId="ADAL" clId="{31FC8F9D-D0F9-4942-8C79-E58799FCB583}" dt="2021-11-04T18:06:45.328" v="10335" actId="404"/>
        <pc:sldMkLst>
          <pc:docMk/>
          <pc:sldMk cId="2701703745" sldId="269"/>
        </pc:sldMkLst>
        <pc:spChg chg="mod">
          <ac:chgData name="Hodaya Cohen-Adiv" userId="54baf416-17b2-44b0-8eaa-f32867a20369" providerId="ADAL" clId="{31FC8F9D-D0F9-4942-8C79-E58799FCB583}" dt="2021-10-29T11:34:42.621" v="2672" actId="20577"/>
          <ac:spMkLst>
            <pc:docMk/>
            <pc:sldMk cId="2701703745" sldId="269"/>
            <ac:spMk id="2" creationId="{B40C3AF8-4F60-436D-88E9-A7B5F651D8D5}"/>
          </ac:spMkLst>
        </pc:spChg>
        <pc:spChg chg="mod">
          <ac:chgData name="Hodaya Cohen-Adiv" userId="54baf416-17b2-44b0-8eaa-f32867a20369" providerId="ADAL" clId="{31FC8F9D-D0F9-4942-8C79-E58799FCB583}" dt="2021-11-04T18:06:45.328" v="10335" actId="404"/>
          <ac:spMkLst>
            <pc:docMk/>
            <pc:sldMk cId="2701703745" sldId="269"/>
            <ac:spMk id="4" creationId="{4D71BCBC-EEA7-4CA5-86B5-64B74274D72E}"/>
          </ac:spMkLst>
        </pc:spChg>
        <pc:picChg chg="add mod">
          <ac:chgData name="Hodaya Cohen-Adiv" userId="54baf416-17b2-44b0-8eaa-f32867a20369" providerId="ADAL" clId="{31FC8F9D-D0F9-4942-8C79-E58799FCB583}" dt="2021-11-04T08:40:12.075" v="4128" actId="1076"/>
          <ac:picMkLst>
            <pc:docMk/>
            <pc:sldMk cId="2701703745" sldId="269"/>
            <ac:picMk id="5" creationId="{23BADA06-BFF7-4F78-AB5C-A3CFF5745D58}"/>
          </ac:picMkLst>
        </pc:picChg>
      </pc:sldChg>
      <pc:sldChg chg="modSp new del mod modNotesTx">
        <pc:chgData name="Hodaya Cohen-Adiv" userId="54baf416-17b2-44b0-8eaa-f32867a20369" providerId="ADAL" clId="{31FC8F9D-D0F9-4942-8C79-E58799FCB583}" dt="2021-11-04T18:14:57.772" v="10408" actId="47"/>
        <pc:sldMkLst>
          <pc:docMk/>
          <pc:sldMk cId="1201130308" sldId="270"/>
        </pc:sldMkLst>
        <pc:spChg chg="mod">
          <ac:chgData name="Hodaya Cohen-Adiv" userId="54baf416-17b2-44b0-8eaa-f32867a20369" providerId="ADAL" clId="{31FC8F9D-D0F9-4942-8C79-E58799FCB583}" dt="2021-10-29T12:43:01.736" v="2726" actId="20577"/>
          <ac:spMkLst>
            <pc:docMk/>
            <pc:sldMk cId="1201130308" sldId="270"/>
            <ac:spMk id="3" creationId="{C7A20058-4C37-4C67-8C3B-6CB53017EBBA}"/>
          </ac:spMkLst>
        </pc:spChg>
      </pc:sldChg>
      <pc:sldChg chg="addSp delSp modSp add mod">
        <pc:chgData name="Hodaya Cohen-Adiv" userId="54baf416-17b2-44b0-8eaa-f32867a20369" providerId="ADAL" clId="{31FC8F9D-D0F9-4942-8C79-E58799FCB583}" dt="2021-11-04T08:41:56.548" v="4161" actId="1036"/>
        <pc:sldMkLst>
          <pc:docMk/>
          <pc:sldMk cId="1595074511" sldId="271"/>
        </pc:sldMkLst>
        <pc:spChg chg="mod">
          <ac:chgData name="Hodaya Cohen-Adiv" userId="54baf416-17b2-44b0-8eaa-f32867a20369" providerId="ADAL" clId="{31FC8F9D-D0F9-4942-8C79-E58799FCB583}" dt="2021-11-04T08:41:33.398" v="4151" actId="20577"/>
          <ac:spMkLst>
            <pc:docMk/>
            <pc:sldMk cId="1595074511" sldId="271"/>
            <ac:spMk id="2" creationId="{B40C3AF8-4F60-436D-88E9-A7B5F651D8D5}"/>
          </ac:spMkLst>
        </pc:spChg>
        <pc:spChg chg="del mod">
          <ac:chgData name="Hodaya Cohen-Adiv" userId="54baf416-17b2-44b0-8eaa-f32867a20369" providerId="ADAL" clId="{31FC8F9D-D0F9-4942-8C79-E58799FCB583}" dt="2021-11-04T08:41:40.197" v="4153" actId="478"/>
          <ac:spMkLst>
            <pc:docMk/>
            <pc:sldMk cId="1595074511" sldId="271"/>
            <ac:spMk id="4" creationId="{4D71BCBC-EEA7-4CA5-86B5-64B74274D72E}"/>
          </ac:spMkLst>
        </pc:spChg>
        <pc:picChg chg="del">
          <ac:chgData name="Hodaya Cohen-Adiv" userId="54baf416-17b2-44b0-8eaa-f32867a20369" providerId="ADAL" clId="{31FC8F9D-D0F9-4942-8C79-E58799FCB583}" dt="2021-11-04T08:40:17.296" v="4130" actId="478"/>
          <ac:picMkLst>
            <pc:docMk/>
            <pc:sldMk cId="1595074511" sldId="271"/>
            <ac:picMk id="5" creationId="{23BADA06-BFF7-4F78-AB5C-A3CFF5745D58}"/>
          </ac:picMkLst>
        </pc:picChg>
        <pc:picChg chg="add mod">
          <ac:chgData name="Hodaya Cohen-Adiv" userId="54baf416-17b2-44b0-8eaa-f32867a20369" providerId="ADAL" clId="{31FC8F9D-D0F9-4942-8C79-E58799FCB583}" dt="2021-11-04T08:41:56.548" v="4161" actId="1036"/>
          <ac:picMkLst>
            <pc:docMk/>
            <pc:sldMk cId="1595074511" sldId="271"/>
            <ac:picMk id="6" creationId="{AE2A0379-2AC7-4E01-AD58-F7565B4C2FD4}"/>
          </ac:picMkLst>
        </pc:picChg>
      </pc:sldChg>
      <pc:sldChg chg="delSp modSp add mod">
        <pc:chgData name="Hodaya Cohen-Adiv" userId="54baf416-17b2-44b0-8eaa-f32867a20369" providerId="ADAL" clId="{31FC8F9D-D0F9-4942-8C79-E58799FCB583}" dt="2021-11-04T12:26:25.757" v="5077" actId="1076"/>
        <pc:sldMkLst>
          <pc:docMk/>
          <pc:sldMk cId="2505620064" sldId="272"/>
        </pc:sldMkLst>
        <pc:spChg chg="del">
          <ac:chgData name="Hodaya Cohen-Adiv" userId="54baf416-17b2-44b0-8eaa-f32867a20369" providerId="ADAL" clId="{31FC8F9D-D0F9-4942-8C79-E58799FCB583}" dt="2021-11-04T12:25:50.515" v="5071" actId="478"/>
          <ac:spMkLst>
            <pc:docMk/>
            <pc:sldMk cId="2505620064" sldId="272"/>
            <ac:spMk id="6" creationId="{C778DE2C-6334-43CB-A106-325E2994739F}"/>
          </ac:spMkLst>
        </pc:spChg>
        <pc:picChg chg="mod">
          <ac:chgData name="Hodaya Cohen-Adiv" userId="54baf416-17b2-44b0-8eaa-f32867a20369" providerId="ADAL" clId="{31FC8F9D-D0F9-4942-8C79-E58799FCB583}" dt="2021-11-04T12:26:25.757" v="5077" actId="1076"/>
          <ac:picMkLst>
            <pc:docMk/>
            <pc:sldMk cId="2505620064" sldId="272"/>
            <ac:picMk id="5" creationId="{AFB3DFCD-A03D-46A7-AB51-38A6F46D5C71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8:10:51.172" v="10351"/>
        <pc:sldMkLst>
          <pc:docMk/>
          <pc:sldMk cId="4132517801" sldId="273"/>
        </pc:sldMkLst>
        <pc:spChg chg="mod">
          <ac:chgData name="Hodaya Cohen-Adiv" userId="54baf416-17b2-44b0-8eaa-f32867a20369" providerId="ADAL" clId="{31FC8F9D-D0F9-4942-8C79-E58799FCB583}" dt="2021-11-04T18:10:51.172" v="10351"/>
          <ac:spMkLst>
            <pc:docMk/>
            <pc:sldMk cId="4132517801" sldId="273"/>
            <ac:spMk id="2" creationId="{8A89DB29-573A-4FA8-BC7D-7A78F7A84C6B}"/>
          </ac:spMkLst>
        </pc:spChg>
        <pc:spChg chg="del">
          <ac:chgData name="Hodaya Cohen-Adiv" userId="54baf416-17b2-44b0-8eaa-f32867a20369" providerId="ADAL" clId="{31FC8F9D-D0F9-4942-8C79-E58799FCB583}" dt="2021-11-04T13:10:28.462" v="6169" actId="478"/>
          <ac:spMkLst>
            <pc:docMk/>
            <pc:sldMk cId="4132517801" sldId="273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7" creationId="{BCED4D40-4B67-4331-AC48-79B82B4A47D8}"/>
          </ac:spMkLst>
        </pc:spChg>
        <pc:spChg chg="add del">
          <ac:chgData name="Hodaya Cohen-Adiv" userId="54baf416-17b2-44b0-8eaa-f32867a20369" providerId="ADAL" clId="{31FC8F9D-D0F9-4942-8C79-E58799FCB583}" dt="2021-11-04T13:10:42.386" v="6177" actId="26606"/>
          <ac:spMkLst>
            <pc:docMk/>
            <pc:sldMk cId="4132517801" sldId="273"/>
            <ac:spMk id="9" creationId="{670CEDEF-4F34-412E-84EE-329C1E936AF5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0" creationId="{23D09407-53BC-485E-B4CE-BC5E4FC4B25B}"/>
          </ac:spMkLst>
        </pc:spChg>
        <pc:spChg chg="add del">
          <ac:chgData name="Hodaya Cohen-Adiv" userId="54baf416-17b2-44b0-8eaa-f32867a20369" providerId="ADAL" clId="{31FC8F9D-D0F9-4942-8C79-E58799FCB583}" dt="2021-11-04T13:10:40.059" v="6175" actId="26606"/>
          <ac:spMkLst>
            <pc:docMk/>
            <pc:sldMk cId="4132517801" sldId="273"/>
            <ac:spMk id="12" creationId="{921DB988-49FC-4608-B0A2-E2F3A4019041}"/>
          </ac:spMkLst>
        </pc:s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14" creationId="{E9B930FD-8671-4C4C-ADCF-73AC1D0CD417}"/>
          </ac:grpSpMkLst>
        </pc:grpChg>
        <pc:grpChg chg="add del">
          <ac:chgData name="Hodaya Cohen-Adiv" userId="54baf416-17b2-44b0-8eaa-f32867a20369" providerId="ADAL" clId="{31FC8F9D-D0F9-4942-8C79-E58799FCB583}" dt="2021-11-04T13:10:40.059" v="6175" actId="26606"/>
          <ac:grpSpMkLst>
            <pc:docMk/>
            <pc:sldMk cId="4132517801" sldId="273"/>
            <ac:grpSpMk id="20" creationId="{383C2651-AE0C-4AE4-8725-E2F9414FE219}"/>
          </ac:grpSpMkLst>
        </pc:grpChg>
        <pc:picChg chg="del">
          <ac:chgData name="Hodaya Cohen-Adiv" userId="54baf416-17b2-44b0-8eaa-f32867a20369" providerId="ADAL" clId="{31FC8F9D-D0F9-4942-8C79-E58799FCB583}" dt="2021-11-04T13:10:29.461" v="6170" actId="478"/>
          <ac:picMkLst>
            <pc:docMk/>
            <pc:sldMk cId="4132517801" sldId="273"/>
            <ac:picMk id="4" creationId="{A2DC9380-07A4-4440-B09A-40E6847237D9}"/>
          </ac:picMkLst>
        </pc:picChg>
        <pc:picChg chg="add mod">
          <ac:chgData name="Hodaya Cohen-Adiv" userId="54baf416-17b2-44b0-8eaa-f32867a20369" providerId="ADAL" clId="{31FC8F9D-D0F9-4942-8C79-E58799FCB583}" dt="2021-11-04T13:17:32.898" v="6606" actId="1076"/>
          <ac:picMkLst>
            <pc:docMk/>
            <pc:sldMk cId="4132517801" sldId="273"/>
            <ac:picMk id="5" creationId="{B9478FEA-5C89-480A-921A-7ECE57BD76FB}"/>
          </ac:picMkLst>
        </pc:picChg>
        <pc:picChg chg="del">
          <ac:chgData name="Hodaya Cohen-Adiv" userId="54baf416-17b2-44b0-8eaa-f32867a20369" providerId="ADAL" clId="{31FC8F9D-D0F9-4942-8C79-E58799FCB583}" dt="2021-11-04T13:10:30.448" v="6171" actId="478"/>
          <ac:picMkLst>
            <pc:docMk/>
            <pc:sldMk cId="4132517801" sldId="273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10:59.941" v="10352"/>
        <pc:sldMkLst>
          <pc:docMk/>
          <pc:sldMk cId="1752898412" sldId="274"/>
        </pc:sldMkLst>
        <pc:spChg chg="mod">
          <ac:chgData name="Hodaya Cohen-Adiv" userId="54baf416-17b2-44b0-8eaa-f32867a20369" providerId="ADAL" clId="{31FC8F9D-D0F9-4942-8C79-E58799FCB583}" dt="2021-11-04T18:10:59.941" v="10352"/>
          <ac:spMkLst>
            <pc:docMk/>
            <pc:sldMk cId="1752898412" sldId="274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13:20:44.681" v="6638" actId="20577"/>
          <ac:spMkLst>
            <pc:docMk/>
            <pc:sldMk cId="1752898412" sldId="274"/>
            <ac:spMk id="4" creationId="{07A1BF90-3686-4DAD-85C8-70FCB7EB40D4}"/>
          </ac:spMkLst>
        </pc:spChg>
        <pc:picChg chg="del">
          <ac:chgData name="Hodaya Cohen-Adiv" userId="54baf416-17b2-44b0-8eaa-f32867a20369" providerId="ADAL" clId="{31FC8F9D-D0F9-4942-8C79-E58799FCB583}" dt="2021-11-04T13:20:16.461" v="6612" actId="478"/>
          <ac:picMkLst>
            <pc:docMk/>
            <pc:sldMk cId="1752898412" sldId="274"/>
            <ac:picMk id="5" creationId="{B9478FEA-5C89-480A-921A-7ECE57BD76F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22:50.493" v="10421" actId="14100"/>
        <pc:sldMkLst>
          <pc:docMk/>
          <pc:sldMk cId="2742853746" sldId="275"/>
        </pc:sldMkLst>
        <pc:spChg chg="mod">
          <ac:chgData name="Hodaya Cohen-Adiv" userId="54baf416-17b2-44b0-8eaa-f32867a20369" providerId="ADAL" clId="{31FC8F9D-D0F9-4942-8C79-E58799FCB583}" dt="2021-11-04T18:11:14.666" v="10358" actId="20577"/>
          <ac:spMkLst>
            <pc:docMk/>
            <pc:sldMk cId="2742853746" sldId="275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8:21:43.828" v="10414" actId="20577"/>
          <ac:spMkLst>
            <pc:docMk/>
            <pc:sldMk cId="2742853746" sldId="275"/>
            <ac:spMk id="6" creationId="{C778DE2C-6334-43CB-A106-325E2994739F}"/>
          </ac:spMkLst>
        </pc:spChg>
        <pc:picChg chg="add mod">
          <ac:chgData name="Hodaya Cohen-Adiv" userId="54baf416-17b2-44b0-8eaa-f32867a20369" providerId="ADAL" clId="{31FC8F9D-D0F9-4942-8C79-E58799FCB583}" dt="2021-11-04T18:22:50.493" v="10421" actId="14100"/>
          <ac:picMkLst>
            <pc:docMk/>
            <pc:sldMk cId="2742853746" sldId="275"/>
            <ac:picMk id="4" creationId="{B4C356F1-9184-4DD6-B869-F029D5328EE2}"/>
          </ac:picMkLst>
        </pc:picChg>
        <pc:picChg chg="del">
          <ac:chgData name="Hodaya Cohen-Adiv" userId="54baf416-17b2-44b0-8eaa-f32867a20369" providerId="ADAL" clId="{31FC8F9D-D0F9-4942-8C79-E58799FCB583}" dt="2021-11-04T13:21:34.408" v="6640" actId="478"/>
          <ac:picMkLst>
            <pc:docMk/>
            <pc:sldMk cId="2742853746" sldId="275"/>
            <ac:picMk id="8" creationId="{C5FAAC71-D86D-48BA-B5D3-4545A8884FEB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18:42:04.601" v="10432" actId="14100"/>
        <pc:sldMkLst>
          <pc:docMk/>
          <pc:sldMk cId="3711847138" sldId="276"/>
        </pc:sldMkLst>
        <pc:spChg chg="del mod">
          <ac:chgData name="Hodaya Cohen-Adiv" userId="54baf416-17b2-44b0-8eaa-f32867a20369" providerId="ADAL" clId="{31FC8F9D-D0F9-4942-8C79-E58799FCB583}" dt="2021-11-04T14:04:59.940" v="6715" actId="478"/>
          <ac:spMkLst>
            <pc:docMk/>
            <pc:sldMk cId="3711847138" sldId="276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14:05:03.322" v="6718" actId="478"/>
          <ac:spMkLst>
            <pc:docMk/>
            <pc:sldMk cId="3711847138" sldId="276"/>
            <ac:spMk id="5" creationId="{A9D53F44-67EA-40A8-936B-1F463FD8A616}"/>
          </ac:spMkLst>
        </pc:spChg>
        <pc:spChg chg="del mod">
          <ac:chgData name="Hodaya Cohen-Adiv" userId="54baf416-17b2-44b0-8eaa-f32867a20369" providerId="ADAL" clId="{31FC8F9D-D0F9-4942-8C79-E58799FCB583}" dt="2021-11-04T14:04:38.561" v="6708" actId="478"/>
          <ac:spMkLst>
            <pc:docMk/>
            <pc:sldMk cId="3711847138" sldId="276"/>
            <ac:spMk id="6" creationId="{C778DE2C-6334-43CB-A106-325E2994739F}"/>
          </ac:spMkLst>
        </pc:spChg>
        <pc:spChg chg="add del mod">
          <ac:chgData name="Hodaya Cohen-Adiv" userId="54baf416-17b2-44b0-8eaa-f32867a20369" providerId="ADAL" clId="{31FC8F9D-D0F9-4942-8C79-E58799FCB583}" dt="2021-11-04T14:05:02.250" v="6717"/>
          <ac:spMkLst>
            <pc:docMk/>
            <pc:sldMk cId="3711847138" sldId="276"/>
            <ac:spMk id="7" creationId="{9E542276-F630-4803-B7DB-EACDE8B39358}"/>
          </ac:spMkLst>
        </pc:spChg>
        <pc:spChg chg="add mod">
          <ac:chgData name="Hodaya Cohen-Adiv" userId="54baf416-17b2-44b0-8eaa-f32867a20369" providerId="ADAL" clId="{31FC8F9D-D0F9-4942-8C79-E58799FCB583}" dt="2021-11-04T18:11:24.258" v="10359"/>
          <ac:spMkLst>
            <pc:docMk/>
            <pc:sldMk cId="3711847138" sldId="276"/>
            <ac:spMk id="8" creationId="{07ABE341-56E1-4793-AC8C-6411D081411E}"/>
          </ac:spMkLst>
        </pc:spChg>
        <pc:picChg chg="add del mod">
          <ac:chgData name="Hodaya Cohen-Adiv" userId="54baf416-17b2-44b0-8eaa-f32867a20369" providerId="ADAL" clId="{31FC8F9D-D0F9-4942-8C79-E58799FCB583}" dt="2021-11-04T18:41:54.588" v="10429" actId="478"/>
          <ac:picMkLst>
            <pc:docMk/>
            <pc:sldMk cId="3711847138" sldId="276"/>
            <ac:picMk id="4" creationId="{11F989E6-8AE7-418F-9168-9DB7B5A2FE9E}"/>
          </ac:picMkLst>
        </pc:picChg>
        <pc:picChg chg="add mod">
          <ac:chgData name="Hodaya Cohen-Adiv" userId="54baf416-17b2-44b0-8eaa-f32867a20369" providerId="ADAL" clId="{31FC8F9D-D0F9-4942-8C79-E58799FCB583}" dt="2021-11-04T18:42:04.601" v="10432" actId="14100"/>
          <ac:picMkLst>
            <pc:docMk/>
            <pc:sldMk cId="3711847138" sldId="276"/>
            <ac:picMk id="10" creationId="{03B829BA-171A-40F4-BD93-7B8EDCD62670}"/>
          </ac:picMkLst>
        </pc:picChg>
      </pc:sldChg>
      <pc:sldChg chg="modSp add mod modNotesTx">
        <pc:chgData name="Hodaya Cohen-Adiv" userId="54baf416-17b2-44b0-8eaa-f32867a20369" providerId="ADAL" clId="{31FC8F9D-D0F9-4942-8C79-E58799FCB583}" dt="2021-11-04T18:11:31.538" v="10360"/>
        <pc:sldMkLst>
          <pc:docMk/>
          <pc:sldMk cId="1192688920" sldId="277"/>
        </pc:sldMkLst>
        <pc:spChg chg="mod">
          <ac:chgData name="Hodaya Cohen-Adiv" userId="54baf416-17b2-44b0-8eaa-f32867a20369" providerId="ADAL" clId="{31FC8F9D-D0F9-4942-8C79-E58799FCB583}" dt="2021-11-04T18:11:31.538" v="10360"/>
          <ac:spMkLst>
            <pc:docMk/>
            <pc:sldMk cId="1192688920" sldId="277"/>
            <ac:spMk id="2" creationId="{8A89DB29-573A-4FA8-BC7D-7A78F7A84C6B}"/>
          </ac:spMkLst>
        </pc:spChg>
      </pc:sldChg>
      <pc:sldChg chg="addSp delSp modSp add mod modNotesTx">
        <pc:chgData name="Hodaya Cohen-Adiv" userId="54baf416-17b2-44b0-8eaa-f32867a20369" providerId="ADAL" clId="{31FC8F9D-D0F9-4942-8C79-E58799FCB583}" dt="2021-11-04T19:43:39.208" v="10993" actId="14734"/>
        <pc:sldMkLst>
          <pc:docMk/>
          <pc:sldMk cId="2823172700" sldId="278"/>
        </pc:sldMkLst>
        <pc:spChg chg="mod">
          <ac:chgData name="Hodaya Cohen-Adiv" userId="54baf416-17b2-44b0-8eaa-f32867a20369" providerId="ADAL" clId="{31FC8F9D-D0F9-4942-8C79-E58799FCB583}" dt="2021-11-04T18:11:52.891" v="10366" actId="6549"/>
          <ac:spMkLst>
            <pc:docMk/>
            <pc:sldMk cId="2823172700" sldId="278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0:11.942" v="10966" actId="14100"/>
          <ac:spMkLst>
            <pc:docMk/>
            <pc:sldMk cId="2823172700" sldId="278"/>
            <ac:spMk id="6" creationId="{C778DE2C-6334-43CB-A106-325E2994739F}"/>
          </ac:spMkLst>
        </pc:spChg>
        <pc:graphicFrameChg chg="add del modGraphic">
          <ac:chgData name="Hodaya Cohen-Adiv" userId="54baf416-17b2-44b0-8eaa-f32867a20369" providerId="ADAL" clId="{31FC8F9D-D0F9-4942-8C79-E58799FCB583}" dt="2021-11-04T18:45:27.512" v="10478" actId="478"/>
          <ac:graphicFrameMkLst>
            <pc:docMk/>
            <pc:sldMk cId="2823172700" sldId="278"/>
            <ac:graphicFrameMk id="9" creationId="{6A11BD09-E35F-4CF0-9841-11318AA10658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19:43:39.208" v="10993" actId="14734"/>
          <ac:graphicFrameMkLst>
            <pc:docMk/>
            <pc:sldMk cId="2823172700" sldId="278"/>
            <ac:graphicFrameMk id="10" creationId="{D3603D99-57FB-42A2-BB5D-CD76A2B0AE32}"/>
          </ac:graphicFrameMkLst>
        </pc:graphicFrameChg>
        <pc:picChg chg="add del mod">
          <ac:chgData name="Hodaya Cohen-Adiv" userId="54baf416-17b2-44b0-8eaa-f32867a20369" providerId="ADAL" clId="{31FC8F9D-D0F9-4942-8C79-E58799FCB583}" dt="2021-11-04T19:07:00.610" v="10739" actId="478"/>
          <ac:picMkLst>
            <pc:docMk/>
            <pc:sldMk cId="2823172700" sldId="278"/>
            <ac:picMk id="4" creationId="{17975748-06E7-49CB-933D-CB2DC16E32FE}"/>
          </ac:picMkLst>
        </pc:picChg>
        <pc:picChg chg="add del">
          <ac:chgData name="Hodaya Cohen-Adiv" userId="54baf416-17b2-44b0-8eaa-f32867a20369" providerId="ADAL" clId="{31FC8F9D-D0F9-4942-8C79-E58799FCB583}" dt="2021-11-04T14:23:47.468" v="7548" actId="22"/>
          <ac:picMkLst>
            <pc:docMk/>
            <pc:sldMk cId="2823172700" sldId="278"/>
            <ac:picMk id="7" creationId="{DB6CC55D-1BEF-4C90-B6E5-CC2E260CDB83}"/>
          </ac:picMkLst>
        </pc:picChg>
        <pc:picChg chg="del">
          <ac:chgData name="Hodaya Cohen-Adiv" userId="54baf416-17b2-44b0-8eaa-f32867a20369" providerId="ADAL" clId="{31FC8F9D-D0F9-4942-8C79-E58799FCB583}" dt="2021-11-04T14:22:03.418" v="7543" actId="478"/>
          <ac:picMkLst>
            <pc:docMk/>
            <pc:sldMk cId="2823172700" sldId="278"/>
            <ac:picMk id="8" creationId="{C5FAAC71-D86D-48BA-B5D3-4545A8884FEB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19:31:35.952" v="10976" actId="20577"/>
        <pc:sldMkLst>
          <pc:docMk/>
          <pc:sldMk cId="478313214" sldId="279"/>
        </pc:sldMkLst>
        <pc:spChg chg="mod">
          <ac:chgData name="Hodaya Cohen-Adiv" userId="54baf416-17b2-44b0-8eaa-f32867a20369" providerId="ADAL" clId="{31FC8F9D-D0F9-4942-8C79-E58799FCB583}" dt="2021-11-04T18:12:48.138" v="10375" actId="20577"/>
          <ac:spMkLst>
            <pc:docMk/>
            <pc:sldMk cId="478313214" sldId="279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19:31:35.952" v="10976" actId="20577"/>
          <ac:spMkLst>
            <pc:docMk/>
            <pc:sldMk cId="478313214" sldId="279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1" creationId="{32AEEBC8-9D30-42EF-95F2-386C2653FBF0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3" creationId="{3529E97A-97C3-40EA-8A04-5C02398D568F}"/>
          </ac:spMkLst>
        </pc:spChg>
        <pc:spChg chg="add del">
          <ac:chgData name="Hodaya Cohen-Adiv" userId="54baf416-17b2-44b0-8eaa-f32867a20369" providerId="ADAL" clId="{31FC8F9D-D0F9-4942-8C79-E58799FCB583}" dt="2021-11-04T14:37:21.560" v="8804" actId="26606"/>
          <ac:spMkLst>
            <pc:docMk/>
            <pc:sldMk cId="478313214" sldId="279"/>
            <ac:spMk id="15" creationId="{59FA8C2E-A5A7-4490-927A-7CD58343EDBB}"/>
          </ac:spMkLst>
        </pc:spChg>
        <pc:picChg chg="del">
          <ac:chgData name="Hodaya Cohen-Adiv" userId="54baf416-17b2-44b0-8eaa-f32867a20369" providerId="ADAL" clId="{31FC8F9D-D0F9-4942-8C79-E58799FCB583}" dt="2021-11-04T14:24:39.442" v="7575" actId="478"/>
          <ac:picMkLst>
            <pc:docMk/>
            <pc:sldMk cId="478313214" sldId="279"/>
            <ac:picMk id="4" creationId="{17975748-06E7-49CB-933D-CB2DC16E32FE}"/>
          </ac:picMkLst>
        </pc:picChg>
        <pc:picChg chg="add mod modCrop">
          <ac:chgData name="Hodaya Cohen-Adiv" userId="54baf416-17b2-44b0-8eaa-f32867a20369" providerId="ADAL" clId="{31FC8F9D-D0F9-4942-8C79-E58799FCB583}" dt="2021-11-04T19:31:18.381" v="10969" actId="1076"/>
          <ac:picMkLst>
            <pc:docMk/>
            <pc:sldMk cId="478313214" sldId="279"/>
            <ac:picMk id="5" creationId="{3150E5DF-15A5-4F52-8E9D-CB6254F71688}"/>
          </ac:picMkLst>
        </pc:picChg>
      </pc:sldChg>
      <pc:sldChg chg="addSp delSp modSp add mod modNotesTx">
        <pc:chgData name="Hodaya Cohen-Adiv" userId="54baf416-17b2-44b0-8eaa-f32867a20369" providerId="ADAL" clId="{31FC8F9D-D0F9-4942-8C79-E58799FCB583}" dt="2021-11-04T21:11:39.963" v="11446" actId="113"/>
        <pc:sldMkLst>
          <pc:docMk/>
          <pc:sldMk cId="4022241748" sldId="280"/>
        </pc:sldMkLst>
        <pc:spChg chg="mod">
          <ac:chgData name="Hodaya Cohen-Adiv" userId="54baf416-17b2-44b0-8eaa-f32867a20369" providerId="ADAL" clId="{31FC8F9D-D0F9-4942-8C79-E58799FCB583}" dt="2021-11-04T18:12:58.737" v="10381" actId="20577"/>
          <ac:spMkLst>
            <pc:docMk/>
            <pc:sldMk cId="4022241748" sldId="280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05:55.057" v="11109" actId="20577"/>
          <ac:spMkLst>
            <pc:docMk/>
            <pc:sldMk cId="4022241748" sldId="280"/>
            <ac:spMk id="6" creationId="{C778DE2C-6334-43CB-A106-325E2994739F}"/>
          </ac:spMkLst>
        </pc:spChg>
        <pc:graphicFrameChg chg="add mod modGraphic">
          <ac:chgData name="Hodaya Cohen-Adiv" userId="54baf416-17b2-44b0-8eaa-f32867a20369" providerId="ADAL" clId="{31FC8F9D-D0F9-4942-8C79-E58799FCB583}" dt="2021-11-04T21:04:42.564" v="11219" actId="113"/>
          <ac:graphicFrameMkLst>
            <pc:docMk/>
            <pc:sldMk cId="4022241748" sldId="280"/>
            <ac:graphicFrameMk id="5" creationId="{90EFB883-DCDB-4833-B0BE-FE16A3205E83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11:39.963" v="11446" actId="113"/>
          <ac:graphicFrameMkLst>
            <pc:docMk/>
            <pc:sldMk cId="4022241748" sldId="280"/>
            <ac:graphicFrameMk id="7" creationId="{231BB288-3793-4E08-AD9A-8E564B5F9D4A}"/>
          </ac:graphicFrameMkLst>
        </pc:graphicFrameChg>
        <pc:graphicFrameChg chg="add mod modGraphic">
          <ac:chgData name="Hodaya Cohen-Adiv" userId="54baf416-17b2-44b0-8eaa-f32867a20369" providerId="ADAL" clId="{31FC8F9D-D0F9-4942-8C79-E58799FCB583}" dt="2021-11-04T21:04:47.139" v="11220" actId="113"/>
          <ac:graphicFrameMkLst>
            <pc:docMk/>
            <pc:sldMk cId="4022241748" sldId="280"/>
            <ac:graphicFrameMk id="9" creationId="{E3212B8E-F8D5-4EE7-A9CA-38CEF8023A67}"/>
          </ac:graphicFrameMkLst>
        </pc:graphicFrameChg>
        <pc:picChg chg="add del mod">
          <ac:chgData name="Hodaya Cohen-Adiv" userId="54baf416-17b2-44b0-8eaa-f32867a20369" providerId="ADAL" clId="{31FC8F9D-D0F9-4942-8C79-E58799FCB583}" dt="2021-11-04T21:10:35.934" v="11443" actId="478"/>
          <ac:picMkLst>
            <pc:docMk/>
            <pc:sldMk cId="4022241748" sldId="280"/>
            <ac:picMk id="4" creationId="{BB871AED-BC6F-46C8-B2B4-2D501AC7A8DC}"/>
          </ac:picMkLst>
        </pc:picChg>
        <pc:picChg chg="del">
          <ac:chgData name="Hodaya Cohen-Adiv" userId="54baf416-17b2-44b0-8eaa-f32867a20369" providerId="ADAL" clId="{31FC8F9D-D0F9-4942-8C79-E58799FCB583}" dt="2021-11-04T14:39:25.972" v="8838" actId="478"/>
          <ac:picMkLst>
            <pc:docMk/>
            <pc:sldMk cId="4022241748" sldId="280"/>
            <ac:picMk id="8" creationId="{C5FAAC71-D86D-48BA-B5D3-4545A8884FEB}"/>
          </ac:picMkLst>
        </pc:picChg>
      </pc:sldChg>
      <pc:sldChg chg="addSp delSp modSp add mod">
        <pc:chgData name="Hodaya Cohen-Adiv" userId="54baf416-17b2-44b0-8eaa-f32867a20369" providerId="ADAL" clId="{31FC8F9D-D0F9-4942-8C79-E58799FCB583}" dt="2021-11-04T21:14:27.663" v="11457" actId="20577"/>
        <pc:sldMkLst>
          <pc:docMk/>
          <pc:sldMk cId="2751688065" sldId="281"/>
        </pc:sldMkLst>
        <pc:spChg chg="mod">
          <ac:chgData name="Hodaya Cohen-Adiv" userId="54baf416-17b2-44b0-8eaa-f32867a20369" providerId="ADAL" clId="{31FC8F9D-D0F9-4942-8C79-E58799FCB583}" dt="2021-11-04T21:13:53.849" v="11447" actId="1076"/>
          <ac:spMkLst>
            <pc:docMk/>
            <pc:sldMk cId="2751688065" sldId="281"/>
            <ac:spMk id="2" creationId="{8A89DB29-573A-4FA8-BC7D-7A78F7A84C6B}"/>
          </ac:spMkLst>
        </pc:spChg>
        <pc:spChg chg="add mod">
          <ac:chgData name="Hodaya Cohen-Adiv" userId="54baf416-17b2-44b0-8eaa-f32867a20369" providerId="ADAL" clId="{31FC8F9D-D0F9-4942-8C79-E58799FCB583}" dt="2021-11-04T21:14:27.663" v="11457" actId="20577"/>
          <ac:spMkLst>
            <pc:docMk/>
            <pc:sldMk cId="2751688065" sldId="281"/>
            <ac:spMk id="5" creationId="{1A973A77-5151-4334-A978-5DA4C789AE5A}"/>
          </ac:spMkLst>
        </pc:spChg>
        <pc:spChg chg="del mod">
          <ac:chgData name="Hodaya Cohen-Adiv" userId="54baf416-17b2-44b0-8eaa-f32867a20369" providerId="ADAL" clId="{31FC8F9D-D0F9-4942-8C79-E58799FCB583}" dt="2021-11-04T14:45:45.706" v="9496" actId="478"/>
          <ac:spMkLst>
            <pc:docMk/>
            <pc:sldMk cId="2751688065" sldId="281"/>
            <ac:spMk id="6" creationId="{C778DE2C-6334-43CB-A106-325E2994739F}"/>
          </ac:spMkLst>
        </pc:spChg>
        <pc:picChg chg="del">
          <ac:chgData name="Hodaya Cohen-Adiv" userId="54baf416-17b2-44b0-8eaa-f32867a20369" providerId="ADAL" clId="{31FC8F9D-D0F9-4942-8C79-E58799FCB583}" dt="2021-11-04T14:45:41.070" v="9494" actId="478"/>
          <ac:picMkLst>
            <pc:docMk/>
            <pc:sldMk cId="2751688065" sldId="281"/>
            <ac:picMk id="4" creationId="{BB871AED-BC6F-46C8-B2B4-2D501AC7A8DC}"/>
          </ac:picMkLst>
        </pc:picChg>
      </pc:sldChg>
      <pc:sldChg chg="addSp delSp modSp add mod setBg modNotesTx">
        <pc:chgData name="Hodaya Cohen-Adiv" userId="54baf416-17b2-44b0-8eaa-f32867a20369" providerId="ADAL" clId="{31FC8F9D-D0F9-4942-8C79-E58799FCB583}" dt="2021-11-04T20:13:03.521" v="11218" actId="20577"/>
        <pc:sldMkLst>
          <pc:docMk/>
          <pc:sldMk cId="1450417377" sldId="282"/>
        </pc:sldMkLst>
        <pc:spChg chg="mod">
          <ac:chgData name="Hodaya Cohen-Adiv" userId="54baf416-17b2-44b0-8eaa-f32867a20369" providerId="ADAL" clId="{31FC8F9D-D0F9-4942-8C79-E58799FCB583}" dt="2021-11-04T18:13:34.350" v="10400" actId="20577"/>
          <ac:spMkLst>
            <pc:docMk/>
            <pc:sldMk cId="1450417377" sldId="282"/>
            <ac:spMk id="2" creationId="{8A89DB29-573A-4FA8-BC7D-7A78F7A84C6B}"/>
          </ac:spMkLst>
        </pc:spChg>
        <pc:spChg chg="add del mod">
          <ac:chgData name="Hodaya Cohen-Adiv" userId="54baf416-17b2-44b0-8eaa-f32867a20369" providerId="ADAL" clId="{31FC8F9D-D0F9-4942-8C79-E58799FCB583}" dt="2021-11-04T20:13:03.521" v="11218" actId="20577"/>
          <ac:spMkLst>
            <pc:docMk/>
            <pc:sldMk cId="1450417377" sldId="282"/>
            <ac:spMk id="6" creationId="{C778DE2C-6334-43CB-A106-325E2994739F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2" creationId="{345A976A-8DE3-4B67-B94B-2044FDD12899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3" creationId="{5E39A796-BE83-48B1-B33F-35C4A32AAB57}"/>
          </ac:spMkLst>
        </pc:spChg>
        <pc:spChg chg="add del">
          <ac:chgData name="Hodaya Cohen-Adiv" userId="54baf416-17b2-44b0-8eaa-f32867a20369" providerId="ADAL" clId="{31FC8F9D-D0F9-4942-8C79-E58799FCB583}" dt="2021-11-04T14:53:52.175" v="9637" actId="26606"/>
          <ac:spMkLst>
            <pc:docMk/>
            <pc:sldMk cId="1450417377" sldId="282"/>
            <ac:spMk id="14" creationId="{6EAAA1B9-2DDB-49C9-A037-A523D2F13C15}"/>
          </ac:spMkLst>
        </pc:spChg>
        <pc:spChg chg="add del">
          <ac:chgData name="Hodaya Cohen-Adiv" userId="54baf416-17b2-44b0-8eaa-f32867a20369" providerId="ADAL" clId="{31FC8F9D-D0F9-4942-8C79-E58799FCB583}" dt="2021-11-04T14:53:46.711" v="9635" actId="26606"/>
          <ac:spMkLst>
            <pc:docMk/>
            <pc:sldMk cId="1450417377" sldId="282"/>
            <ac:spMk id="15" creationId="{72F84B47-E267-4194-8194-831DB7B5547F}"/>
          </ac:spMkLst>
        </pc:spChg>
        <pc:spChg chg="add del">
          <ac:chgData name="Hodaya Cohen-Adiv" userId="54baf416-17b2-44b0-8eaa-f32867a20369" providerId="ADAL" clId="{31FC8F9D-D0F9-4942-8C79-E58799FCB583}" dt="2021-11-04T14:53:56.695" v="9639" actId="26606"/>
          <ac:spMkLst>
            <pc:docMk/>
            <pc:sldMk cId="1450417377" sldId="282"/>
            <ac:spMk id="28" creationId="{96918796-2918-40D6-BE3A-4600C47FCD42}"/>
          </ac:spMkLst>
        </pc:spChg>
        <pc:spChg chg="add del">
          <ac:chgData name="Hodaya Cohen-Adiv" userId="54baf416-17b2-44b0-8eaa-f32867a20369" providerId="ADAL" clId="{31FC8F9D-D0F9-4942-8C79-E58799FCB583}" dt="2021-11-04T14:54:02.053" v="9641" actId="26606"/>
          <ac:spMkLst>
            <pc:docMk/>
            <pc:sldMk cId="1450417377" sldId="282"/>
            <ac:spMk id="31" creationId="{B819A166-7571-4003-A6B8-B62034C3ED30}"/>
          </ac:spMkLst>
        </pc:s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16" creationId="{76566969-F813-4CC5-B3E9-363D85B55C3B}"/>
          </ac:grpSpMkLst>
        </pc:grpChg>
        <pc:grpChg chg="add del">
          <ac:chgData name="Hodaya Cohen-Adiv" userId="54baf416-17b2-44b0-8eaa-f32867a20369" providerId="ADAL" clId="{31FC8F9D-D0F9-4942-8C79-E58799FCB583}" dt="2021-11-04T14:53:52.175" v="9637" actId="26606"/>
          <ac:grpSpMkLst>
            <pc:docMk/>
            <pc:sldMk cId="1450417377" sldId="282"/>
            <ac:grpSpMk id="22" creationId="{0217D733-97B6-4C43-AF0C-5E3CB0EA132A}"/>
          </ac:grpSpMkLst>
        </pc:grpChg>
        <pc:graphicFrameChg chg="add del">
          <ac:chgData name="Hodaya Cohen-Adiv" userId="54baf416-17b2-44b0-8eaa-f32867a20369" providerId="ADAL" clId="{31FC8F9D-D0F9-4942-8C79-E58799FCB583}" dt="2021-11-04T14:53:52.175" v="9637" actId="26606"/>
          <ac:graphicFrameMkLst>
            <pc:docMk/>
            <pc:sldMk cId="1450417377" sldId="282"/>
            <ac:graphicFrameMk id="8" creationId="{552837D7-802B-4A0A-8903-151EB523DBDD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3:56.695" v="9639" actId="26606"/>
          <ac:graphicFrameMkLst>
            <pc:docMk/>
            <pc:sldMk cId="1450417377" sldId="282"/>
            <ac:graphicFrameMk id="29" creationId="{08577513-AE05-45EE-97E3-191CF3AB54B4}"/>
          </ac:graphicFrameMkLst>
        </pc:graphicFrameChg>
        <pc:graphicFrameChg chg="add del">
          <ac:chgData name="Hodaya Cohen-Adiv" userId="54baf416-17b2-44b0-8eaa-f32867a20369" providerId="ADAL" clId="{31FC8F9D-D0F9-4942-8C79-E58799FCB583}" dt="2021-11-04T14:54:02.053" v="9641" actId="26606"/>
          <ac:graphicFrameMkLst>
            <pc:docMk/>
            <pc:sldMk cId="1450417377" sldId="282"/>
            <ac:graphicFrameMk id="32" creationId="{E82A8057-E525-4879-8ACB-5A8813F13E5D}"/>
          </ac:graphicFrameMkLst>
        </pc:graphicFrameChg>
        <pc:picChg chg="del">
          <ac:chgData name="Hodaya Cohen-Adiv" userId="54baf416-17b2-44b0-8eaa-f32867a20369" providerId="ADAL" clId="{31FC8F9D-D0F9-4942-8C79-E58799FCB583}" dt="2021-11-04T14:53:10.473" v="9631" actId="478"/>
          <ac:picMkLst>
            <pc:docMk/>
            <pc:sldMk cId="1450417377" sldId="282"/>
            <ac:picMk id="4" creationId="{BB871AED-BC6F-46C8-B2B4-2D501AC7A8DC}"/>
          </ac:picMkLst>
        </pc:picChg>
        <pc:picChg chg="add del">
          <ac:chgData name="Hodaya Cohen-Adiv" userId="54baf416-17b2-44b0-8eaa-f32867a20369" providerId="ADAL" clId="{31FC8F9D-D0F9-4942-8C79-E58799FCB583}" dt="2021-11-04T14:53:46.711" v="9635" actId="26606"/>
          <ac:picMkLst>
            <pc:docMk/>
            <pc:sldMk cId="1450417377" sldId="282"/>
            <ac:picMk id="10" creationId="{7041E3BC-8B34-467C-B6B6-ECE784866300}"/>
          </ac:picMkLst>
        </pc:picChg>
      </pc:sldChg>
      <pc:sldChg chg="add modNotesTx">
        <pc:chgData name="Hodaya Cohen-Adiv" userId="54baf416-17b2-44b0-8eaa-f32867a20369" providerId="ADAL" clId="{31FC8F9D-D0F9-4942-8C79-E58799FCB583}" dt="2021-11-04T14:59:30.833" v="10141" actId="20577"/>
        <pc:sldMkLst>
          <pc:docMk/>
          <pc:sldMk cId="2265013049" sldId="283"/>
        </pc:sldMkLst>
      </pc:sldChg>
      <pc:sldChg chg="modSp add mod ord">
        <pc:chgData name="Hodaya Cohen-Adiv" userId="54baf416-17b2-44b0-8eaa-f32867a20369" providerId="ADAL" clId="{31FC8F9D-D0F9-4942-8C79-E58799FCB583}" dt="2021-11-04T20:12:49.196" v="11215" actId="5793"/>
        <pc:sldMkLst>
          <pc:docMk/>
          <pc:sldMk cId="3853127531" sldId="284"/>
        </pc:sldMkLst>
        <pc:spChg chg="mod">
          <ac:chgData name="Hodaya Cohen-Adiv" userId="54baf416-17b2-44b0-8eaa-f32867a20369" providerId="ADAL" clId="{31FC8F9D-D0F9-4942-8C79-E58799FCB583}" dt="2021-11-04T18:14:50.263" v="10407" actId="113"/>
          <ac:spMkLst>
            <pc:docMk/>
            <pc:sldMk cId="3853127531" sldId="284"/>
            <ac:spMk id="2" creationId="{8A89DB29-573A-4FA8-BC7D-7A78F7A84C6B}"/>
          </ac:spMkLst>
        </pc:spChg>
        <pc:spChg chg="mod">
          <ac:chgData name="Hodaya Cohen-Adiv" userId="54baf416-17b2-44b0-8eaa-f32867a20369" providerId="ADAL" clId="{31FC8F9D-D0F9-4942-8C79-E58799FCB583}" dt="2021-11-04T20:12:49.196" v="11215" actId="5793"/>
          <ac:spMkLst>
            <pc:docMk/>
            <pc:sldMk cId="3853127531" sldId="284"/>
            <ac:spMk id="6" creationId="{C778DE2C-6334-43CB-A106-325E2994739F}"/>
          </ac:spMkLst>
        </pc:spChg>
      </pc:sldChg>
      <pc:sldChg chg="add del">
        <pc:chgData name="Hodaya Cohen-Adiv" userId="54baf416-17b2-44b0-8eaa-f32867a20369" providerId="ADAL" clId="{31FC8F9D-D0F9-4942-8C79-E58799FCB583}" dt="2021-11-04T18:14:32.201" v="10405"/>
        <pc:sldMkLst>
          <pc:docMk/>
          <pc:sldMk cId="2907539396" sldId="285"/>
        </pc:sldMkLst>
      </pc:sldChg>
      <pc:sldMasterChg chg="addSp delSp modSp mod setBg modSldLayout sldLayoutOrd">
        <pc:chgData name="Hodaya Cohen-Adiv" userId="54baf416-17b2-44b0-8eaa-f32867a20369" providerId="ADAL" clId="{31FC8F9D-D0F9-4942-8C79-E58799FCB583}" dt="2021-10-26T16:51:02.272" v="296"/>
        <pc:sldMasterMkLst>
          <pc:docMk/>
          <pc:sldMasterMk cId="2234620897" sldId="2147483648"/>
        </pc:sldMasterMkLst>
        <pc:spChg chg="add del">
          <ac:chgData name="Hodaya Cohen-Adiv" userId="54baf416-17b2-44b0-8eaa-f32867a20369" providerId="ADAL" clId="{31FC8F9D-D0F9-4942-8C79-E58799FCB583}" dt="2021-10-26T16:42:27.881" v="240" actId="478"/>
          <ac:spMkLst>
            <pc:docMk/>
            <pc:sldMasterMk cId="2234620897" sldId="2147483648"/>
            <ac:spMk id="2" creationId="{5F801AAA-91E4-47E8-8547-CE7C0CA9784E}"/>
          </ac:spMkLst>
        </pc:spChg>
        <pc:spChg chg="mod">
          <ac:chgData name="Hodaya Cohen-Adiv" userId="54baf416-17b2-44b0-8eaa-f32867a20369" providerId="ADAL" clId="{31FC8F9D-D0F9-4942-8C79-E58799FCB583}" dt="2021-10-26T16:42:27.415" v="239" actId="20577"/>
          <ac:spMkLst>
            <pc:docMk/>
            <pc:sldMasterMk cId="2234620897" sldId="2147483648"/>
            <ac:spMk id="3" creationId="{8DCB0B42-2E99-42C6-B1C5-414DEF72B9B6}"/>
          </ac:spMkLst>
        </pc:spChg>
        <pc:spChg chg="mod">
          <ac:chgData name="Hodaya Cohen-Adiv" userId="54baf416-17b2-44b0-8eaa-f32867a20369" providerId="ADAL" clId="{31FC8F9D-D0F9-4942-8C79-E58799FCB583}" dt="2021-10-26T16:42:26.563" v="238" actId="20577"/>
          <ac:spMkLst>
            <pc:docMk/>
            <pc:sldMasterMk cId="2234620897" sldId="2147483648"/>
            <ac:spMk id="5" creationId="{3CC38392-4B27-4DBC-8ECB-A4AECDD2B146}"/>
          </ac:spMkLst>
        </pc:sp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313533242" sldId="2147483649"/>
          </pc:sldLayoutMkLst>
        </pc:sldLayoutChg>
        <pc:sldLayoutChg chg="addSp delSp modSp mod or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31164574" sldId="2147483650"/>
          </pc:sldLayoutMkLst>
          <pc:spChg chg="add del mod">
            <ac:chgData name="Hodaya Cohen-Adiv" userId="54baf416-17b2-44b0-8eaa-f32867a20369" providerId="ADAL" clId="{31FC8F9D-D0F9-4942-8C79-E58799FCB583}" dt="2021-10-26T16:42:34.453" v="256" actId="14100"/>
            <ac:spMkLst>
              <pc:docMk/>
              <pc:sldMasterMk cId="2234620897" sldId="2147483648"/>
              <pc:sldLayoutMk cId="1731164574" sldId="2147483650"/>
              <ac:spMk id="2" creationId="{D5F59310-DAA7-4C5E-B436-54692EFA204C}"/>
            </ac:spMkLst>
          </pc:spChg>
          <pc:spChg chg="del">
            <ac:chgData name="Hodaya Cohen-Adiv" userId="54baf416-17b2-44b0-8eaa-f32867a20369" providerId="ADAL" clId="{31FC8F9D-D0F9-4942-8C79-E58799FCB583}" dt="2021-10-26T16:38:05.758" v="216" actId="478"/>
            <ac:spMkLst>
              <pc:docMk/>
              <pc:sldMasterMk cId="2234620897" sldId="2147483648"/>
              <pc:sldLayoutMk cId="1731164574" sldId="2147483650"/>
              <ac:spMk id="3" creationId="{59CE7762-1956-4EEE-AE91-7A286963277E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4" creationId="{FCA63867-40EE-4A14-B3DD-6D783CA993A5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5" creationId="{A7C4569C-5ABC-469C-A31C-6097E141F77A}"/>
            </ac:spMkLst>
          </pc:spChg>
          <pc:spChg chg="add del">
            <ac:chgData name="Hodaya Cohen-Adiv" userId="54baf416-17b2-44b0-8eaa-f32867a20369" providerId="ADAL" clId="{31FC8F9D-D0F9-4942-8C79-E58799FCB583}" dt="2021-10-26T16:49:10" v="284"/>
            <ac:spMkLst>
              <pc:docMk/>
              <pc:sldMasterMk cId="2234620897" sldId="2147483648"/>
              <pc:sldLayoutMk cId="1731164574" sldId="2147483650"/>
              <ac:spMk id="6" creationId="{FC010349-AAD6-4628-8C8E-DF805DA5A802}"/>
            </ac:spMkLst>
          </pc:spChg>
          <pc:picChg chg="add del mod">
            <ac:chgData name="Hodaya Cohen-Adiv" userId="54baf416-17b2-44b0-8eaa-f32867a20369" providerId="ADAL" clId="{31FC8F9D-D0F9-4942-8C79-E58799FCB583}" dt="2021-10-26T16:42:34.632" v="257"/>
            <ac:picMkLst>
              <pc:docMk/>
              <pc:sldMasterMk cId="2234620897" sldId="2147483648"/>
              <pc:sldLayoutMk cId="1731164574" sldId="2147483650"/>
              <ac:picMk id="7" creationId="{FCF9482E-00D3-4390-9D59-913A59FF4146}"/>
            </ac:picMkLst>
          </pc:picChg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4012942730" sldId="2147483651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716311947" sldId="2147483652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33528185" sldId="2147483653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146297969" sldId="2147483654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3746033906" sldId="2147483655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403868303" sldId="2147483656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49007141" sldId="2147483657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739343394" sldId="2147483658"/>
          </pc:sldLayoutMkLst>
        </pc:sldLayoutChg>
        <pc:sldLayoutChg chg="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234620897" sldId="2147483648"/>
            <pc:sldLayoutMk cId="2757309711" sldId="2147483659"/>
          </pc:sldLayoutMkLst>
        </pc:sldLayoutChg>
      </pc:sldMasterChg>
      <pc:sldMasterChg chg="new del mod setBg addSldLayout delSldLayout modSldLayout">
        <pc:chgData name="Hodaya Cohen-Adiv" userId="54baf416-17b2-44b0-8eaa-f32867a20369" providerId="ADAL" clId="{31FC8F9D-D0F9-4942-8C79-E58799FCB583}" dt="2021-10-26T16:42:30.419" v="246" actId="6938"/>
        <pc:sldMasterMkLst>
          <pc:docMk/>
          <pc:sldMasterMk cId="452330281" sldId="2147483660"/>
        </pc:sldMasterMkLst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483584559" sldId="2147483661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744545449" sldId="2147483662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755989175" sldId="2147483663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502957169" sldId="2147483664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808762772" sldId="2147483665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532048098" sldId="2147483666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2931529605" sldId="2147483667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541055096" sldId="2147483668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416053399" sldId="2147483669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3067081946" sldId="2147483670"/>
          </pc:sldLayoutMkLst>
        </pc:sldLayoutChg>
        <pc:sldLayoutChg chg="new del replId setBg">
          <pc:chgData name="Hodaya Cohen-Adiv" userId="54baf416-17b2-44b0-8eaa-f32867a20369" providerId="ADAL" clId="{31FC8F9D-D0F9-4942-8C79-E58799FCB583}" dt="2021-10-26T16:42:30.419" v="246" actId="6938"/>
          <pc:sldLayoutMkLst>
            <pc:docMk/>
            <pc:sldMasterMk cId="452330281" sldId="2147483660"/>
            <pc:sldLayoutMk cId="1379609156" sldId="2147483671"/>
          </pc:sldLayoutMkLst>
        </pc:sldLayoutChg>
      </pc:sldMasterChg>
      <pc:sldMasterChg chg="delSp new mod setBg addSldLayout modSldLayout">
        <pc:chgData name="Hodaya Cohen-Adiv" userId="54baf416-17b2-44b0-8eaa-f32867a20369" providerId="ADAL" clId="{31FC8F9D-D0F9-4942-8C79-E58799FCB583}" dt="2021-10-26T16:51:02.272" v="296"/>
        <pc:sldMasterMkLst>
          <pc:docMk/>
          <pc:sldMasterMk cId="2172780450" sldId="2147483660"/>
        </pc:sldMasterMkLst>
        <pc:spChg chg="del">
          <ac:chgData name="Hodaya Cohen-Adiv" userId="54baf416-17b2-44b0-8eaa-f32867a20369" providerId="ADAL" clId="{31FC8F9D-D0F9-4942-8C79-E58799FCB583}" dt="2021-10-26T16:49:32.438" v="286" actId="478"/>
          <ac:spMkLst>
            <pc:docMk/>
            <pc:sldMasterMk cId="2172780450" sldId="2147483660"/>
            <ac:spMk id="4" creationId="{B7E24C67-AFC0-4E09-9A9D-CC13595633FA}"/>
          </ac:spMkLst>
        </pc:spChg>
        <pc:spChg chg="del">
          <ac:chgData name="Hodaya Cohen-Adiv" userId="54baf416-17b2-44b0-8eaa-f32867a20369" providerId="ADAL" clId="{31FC8F9D-D0F9-4942-8C79-E58799FCB583}" dt="2021-10-26T16:49:35.126" v="287" actId="478"/>
          <ac:spMkLst>
            <pc:docMk/>
            <pc:sldMasterMk cId="2172780450" sldId="2147483660"/>
            <ac:spMk id="5" creationId="{869A0FBC-36BA-43C7-BB32-F2F5028325C4}"/>
          </ac:spMkLst>
        </pc:spChg>
        <pc:spChg chg="del">
          <ac:chgData name="Hodaya Cohen-Adiv" userId="54baf416-17b2-44b0-8eaa-f32867a20369" providerId="ADAL" clId="{31FC8F9D-D0F9-4942-8C79-E58799FCB583}" dt="2021-10-26T16:49:36.456" v="288" actId="478"/>
          <ac:spMkLst>
            <pc:docMk/>
            <pc:sldMasterMk cId="2172780450" sldId="2147483660"/>
            <ac:spMk id="6" creationId="{87E1E726-F186-402F-A521-E2FB1B8E259F}"/>
          </ac:spMkLst>
        </pc:sp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99765566" sldId="2147483661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017158818" sldId="2147483662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744355336" sldId="2147483663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14850956" sldId="2147483664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289843568" sldId="2147483665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1926392397" sldId="2147483666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700054385" sldId="2147483667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907343623" sldId="2147483668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875535643" sldId="2147483669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3704465641" sldId="2147483670"/>
          </pc:sldLayoutMkLst>
        </pc:sldLayoutChg>
        <pc:sldLayoutChg chg="new replId setBg">
          <pc:chgData name="Hodaya Cohen-Adiv" userId="54baf416-17b2-44b0-8eaa-f32867a20369" providerId="ADAL" clId="{31FC8F9D-D0F9-4942-8C79-E58799FCB583}" dt="2021-10-26T16:51:02.272" v="296"/>
          <pc:sldLayoutMkLst>
            <pc:docMk/>
            <pc:sldMasterMk cId="2172780450" sldId="2147483660"/>
            <pc:sldLayoutMk cId="2884824387" sldId="2147483671"/>
          </pc:sldLayoutMkLst>
        </pc:sldLayoutChg>
      </pc:sldMasterChg>
      <pc:sldMasterChg chg="new del mod addSldLayout delSldLayout">
        <pc:chgData name="Hodaya Cohen-Adiv" userId="54baf416-17b2-44b0-8eaa-f32867a20369" providerId="ADAL" clId="{31FC8F9D-D0F9-4942-8C79-E58799FCB583}" dt="2021-10-26T16:49:51.532" v="291" actId="6938"/>
        <pc:sldMasterMkLst>
          <pc:docMk/>
          <pc:sldMasterMk cId="2574776985" sldId="2147483672"/>
        </pc:sldMasterMkLst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89896391" sldId="2147483673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840551854" sldId="2147483674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119814904" sldId="2147483675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648283519" sldId="2147483676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256842737" sldId="2147483677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080084862" sldId="2147483678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2642682849" sldId="2147483679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433527307" sldId="2147483680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740658426" sldId="2147483681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332469366" sldId="2147483682"/>
          </pc:sldLayoutMkLst>
        </pc:sldLayoutChg>
        <pc:sldLayoutChg chg="new del replId">
          <pc:chgData name="Hodaya Cohen-Adiv" userId="54baf416-17b2-44b0-8eaa-f32867a20369" providerId="ADAL" clId="{31FC8F9D-D0F9-4942-8C79-E58799FCB583}" dt="2021-10-26T16:49:51.532" v="291" actId="6938"/>
          <pc:sldLayoutMkLst>
            <pc:docMk/>
            <pc:sldMasterMk cId="2574776985" sldId="2147483672"/>
            <pc:sldLayoutMk cId="1731131914" sldId="214748368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36EC0A6-C068-4EA0-ADE3-16F17C6147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26EE60C-7187-40EE-9800-6782BE0EB5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5724847-4CA4-4B6E-A07B-DA883A6BD188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A93EEF0-21A1-4723-BDD9-50FEE36531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2BBD442-0A81-4925-90BF-BDAF322DF5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694786D-6BAB-47FA-B06C-030C8740BB7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833369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r>
              <a:rPr lang="en-US"/>
              <a:t>hjfhgdhgfdfgh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9A75E60-B2A5-4C51-B815-E2BF31CBADA7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D87C9B3-3F36-45D2-B699-10C699E739B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13147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רקע ומה זה </a:t>
            </a:r>
            <a:r>
              <a:rPr lang="en-US" dirty="0"/>
              <a:t>STN</a:t>
            </a:r>
            <a:r>
              <a:rPr lang="he-IL" dirty="0"/>
              <a:t> בעיות תיכנון עם אילוצים, חיפוש בגרך ואלגוריתם חיפוש עם </a:t>
            </a:r>
            <a:r>
              <a:rPr lang="he-IL" dirty="0" err="1"/>
              <a:t>יורסטיקות</a:t>
            </a:r>
            <a:endParaRPr lang="he-IL" dirty="0"/>
          </a:p>
          <a:p>
            <a:pPr marL="171450" indent="-171450">
              <a:buFontTx/>
              <a:buChar char="-"/>
            </a:pPr>
            <a:r>
              <a:rPr lang="he-IL" dirty="0"/>
              <a:t>הסבר פשטני על </a:t>
            </a:r>
            <a:r>
              <a:rPr lang="en-US" dirty="0"/>
              <a:t>STN</a:t>
            </a:r>
            <a:r>
              <a:rPr lang="he-IL" dirty="0"/>
              <a:t> דומה של תיקון פיוז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הסבר על תהליך הלמידה שלנו על הנושאים ~ חודשיים</a:t>
            </a:r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0170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6345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הסימולטור מדמה את מצב העולם, אין לא יכולת החלטה על ביצוע של דברים אלא הוא מקבל פקודות בלבד ועושה אותן.</a:t>
            </a:r>
          </a:p>
          <a:p>
            <a:r>
              <a:rPr lang="he-IL" dirty="0"/>
              <a:t>במידה ומודול ההפרעות החליט על הפרעה הסימולטור מוסיף את משך ההפרעה לפעולה המתאימה.</a:t>
            </a:r>
          </a:p>
          <a:p>
            <a:r>
              <a:rPr lang="he-IL" dirty="0"/>
              <a:t>הסימולטור בכל התחלה וסיום של פעולה חדשה מבצע </a:t>
            </a:r>
            <a:r>
              <a:rPr lang="he-IL" dirty="0" err="1"/>
              <a:t>עידכון</a:t>
            </a:r>
            <a:r>
              <a:rPr lang="he-IL" dirty="0"/>
              <a:t> של מודול מצב העולם.</a:t>
            </a:r>
          </a:p>
          <a:p>
            <a:r>
              <a:rPr lang="he-IL" dirty="0"/>
              <a:t>הסימולטור בכל מחזור שעון מוריד יחידת זמן מנורמלת מכלל הפעולות שכרגע בביצוע.</a:t>
            </a:r>
          </a:p>
          <a:p>
            <a:r>
              <a:rPr lang="he-IL" dirty="0"/>
              <a:t>הסימולטור הוא "מקבילי" כלומר ייתכן שבאותו מחזור שעון יתחילו\ יסתיימו מספר פעולות במקביל.</a:t>
            </a:r>
          </a:p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1762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הסדר בדומה לבקר אך הפרמטר מיון הוא משך הפעולה, ייתכן שמשך הפעולה כולל הפרעה שהתקבלה.</a:t>
            </a:r>
          </a:p>
          <a:p>
            <a:r>
              <a:rPr lang="he-IL" dirty="0"/>
              <a:t>כל מחזור שעון מורידים יחידת זמן מנורמלת מכלל הפעולות שכרגע בביצוע.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853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בעיות בייצוג של 0 במחשב לכן הגדרנו "0" עבור הבעיה שלנו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4296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אשר מרכז את התקשורת עבור כלל התכנית.</a:t>
            </a:r>
          </a:p>
          <a:p>
            <a:r>
              <a:rPr lang="he-IL" dirty="0"/>
              <a:t>שאר המודולים מדברים דרכו דרך מערכת סיגנלים.</a:t>
            </a:r>
          </a:p>
          <a:p>
            <a:r>
              <a:rPr lang="he-IL" dirty="0"/>
              <a:t>בתחילת המימוש התקשורת התבצעה ישירות בין </a:t>
            </a:r>
            <a:r>
              <a:rPr lang="he-IL" dirty="0" err="1"/>
              <a:t>המודלוים</a:t>
            </a:r>
            <a:r>
              <a:rPr lang="he-IL" dirty="0"/>
              <a:t> מה שגרר צימוד גבוה של התכנית שלנו ולכן יצרנו מודול זה על מנת לבטל את התלויות החזקות שנוצרו </a:t>
            </a:r>
            <a:r>
              <a:rPr lang="he-IL" dirty="0" err="1"/>
              <a:t>בתכנית</a:t>
            </a:r>
            <a:r>
              <a:rPr lang="he-IL" dirty="0"/>
              <a:t>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397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מדמה לנו את ציר הזמן אשר מיוצג באופן דיסקרטי.</a:t>
            </a:r>
          </a:p>
          <a:p>
            <a:r>
              <a:rPr lang="he-IL" dirty="0"/>
              <a:t>בתחילת התכנית עבדנו עם זמן רציף אך לאחר בעיות מימוש רבות והתייעצות עם איל החלטנו לעבור לזמן בדיד.</a:t>
            </a:r>
          </a:p>
          <a:p>
            <a:r>
              <a:rPr lang="he-IL" dirty="0"/>
              <a:t>היתרון בזמן בדיד הוא יכולת לנרמל את ציר הזמן בקלות, יכולת מעקב אחריי הפעולות בצורה יעילה יותר.</a:t>
            </a:r>
          </a:p>
          <a:p>
            <a:endParaRPr lang="he-IL" dirty="0"/>
          </a:p>
          <a:p>
            <a:r>
              <a:rPr lang="he-IL" dirty="0"/>
              <a:t>ערך השעון – מספר יחידות הזמן שעברו.</a:t>
            </a:r>
          </a:p>
          <a:p>
            <a:r>
              <a:rPr lang="he-IL" dirty="0"/>
              <a:t>אפסילון – ערך זה מכווץ או מותח את ציר הזמן.</a:t>
            </a:r>
          </a:p>
          <a:p>
            <a:r>
              <a:rPr lang="he-IL" dirty="0"/>
              <a:t>אפס – כיוון שאפסילון יכול להיות מאוד קטן יש בעיה של ייצוג מספרים לא שלמים במחשב ולכן נאלצנו לייצר "0" כך שנוכל להשוות אליו זמנים דיסקרטיים בצורה נכונה.</a:t>
            </a:r>
          </a:p>
          <a:p>
            <a:endParaRPr lang="he-IL" dirty="0"/>
          </a:p>
          <a:p>
            <a:r>
              <a:rPr lang="he-IL" dirty="0"/>
              <a:t>השעון מבצע לולאה אינסופית אשר בכל איטרציה: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הטסט הסתיים.</a:t>
            </a:r>
          </a:p>
          <a:p>
            <a:pPr marL="228600" indent="-228600">
              <a:buAutoNum type="arabicPeriod"/>
            </a:pPr>
            <a:r>
              <a:rPr lang="he-IL" dirty="0"/>
              <a:t>נבדק האם יש צורך בקידום השעון (כתלות בפעולות שהתבצעו בסימולטור ובבקר).</a:t>
            </a:r>
          </a:p>
          <a:p>
            <a:pPr marL="228600" indent="-228600">
              <a:buAutoNum type="arabicPeriod"/>
            </a:pPr>
            <a:r>
              <a:rPr lang="he-IL" dirty="0" err="1"/>
              <a:t>עידכון</a:t>
            </a:r>
            <a:r>
              <a:rPr lang="he-IL" dirty="0"/>
              <a:t> כלל העוקבים כי התבצע\לא התבצע אירוע שעון.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228600" indent="-228600">
              <a:buAutoNum type="arabicPeriod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2725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</a:t>
            </a:r>
            <a:r>
              <a:rPr lang="he-IL" dirty="0" err="1"/>
              <a:t>והלחזיר</a:t>
            </a:r>
            <a:r>
              <a:rPr lang="he-IL" dirty="0"/>
              <a:t>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44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מודול זה מייצג את מצב העולם ומתעדכן בעקבות הסימולטור.</a:t>
            </a:r>
          </a:p>
          <a:p>
            <a:r>
              <a:rPr lang="he-IL" dirty="0"/>
              <a:t>המודול מחזיק וקטור של מטוסים אשר כל תא במערך מייצג את המצב של המטוס באינדקס המתאים. (להסביר על המצבים השונים).</a:t>
            </a:r>
          </a:p>
          <a:p>
            <a:r>
              <a:rPr lang="he-IL" dirty="0"/>
              <a:t>המודול מחזיק וקטור של נתיבים כאשר כל תא במערך מייצג האם הנתיב פנוי(-1) או שהנתיב תפוס ואז הערך הוא המספר המזהה של המטוס באותו נתיב.</a:t>
            </a:r>
          </a:p>
          <a:p>
            <a:r>
              <a:rPr lang="he-IL" dirty="0"/>
              <a:t>מטרת מודול זה הוא:</a:t>
            </a:r>
          </a:p>
          <a:p>
            <a:pPr marL="228600" indent="-228600">
              <a:buAutoNum type="arabicPeriod"/>
            </a:pPr>
            <a:r>
              <a:rPr lang="he-IL" dirty="0"/>
              <a:t>לממש את פונקציית החוקיות שהבקר קורא לה </a:t>
            </a:r>
            <a:r>
              <a:rPr lang="he-IL" dirty="0" err="1"/>
              <a:t>והלחזיר</a:t>
            </a:r>
            <a:r>
              <a:rPr lang="he-IL" dirty="0"/>
              <a:t> האם המצב הבא חוקי או לא.</a:t>
            </a:r>
          </a:p>
          <a:p>
            <a:pPr marL="228600" indent="-228600">
              <a:buAutoNum type="arabicPeriod"/>
            </a:pPr>
            <a:r>
              <a:rPr lang="he-IL" dirty="0"/>
              <a:t>לבצע הקפאה של מצב העולם וכתיבת קובץ קונפיגורציה חדש במידה ונדרש תיכנון מחדש, תיכנון מחדש מתרחש בעקבות החזרת ערך שגיאה מפונקציית החוקיות.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9164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המודל מייצר הפרעות אשר נשלחות לסימולטור, הפרעה היא משך זמן שמתווסף למשך זמן של פעולה </a:t>
            </a:r>
            <a:r>
              <a:rPr lang="he-IL" dirty="0" err="1"/>
              <a:t>מסויימת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המודל הוא </a:t>
            </a:r>
            <a:r>
              <a:rPr lang="he-IL" dirty="0" err="1"/>
              <a:t>פסודו</a:t>
            </a:r>
            <a:r>
              <a:rPr lang="he-IL" dirty="0"/>
              <a:t> רנדומלי בשני מובנים:</a:t>
            </a:r>
          </a:p>
          <a:p>
            <a:pPr marL="228600" indent="-228600">
              <a:buAutoNum type="arabicPeriod"/>
            </a:pPr>
            <a:r>
              <a:rPr lang="he-IL" dirty="0"/>
              <a:t>תדירות יצירת ההפרעה הוא מספר אקראי בין 1-ל4 פעולות.</a:t>
            </a:r>
          </a:p>
          <a:p>
            <a:pPr marL="228600" indent="-228600">
              <a:buAutoNum type="arabicPeriod"/>
            </a:pPr>
            <a:r>
              <a:rPr lang="he-IL" dirty="0"/>
              <a:t>משך ההפרעה הוא משתנה אקראי מפולג </a:t>
            </a:r>
            <a:r>
              <a:rPr lang="he-IL" dirty="0" err="1"/>
              <a:t>יוניפורמי</a:t>
            </a:r>
            <a:r>
              <a:rPr lang="he-IL" dirty="0"/>
              <a:t> בין מחצית משך הפעולה שנבחה לבין משך הפעולה שנבחרה.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נוצרה הפרעה המודול יאותת למודול הסימולטור על הפרעה שנוצרה ויאפס את תדירות יצירת ההפרעה.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992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רגילה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995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</a:t>
            </a:r>
            <a:r>
              <a:rPr lang="he-IL" dirty="0" err="1"/>
              <a:t>גקלט</a:t>
            </a:r>
            <a:r>
              <a:rPr lang="he-IL" dirty="0"/>
              <a:t>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855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תוצאה עם תיכנון מחדש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480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המודל מייצר הפרעות אשר נשלחות לסימולטור, הפרעה היא משך זמן שמתווסף למשך זמן של פעולה </a:t>
            </a:r>
            <a:r>
              <a:rPr lang="he-IL" dirty="0" err="1"/>
              <a:t>מסויימת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המודל הוא </a:t>
            </a:r>
            <a:r>
              <a:rPr lang="he-IL" dirty="0" err="1"/>
              <a:t>פסודו</a:t>
            </a:r>
            <a:r>
              <a:rPr lang="he-IL" dirty="0"/>
              <a:t> רנדומלי בשני מובנים:</a:t>
            </a:r>
          </a:p>
          <a:p>
            <a:pPr marL="228600" indent="-228600">
              <a:buAutoNum type="arabicPeriod"/>
            </a:pPr>
            <a:r>
              <a:rPr lang="he-IL" dirty="0"/>
              <a:t>תדירות יצירת ההפרעה הוא מספר אקראי בין 1-ל4 פעולות.</a:t>
            </a:r>
          </a:p>
          <a:p>
            <a:pPr marL="228600" indent="-228600">
              <a:buAutoNum type="arabicPeriod"/>
            </a:pPr>
            <a:r>
              <a:rPr lang="he-IL" dirty="0"/>
              <a:t>משך ההפרעה הוא משתנה אקראי מפולג </a:t>
            </a:r>
            <a:r>
              <a:rPr lang="he-IL" dirty="0" err="1"/>
              <a:t>יוניפורמי</a:t>
            </a:r>
            <a:r>
              <a:rPr lang="he-IL" dirty="0"/>
              <a:t> בין מחצית משך הפעולה שנבחה לבין משך הפעולה שנבחרה.</a:t>
            </a:r>
          </a:p>
          <a:p>
            <a:pPr marL="228600" indent="-228600">
              <a:buAutoNum type="arabicPeriod"/>
            </a:pPr>
            <a:endParaRPr lang="he-IL" dirty="0"/>
          </a:p>
          <a:p>
            <a:pPr marL="0" indent="0">
              <a:buNone/>
            </a:pPr>
            <a:r>
              <a:rPr lang="he-IL" dirty="0"/>
              <a:t>כאשר נוצרה הפרעה המודול יאותת למודול הסימולטור על הפרעה שנוצרה ויאפס את תדירות יצירת ההפרעה.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654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אלגוריתם אופליין שמבוסס על רשתות </a:t>
            </a:r>
            <a:r>
              <a:rPr lang="he-IL" dirty="0" err="1"/>
              <a:t>נוירוינים</a:t>
            </a:r>
            <a:r>
              <a:rPr lang="he-IL" dirty="0"/>
              <a:t> ותורת הגרפים (חיפוש בגרף, גרף דינמי, גרף מכוון, </a:t>
            </a:r>
            <a:r>
              <a:rPr lang="en-US" dirty="0"/>
              <a:t>A*</a:t>
            </a:r>
            <a:r>
              <a:rPr lang="he-IL" dirty="0"/>
              <a:t>)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אלגוריתם </a:t>
            </a:r>
            <a:r>
              <a:rPr lang="he-IL" dirty="0" err="1"/>
              <a:t>האופיליין</a:t>
            </a:r>
            <a:r>
              <a:rPr lang="he-IL" dirty="0"/>
              <a:t> מקבל </a:t>
            </a:r>
            <a:r>
              <a:rPr lang="he-IL" dirty="0" err="1"/>
              <a:t>גקלט</a:t>
            </a:r>
            <a:r>
              <a:rPr lang="he-IL" dirty="0"/>
              <a:t> קובץ </a:t>
            </a:r>
            <a:r>
              <a:rPr lang="he-IL" dirty="0" err="1"/>
              <a:t>קונפיג</a:t>
            </a:r>
            <a:r>
              <a:rPr lang="he-IL" dirty="0"/>
              <a:t> ומוציא כפלט קובץ לוג(מכיל את גרף ה-</a:t>
            </a:r>
            <a:r>
              <a:rPr lang="en-US" dirty="0"/>
              <a:t>STN</a:t>
            </a:r>
            <a:r>
              <a:rPr lang="he-IL" dirty="0"/>
              <a:t> שלנו בתצורה של טבלה)</a:t>
            </a:r>
          </a:p>
          <a:p>
            <a:pPr marL="171450" indent="-171450">
              <a:buFontTx/>
              <a:buChar char="-"/>
            </a:pPr>
            <a:r>
              <a:rPr lang="he-IL" dirty="0"/>
              <a:t>בהתחלה התייחסנו </a:t>
            </a:r>
            <a:r>
              <a:rPr lang="he-IL" dirty="0" err="1"/>
              <a:t>לפרוייקט</a:t>
            </a:r>
            <a:r>
              <a:rPr lang="he-IL" dirty="0"/>
              <a:t> כקופסה שחורה אך ככל שהתקדמנו הבנו שכן יש צורך להיכנס לפרטיי המימוש ולבצע שינויים. הסיבה לכך היא שמדובר בעבודה אקדמית ולא מהתעשייה ולכן היה צורך בפגישה עם כותביי </a:t>
            </a:r>
            <a:r>
              <a:rPr lang="he-IL" dirty="0" err="1"/>
              <a:t>הפרוייקט</a:t>
            </a:r>
            <a:r>
              <a:rPr lang="he-IL" dirty="0"/>
              <a:t> הקודם על מנת לעבור על הקוד ופרטיי המימוש על מנת לבצע את השינויים הנדרשים ללא פגיעה באלגוריתם עצמו.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מרבית השינויים היו הוספת מעטפת </a:t>
            </a:r>
            <a:r>
              <a:rPr lang="he-IL" dirty="0" err="1"/>
              <a:t>לפרוייקט</a:t>
            </a:r>
            <a:r>
              <a:rPr lang="he-IL" dirty="0"/>
              <a:t> כדי שנוכל להשתמש בו כחלק </a:t>
            </a:r>
            <a:r>
              <a:rPr lang="he-IL" dirty="0" err="1"/>
              <a:t>מההפרוייקט</a:t>
            </a:r>
            <a:r>
              <a:rPr lang="he-IL" dirty="0"/>
              <a:t> שלנו, כלומר שינינו את </a:t>
            </a:r>
            <a:r>
              <a:rPr lang="he-IL" dirty="0" err="1"/>
              <a:t>הפרוייקט</a:t>
            </a:r>
            <a:r>
              <a:rPr lang="he-IL" dirty="0"/>
              <a:t> כך שיקבל קלט ופלט בצורה שנוכל לייצר משוב מהזמן אונליין</a:t>
            </a:r>
            <a:endParaRPr lang="en-US" dirty="0"/>
          </a:p>
          <a:p>
            <a:pPr marL="171450" indent="-171450">
              <a:buFontTx/>
              <a:buChar char="-"/>
            </a:pP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30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e-IL" dirty="0"/>
              <a:t>אנחנו מקבלים תוכנית (</a:t>
            </a:r>
            <a:r>
              <a:rPr lang="en-US" dirty="0"/>
              <a:t>STN</a:t>
            </a:r>
            <a:r>
              <a:rPr lang="he-IL" dirty="0"/>
              <a:t>) מהזמן אופליין.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התוכנית פעולה נכנסת למנהל התכנית והוא דואג לייצר את </a:t>
            </a:r>
            <a:r>
              <a:rPr lang="he-IL" dirty="0" err="1"/>
              <a:t>המודולוים</a:t>
            </a:r>
            <a:r>
              <a:rPr lang="he-IL" dirty="0"/>
              <a:t> השונים והקשרים ביניהם.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הבקר מקבל את קובץ </a:t>
            </a:r>
            <a:r>
              <a:rPr lang="he-IL" dirty="0" err="1"/>
              <a:t>הקונפיג</a:t>
            </a:r>
            <a:r>
              <a:rPr lang="he-IL" dirty="0"/>
              <a:t> </a:t>
            </a:r>
            <a:r>
              <a:rPr lang="he-IL" dirty="0" err="1"/>
              <a:t>והתכנית</a:t>
            </a:r>
            <a:r>
              <a:rPr lang="he-IL" dirty="0"/>
              <a:t> (</a:t>
            </a:r>
            <a:r>
              <a:rPr lang="en-US" dirty="0"/>
              <a:t>STN</a:t>
            </a:r>
            <a:r>
              <a:rPr lang="he-IL" dirty="0"/>
              <a:t>) ותפקידו לשמש כמגדל בקרה ופיקוח.</a:t>
            </a:r>
          </a:p>
          <a:p>
            <a:pPr marL="171450" indent="-171450">
              <a:buFontTx/>
              <a:buChar char="-"/>
            </a:pPr>
            <a:r>
              <a:rPr lang="he-IL" dirty="0"/>
              <a:t>הסימולטור משמש כמודל לעולם אשר מריץ את הפעולות ונותן אינדיקציה כאשר פעולות הסתיימו.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מודול מצב העולם (</a:t>
            </a:r>
            <a:r>
              <a:rPr lang="en-US" dirty="0"/>
              <a:t>state</a:t>
            </a:r>
            <a:r>
              <a:rPr lang="he-IL" dirty="0"/>
              <a:t>) מייצג תמונה של מצב כל המטוסים, נתיבים ושאר הפרמטרים אחריהם אנו עוקבים – מקבל </a:t>
            </a:r>
            <a:r>
              <a:rPr lang="he-IL" dirty="0" err="1"/>
              <a:t>עידכונים</a:t>
            </a:r>
            <a:r>
              <a:rPr lang="he-IL" dirty="0"/>
              <a:t> מהסימולטור על כל התחלה\סיום של פעולה.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מודול ההפרעות – בוחר באופן רנדומלי כל מספר פעולות לייצר הפרעה אשר נשלחת לסימולטור עבור פעולה כלשהי.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שעון – מודול גלובלי אשר סופר זמן באופן דיסקרטי.</a:t>
            </a:r>
          </a:p>
          <a:p>
            <a:pPr marL="171450" indent="-171450">
              <a:buFontTx/>
              <a:buChar char="-"/>
            </a:pPr>
            <a:r>
              <a:rPr lang="he-IL" dirty="0"/>
              <a:t>אירועים – מודול גלובלי אשר משמש כאמצעי תקשורת בין המודולים השונים </a:t>
            </a:r>
            <a:r>
              <a:rPr lang="he-IL" dirty="0" err="1"/>
              <a:t>בתכנית</a:t>
            </a:r>
            <a:r>
              <a:rPr lang="he-IL" dirty="0"/>
              <a:t> שלנו.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011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מנהל התוכנית – מודול אשר אחראי על היצירה והניקוי של המודולים הגלובליים</a:t>
            </a:r>
          </a:p>
          <a:p>
            <a:r>
              <a:rPr lang="he-IL" dirty="0"/>
              <a:t>	   מודול אשר מקשר את הזמן </a:t>
            </a:r>
            <a:r>
              <a:rPr lang="he-IL" dirty="0" err="1"/>
              <a:t>האופליין</a:t>
            </a:r>
            <a:r>
              <a:rPr lang="he-IL" dirty="0"/>
              <a:t> לזמן האונליין.</a:t>
            </a:r>
          </a:p>
          <a:p>
            <a:r>
              <a:rPr lang="he-IL" dirty="0"/>
              <a:t>	   מודול אשר יוצר עבור כל טסט את המודולים </a:t>
            </a:r>
            <a:r>
              <a:rPr lang="he-IL" dirty="0" err="1"/>
              <a:t>הלוקאללים</a:t>
            </a:r>
            <a:r>
              <a:rPr lang="he-IL" dirty="0"/>
              <a:t> ומקשר ביניהם.</a:t>
            </a:r>
          </a:p>
          <a:p>
            <a:r>
              <a:rPr lang="he-IL"/>
              <a:t>		</a:t>
            </a:r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297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9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הבקר מייצר את מבניי הנתונים שלו על סמך התכנית מהמודול אופליין.</a:t>
            </a:r>
          </a:p>
          <a:p>
            <a:r>
              <a:rPr lang="he-IL" dirty="0"/>
              <a:t>הבקר הוא מגדל הפיקוח אשר שולח את הפעולות שמוכנות לביצוע לסימולטור.</a:t>
            </a:r>
          </a:p>
          <a:p>
            <a:r>
              <a:rPr lang="he-IL" dirty="0"/>
              <a:t>עבור כל פעולה נבדוק האם האבות של אותה פעולה הסתיימו והגיע הזמן שלה לרוץ.</a:t>
            </a:r>
          </a:p>
          <a:p>
            <a:r>
              <a:rPr lang="he-IL" dirty="0"/>
              <a:t>טרם שליחת הפעולה לסימולטור מוודאים את חוקיות הפעולה אל מול מודול מצב העולם.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עבור כל פעולה שנשלחת לסימולטור מבצע המרה של משך הפעולה לפי ציר הזמן שהוגדר.</a:t>
            </a:r>
          </a:p>
          <a:p>
            <a:r>
              <a:rPr lang="he-IL" dirty="0"/>
              <a:t>עבור כל פעולה שהסתיימה מעדכן בגרף בצומת המתאים את הדגל של הפעולה.</a:t>
            </a:r>
          </a:p>
          <a:p>
            <a:r>
              <a:rPr lang="he-IL" dirty="0"/>
              <a:t>כאשר הבקר סיים את כל הפעולות שקיימות </a:t>
            </a:r>
            <a:r>
              <a:rPr lang="he-IL" dirty="0" err="1"/>
              <a:t>בתכנית</a:t>
            </a:r>
            <a:r>
              <a:rPr lang="he-IL" dirty="0"/>
              <a:t> –מעלה אירוע שהוא סיים.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017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7958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הרשימה שלפיה נקבע מי הפעולה הבאה לביצוע לפי סדר כרונולוגי של תחיל ביצוע.</a:t>
            </a:r>
          </a:p>
          <a:p>
            <a:r>
              <a:rPr lang="he-IL" dirty="0"/>
              <a:t>רשימה זו מחזיקה מצביעים לצמתי בגרף.</a:t>
            </a:r>
          </a:p>
          <a:p>
            <a:r>
              <a:rPr lang="he-IL" dirty="0"/>
              <a:t>הרשימה היא תור עדיפויות על פי הזמן שבו הפעולה אמורה להתחיל. (ממוש על ידי </a:t>
            </a:r>
            <a:r>
              <a:rPr lang="he-IL" dirty="0" err="1"/>
              <a:t>ערימת</a:t>
            </a:r>
            <a:r>
              <a:rPr lang="he-IL" dirty="0"/>
              <a:t> מינימום).</a:t>
            </a:r>
          </a:p>
          <a:p>
            <a:r>
              <a:rPr lang="he-IL" dirty="0"/>
              <a:t>פעולות שהזמן שלהן הגיע אך טרם מוכנות (עקב הפרעה או שינוי סדר פעולות על ידי הבקר) מקבלות קנס של יחידת זמן אחת ובכך אנו משנים את סדר הפעולות </a:t>
            </a:r>
            <a:r>
              <a:rPr lang="he-IL" dirty="0" err="1"/>
              <a:t>מהתכנית</a:t>
            </a:r>
            <a:r>
              <a:rPr lang="he-IL" dirty="0"/>
              <a:t> המקורית.</a:t>
            </a:r>
          </a:p>
        </p:txBody>
      </p:sp>
      <p:sp>
        <p:nvSpPr>
          <p:cNvPr id="4" name="מציין מיקום של כותרת עליונה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hjfhgdhgfdfgh</a:t>
            </a:r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7C9B3-3F36-45D2-B699-10C699E739B9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88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32DFAA-9D43-4B06-9F2A-BAE2D8415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B3838D9-49E0-4205-BECF-91B5D0AC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B2B9839-DD3C-425A-A134-A9D8F1D0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2B68-D5BB-4EA1-AA06-AA0F0EB03557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B89B43-063B-4C13-BBCA-365D222D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D96608-6551-4C76-91EA-0601AE59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353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6E8C4-13C6-4B23-88A4-04A23361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1EBA331-24FE-4A90-913E-B74C03D3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64B5F5-0233-4331-9552-360075F9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0A421-3765-4AFC-82D8-61E7D97E88E2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63C58E-95FD-4132-84C2-4D272207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468B602-53F7-4F23-86B4-BFEA78BE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934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79EC31A-D939-4C72-A4CA-6E1D3FA95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41C8563-FF06-4F78-8190-30F031BCF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940D4C-8A00-437C-9A5B-7CAA8E89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ACFF-5ACA-4C80-A849-F6D0F72C53A9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485F329-3715-46A1-8D2F-CA053595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008280-BF3A-41BD-9B8E-D91E4C48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730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94AB44-5CDF-4EC1-9868-670ABF28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F7DE477-4D3C-4802-A8CA-777FE023E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6DCDF27-4771-4C16-8055-EB8A1C6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0105A1-81AA-4033-A04D-6EAE8BB8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40553CF-5A5B-44C4-8779-848BD546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976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0E56B9-6FD7-40FC-97C1-7A663174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A6DC93-F89F-44A5-80A5-D1978F35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A5FB9CC-584E-46A7-8279-141E410E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75F88F-97F1-4311-8ACB-FF608A23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98E751-A0EC-4C92-B0D2-6F892018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158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082D91-6258-45BF-8606-0A10FB30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CBDD59-9DF9-4424-A36D-4D735A09B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1B4D02C-9F39-431E-B66E-39F3F42A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395AD1-0E60-40EB-B980-B93033D7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DFFD28-9409-47BE-B59A-DADCF9C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4355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CAA8FE-956E-4AC6-9F5C-9CB8839C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3401EC5-5FE1-4783-8C0D-E3FC4C02F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FB605A-E7FB-435D-92F0-4F613601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9C961-188C-4178-8E2E-A6041A08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FEC197-FBDF-4274-B89B-9DBE3914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9FAF8C3-A130-4700-9110-27AB9EBE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485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079AED-FE93-4A81-BA08-D0291B05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4AB488-D9D0-4775-B769-56BE5F04B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59C5A45-E363-42C8-90DC-6DB61C4B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84FA17F-8BC8-46AF-B85A-A327AD0ED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A7789EB-1D1F-47ED-8594-68CE6F9A0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4B90206-EC63-435B-849D-C160021F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38B96CB-A8CA-495A-838E-2B58C6D4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A76E3B1-DC5E-4C2C-B0C6-4597872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9843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566C39-0B9E-4E16-AC78-1BEC153C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68262F5-2C39-4675-ACF2-D1C4D72A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5E25D90-4A4B-404B-BE55-1A73FF17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4A4A120-FD0E-45A1-A887-05578278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63923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88727A6-A6E8-45E3-B238-18F78350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150FF2-EA41-4D6A-9068-F1571824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8D87902-9D94-402C-9003-D71ABAA0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000543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466348-5ECD-482C-BAA4-ACA22EF4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C180181-838E-47EA-8D47-C76EEE1D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A868382-64B2-443E-8E50-D4B6DD58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CCE6AD0-7B1E-41D0-9330-05DEC537BA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EF460AD-8E9D-48F4-A589-9B89C0FB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696AB53-4FD4-4079-BFCE-565AC03E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734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F59310-DAA7-4C5E-B436-54692EFA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1164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BDF7EA-9CBC-4A6D-8D3F-38C1927A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35F9EF0-0204-4E5A-929F-33C536592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8C7068-9DCF-4B9A-A4ED-F966C7D6B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787B587-62C6-4372-B7C8-549BA2B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AE09872-17FA-482E-A720-5BD8F7B4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7617AB2-AF5D-4AFD-9C1A-EBB1FE95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5535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1694A-4398-45F1-A481-87953515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0C78C67-1D89-42CE-B6CE-DB888F1D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130B48-8CCA-4343-A944-7DC9DF1C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7B8573-0F03-4351-ACB8-11CB0BC7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074947-3A62-4450-8638-77D238AF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4465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9EF0667-E41C-4515-B3CA-849426403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2ADDFEC-CDF7-479B-B81C-C0845442D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FA647-CAFD-4F91-9393-5D70963A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0970AA-6FE6-4A3D-8DF8-9706D5D96A45}" type="datetimeFigureOut">
              <a:rPr lang="he-IL" smtClean="0"/>
              <a:t>כ"ב/חשון/תשפ"ב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3FDF02-B10D-4F5F-8B23-EE16D142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B64910-FED9-4055-9875-9C0DDB1E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305062-B470-4E26-839B-D9F3BC0EF7F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482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5D544-C0C5-4585-A5DA-0136D263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22D58DD-B464-4908-9267-43C00B44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F1EB982-2051-4430-91F0-E7B85CD4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B74F-7D5F-40B2-99A3-88735BD1578B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D970DD6-8FE6-44EF-86B1-EE19323E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B0FDAB-C389-4CBF-BA81-1698FE66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294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D0846C-B9D9-4E3B-B21C-A06834C6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79CD16-0A34-4059-BEEA-2B68FEEED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0A06816-1CA0-4079-877B-7CC23EF68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58B18D-2A39-4827-BFE0-197BBCCD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2B8D-86A8-4454-AA4A-1BEBDBDA192F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9BEE4A7-C928-4EE9-A34F-5BB3A6D8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0CF742-BBA3-4A51-B586-A1FBE44C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31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7796B5-F359-46FA-9578-3826FEA4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0356A5-8766-46C7-89B9-38995D25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A97DAB-CEE9-4F87-8430-E6508E9B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EBA3CE-D8E1-4E5B-9049-6221EEB91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AD3CF7E-403E-46D8-A674-B72603AA1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8BEAE94-F821-4B8F-8711-553B6A32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3B68-68DB-45D4-BA8A-E485CD89D92D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B06338-99BA-4FEC-BE74-11723D72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3A955B7-64BA-4F7D-B1BB-536207E9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35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D75461-7436-40CE-9A5D-E6F18413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FE16D8B-54C0-4924-BAC5-745BD5CD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71B7-87D8-4F1F-9E2D-C6A63061FDAF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1A8F592-A3C3-43C3-8F0F-67F179F7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306EF65-C5A3-4D52-A92B-2C3BCD0F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29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30508C8-CA73-466A-92DB-19CCB89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AD0D-E4D3-4002-8D78-AF351A1D3F6C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C9FAFD9-2E03-4992-B0B1-7F68A377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FED936-EF3D-4569-9FD9-1EF19FB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03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0F1A8D-8F56-4D47-96BA-8F8587FA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07D033-9B0D-4E04-B915-BA79455E1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43072E-087A-4EA6-8875-576F2E9A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B3044F-595B-4CA3-915B-17885891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621F4-9C26-416E-9A11-3CE3612254C3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C44E33-FABB-4FEC-8A7A-ABB1301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08D5F54-71CB-4427-A230-536D63BF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38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D551AE-5270-4D68-8DA3-20158172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A3751CF-1AC9-4D8D-9DF1-CA4C6C740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244226A-4A77-4B0C-92D8-5EBD717A2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838A380-E11F-4E3A-A3C1-7207F45D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EE37-CB84-467D-A0A3-F81C0AAB9BAF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5CB8A52-950F-4075-9620-90B6F3CE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DAEE068-C9DB-4EF0-9D64-31356389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00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F801AAA-91E4-47E8-8547-CE7C0CA9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CB0B42-2E99-42C6-B1C5-414DEF72B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624D16-FC93-404A-98D8-9F6F936BD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78E5-E3C6-4EAD-A696-23D756A692B1}" type="datetime8">
              <a:rPr lang="he-IL" smtClean="0"/>
              <a:t>28 אוקטובר 21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C38392-4B27-4DBC-8ECB-A4AECDD2B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740D87F-0055-4457-82CC-091FE7E83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939B-5E3F-4C39-9625-F0927B9BAC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62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F08325C-F89C-40BA-A760-456B8A16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DD9CF4-D84D-472F-9841-293E89D1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21727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682981-1E08-4EC6-9815-1D36685C9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509" y="1779216"/>
            <a:ext cx="9144000" cy="1243902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02060"/>
                </a:solidFill>
              </a:rPr>
              <a:t>Final Presentation</a:t>
            </a:r>
            <a:br>
              <a:rPr lang="en-US" sz="4800" dirty="0">
                <a:solidFill>
                  <a:srgbClr val="002060"/>
                </a:solidFill>
              </a:rPr>
            </a:br>
            <a:r>
              <a:rPr lang="en-US" sz="3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Online </a:t>
            </a:r>
            <a:r>
              <a:rPr lang="en-US" sz="3600" b="1" i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algorithm for </a:t>
            </a:r>
            <a:r>
              <a:rPr lang="en-US" sz="36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z="3600" b="1" i="0" dirty="0"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irport management</a:t>
            </a:r>
            <a:endParaRPr lang="he-IL" sz="36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ABD7677-3CB1-4052-AF47-DEF77047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545" y="3626066"/>
            <a:ext cx="9144000" cy="2532137"/>
          </a:xfrm>
        </p:spPr>
        <p:txBody>
          <a:bodyPr>
            <a:noAutofit/>
          </a:bodyPr>
          <a:lstStyle/>
          <a:p>
            <a:pPr algn="l" rtl="0"/>
            <a:r>
              <a:rPr lang="en-US" u="sng" dirty="0">
                <a:solidFill>
                  <a:srgbClr val="002060"/>
                </a:solidFill>
              </a:rPr>
              <a:t>Students:</a:t>
            </a:r>
            <a:r>
              <a:rPr lang="en-US" dirty="0">
                <a:solidFill>
                  <a:srgbClr val="002060"/>
                </a:solidFill>
              </a:rPr>
              <a:t> Yoav Cohen, Hodaya Cohen-Adiv</a:t>
            </a:r>
          </a:p>
          <a:p>
            <a:pPr algn="l" rtl="0"/>
            <a:r>
              <a:rPr lang="en-US" u="sng" dirty="0">
                <a:solidFill>
                  <a:srgbClr val="002060"/>
                </a:solidFill>
              </a:rPr>
              <a:t>Supervisor</a:t>
            </a:r>
            <a:r>
              <a:rPr lang="en-US" dirty="0">
                <a:solidFill>
                  <a:srgbClr val="002060"/>
                </a:solidFill>
              </a:rPr>
              <a:t>: Ayal Taitler</a:t>
            </a:r>
          </a:p>
          <a:p>
            <a:pPr algn="l" rtl="0"/>
            <a:endParaRPr lang="he-IL" sz="2000" dirty="0"/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Context: Project A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Semester: Winter,  2020</a:t>
            </a:r>
          </a:p>
          <a:p>
            <a:pPr algn="l" rtl="0"/>
            <a:r>
              <a:rPr lang="en-US" sz="2000" dirty="0">
                <a:solidFill>
                  <a:srgbClr val="002060"/>
                </a:solidFill>
                <a:cs typeface="+mj-cs"/>
              </a:rPr>
              <a:t>Date: 15/11/2021</a:t>
            </a:r>
            <a:endParaRPr lang="he-IL" sz="2000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47B919C-E18C-43B0-A0A1-6D31B298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1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37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15421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Graph, Heap (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Priority Queue</a:t>
            </a:r>
            <a:r>
              <a:rPr lang="he-IL" sz="2400" b="0" i="0" dirty="0">
                <a:solidFill>
                  <a:srgbClr val="002060"/>
                </a:solidFill>
                <a:effectLst/>
              </a:rPr>
              <a:t>(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Interrupt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C5FAAC71-D86D-48BA-B5D3-4545A888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456039"/>
            <a:ext cx="5208821" cy="40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0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STN Graph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BF73F97-61E5-4DC8-93E0-594AD9AA5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398" y="503340"/>
            <a:ext cx="3252602" cy="608374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A849AD6-89E8-490C-866F-9D174F150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67" y="2133133"/>
            <a:ext cx="7061817" cy="2946401"/>
          </a:xfrm>
          <a:prstGeom prst="rect">
            <a:avLst/>
          </a:prstGeom>
        </p:spPr>
      </p:pic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C334260E-DA54-434B-8FAF-7611FF624F82}"/>
              </a:ext>
            </a:extLst>
          </p:cNvPr>
          <p:cNvSpPr/>
          <p:nvPr/>
        </p:nvSpPr>
        <p:spPr>
          <a:xfrm>
            <a:off x="7616474" y="3225334"/>
            <a:ext cx="1066800" cy="381000"/>
          </a:xfrm>
          <a:prstGeom prst="rightArrow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96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9478FEA-5C89-480A-921A-7ECE57BD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92" y="2462040"/>
            <a:ext cx="9282016" cy="28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1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ontroller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98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Heap (</a:t>
            </a:r>
            <a:r>
              <a:rPr lang="en-US" sz="2400" b="0" i="0" dirty="0">
                <a:solidFill>
                  <a:srgbClr val="002060"/>
                </a:solidFill>
                <a:effectLst/>
              </a:rPr>
              <a:t>Priority Queue</a:t>
            </a:r>
            <a:r>
              <a:rPr lang="he-IL" sz="2400" b="0" i="0" dirty="0">
                <a:solidFill>
                  <a:srgbClr val="002060"/>
                </a:solidFill>
                <a:effectLst/>
              </a:rPr>
              <a:t>(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State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4C356F1-9184-4DD6-B869-F029D5328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679490"/>
            <a:ext cx="5191125" cy="381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07ABE341-56E1-4793-AC8C-6411D081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Heap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03B829BA-171A-40F4-BD93-7B8EDCD6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452" y="2221996"/>
            <a:ext cx="7143600" cy="35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4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3340"/>
            <a:ext cx="10515600" cy="127512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Simulator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Problems and Solutions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מציין מיקום טקסט 5">
            <a:extLst>
              <a:ext uri="{FF2B5EF4-FFF2-40B4-BE49-F238E27FC236}">
                <a16:creationId xmlns:a16="http://schemas.microsoft.com/office/drawing/2014/main" id="{07A1BF90-3686-4DAD-85C8-70FCB7EB40D4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8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Events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419724" cy="15421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Clock, Controller ,Simulator, State, Interrupt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3603D99-57FB-42A2-BB5D-CD76A2B0A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1576"/>
              </p:ext>
            </p:extLst>
          </p:nvPr>
        </p:nvGraphicFramePr>
        <p:xfrm>
          <a:off x="7172325" y="1690688"/>
          <a:ext cx="4562475" cy="492609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10861">
                  <a:extLst>
                    <a:ext uri="{9D8B030D-6E8A-4147-A177-3AD203B41FA5}">
                      <a16:colId xmlns:a16="http://schemas.microsoft.com/office/drawing/2014/main" val="515667378"/>
                    </a:ext>
                  </a:extLst>
                </a:gridCol>
                <a:gridCol w="1151614">
                  <a:extLst>
                    <a:ext uri="{9D8B030D-6E8A-4147-A177-3AD203B41FA5}">
                      <a16:colId xmlns:a16="http://schemas.microsoft.com/office/drawing/2014/main" val="3599395099"/>
                    </a:ext>
                  </a:extLst>
                </a:gridCol>
              </a:tblGrid>
              <a:tr h="197654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sent action to simulator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he-IL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sa</a:t>
                      </a:r>
                      <a:endParaRPr lang="he-IL" sz="1800" b="1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598510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Clock event, no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cena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304542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clock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cfa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27614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 finished action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hjjhf</a:t>
                      </a:r>
                      <a:endParaRPr lang="he-IL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fa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256585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Controller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cd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90179"/>
                  </a:ext>
                </a:extLst>
              </a:tr>
              <a:tr h="526277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Simulator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792460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Random interrupt</a:t>
                      </a:r>
                    </a:p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hujg</a:t>
                      </a:r>
                      <a:endParaRPr lang="en-US" sz="14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rand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113381"/>
                  </a:ext>
                </a:extLst>
              </a:tr>
              <a:tr h="526871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no re-planning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 (version number)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rp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288912"/>
                  </a:ext>
                </a:extLst>
              </a:tr>
              <a:tr h="325790">
                <a:tc>
                  <a:txBody>
                    <a:bodyPr/>
                    <a:lstStyle/>
                    <a:p>
                      <a:pPr marL="285750" indent="-285750" algn="l" rtl="0">
                        <a:buFontTx/>
                        <a:buChar char="-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True: test done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False: regular test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Number: re-planning</a:t>
                      </a:r>
                      <a:endParaRPr lang="he-IL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test</a:t>
                      </a:r>
                      <a:endParaRPr lang="he-IL" sz="1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9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172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Clock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5705474" cy="1542143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Value, epsilon, zero</a:t>
            </a:r>
            <a:endParaRPr lang="en-US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/>
            <a:r>
              <a:rPr lang="en-US" sz="2400" dirty="0">
                <a:solidFill>
                  <a:srgbClr val="002060"/>
                </a:solidFill>
              </a:rPr>
              <a:t>Holds ref to: Events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Subscriber: Controller, Simulator, State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3150E5DF-15A5-4F52-8E9D-CB6254F716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5"/>
          <a:stretch/>
        </p:blipFill>
        <p:spPr>
          <a:xfrm>
            <a:off x="4735036" y="3632200"/>
            <a:ext cx="6830378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13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25962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Plane Vector, Lane Vector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Simulator</a:t>
            </a:r>
          </a:p>
          <a:p>
            <a:pPr marL="0" indent="0" algn="l" rtl="0">
              <a:buNone/>
            </a:pPr>
            <a:endParaRPr lang="en-US" sz="2800" dirty="0">
              <a:solidFill>
                <a:srgbClr val="002060"/>
              </a:solidFill>
            </a:endParaRPr>
          </a:p>
        </p:txBody>
      </p:sp>
      <p:graphicFrame>
        <p:nvGraphicFramePr>
          <p:cNvPr id="5" name="טבלה 6">
            <a:extLst>
              <a:ext uri="{FF2B5EF4-FFF2-40B4-BE49-F238E27FC236}">
                <a16:creationId xmlns:a16="http://schemas.microsoft.com/office/drawing/2014/main" id="{90EFB883-DCDB-4833-B0BE-FE16A320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48682"/>
              </p:ext>
            </p:extLst>
          </p:nvPr>
        </p:nvGraphicFramePr>
        <p:xfrm>
          <a:off x="1133475" y="4139141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1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Plane 0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9" name="טבלה 6">
            <a:extLst>
              <a:ext uri="{FF2B5EF4-FFF2-40B4-BE49-F238E27FC236}">
                <a16:creationId xmlns:a16="http://schemas.microsoft.com/office/drawing/2014/main" id="{E3212B8E-F8D5-4EE7-A9CA-38CEF8023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51169"/>
              </p:ext>
            </p:extLst>
          </p:nvPr>
        </p:nvGraphicFramePr>
        <p:xfrm>
          <a:off x="1133474" y="5215466"/>
          <a:ext cx="3286125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18808738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456036567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819441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0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2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1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1" dirty="0"/>
                        <a:t>Lane 0 </a:t>
                      </a:r>
                      <a:endParaRPr lang="he-IL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703396"/>
                  </a:ext>
                </a:extLst>
              </a:tr>
            </a:tbl>
          </a:graphicData>
        </a:graphic>
      </p:graphicFrame>
      <p:graphicFrame>
        <p:nvGraphicFramePr>
          <p:cNvPr id="7" name="טבלה 9">
            <a:extLst>
              <a:ext uri="{FF2B5EF4-FFF2-40B4-BE49-F238E27FC236}">
                <a16:creationId xmlns:a16="http://schemas.microsoft.com/office/drawing/2014/main" id="{231BB288-3793-4E08-AD9A-8E564B5F9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0135"/>
              </p:ext>
            </p:extLst>
          </p:nvPr>
        </p:nvGraphicFramePr>
        <p:xfrm>
          <a:off x="7229479" y="1914101"/>
          <a:ext cx="3495677" cy="4450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129343024"/>
                    </a:ext>
                  </a:extLst>
                </a:gridCol>
                <a:gridCol w="1209677">
                  <a:extLst>
                    <a:ext uri="{9D8B030D-6E8A-4147-A177-3AD203B41FA5}">
                      <a16:colId xmlns:a16="http://schemas.microsoft.com/office/drawing/2014/main" val="3102892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idle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8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3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clear to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ectto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10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679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take off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eto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78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mission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81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19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landing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88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Start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st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91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End taxi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96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Final state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done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1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4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433E98-96EA-4674-A96F-0E224428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0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Presentation Outline</a:t>
            </a:r>
            <a:endParaRPr lang="he-IL" b="1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FB41CB1-2F3B-43EB-B870-D336A3835B25}"/>
              </a:ext>
            </a:extLst>
          </p:cNvPr>
          <p:cNvSpPr txBox="1"/>
          <p:nvPr/>
        </p:nvSpPr>
        <p:spPr>
          <a:xfrm>
            <a:off x="838200" y="1762373"/>
            <a:ext cx="4245428" cy="34470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2060"/>
                </a:solidFill>
              </a:rPr>
              <a:t>Project Goals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500">
                <a:solidFill>
                  <a:srgbClr val="002060"/>
                </a:solidFill>
              </a:rPr>
              <a:t>Background</a:t>
            </a:r>
            <a:r>
              <a:rPr lang="en-US" sz="2500" dirty="0">
                <a:solidFill>
                  <a:srgbClr val="002060"/>
                </a:solidFill>
              </a:rPr>
              <a:t>	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2060"/>
                </a:solidFill>
              </a:rPr>
              <a:t>Our Algorithm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2060"/>
                </a:solidFill>
              </a:rPr>
              <a:t>	- problems &amp; solutions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2060"/>
                </a:solidFill>
              </a:rPr>
              <a:t>Results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2060"/>
                </a:solidFill>
              </a:rPr>
              <a:t>Examples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2060"/>
                </a:solidFill>
              </a:rPr>
              <a:t>Summery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2060"/>
                </a:solidFill>
              </a:rPr>
              <a:t>References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3033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94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b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state to config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מציין מיקום טקסט 5">
            <a:extLst>
              <a:ext uri="{FF2B5EF4-FFF2-40B4-BE49-F238E27FC236}">
                <a16:creationId xmlns:a16="http://schemas.microsoft.com/office/drawing/2014/main" id="{1A973A77-5151-4334-A978-5DA4C789AE5A}"/>
              </a:ext>
            </a:extLst>
          </p:cNvPr>
          <p:cNvSpPr txBox="1">
            <a:spLocks/>
          </p:cNvSpPr>
          <p:nvPr/>
        </p:nvSpPr>
        <p:spPr>
          <a:xfrm>
            <a:off x="838201" y="2090057"/>
            <a:ext cx="4330700" cy="154214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solidFill>
                  <a:srgbClr val="002060"/>
                </a:solidFill>
              </a:rPr>
              <a:t>Assumptions and </a:t>
            </a:r>
            <a:r>
              <a:rPr lang="en-US" sz="2400" dirty="0" err="1">
                <a:solidFill>
                  <a:srgbClr val="002060"/>
                </a:solidFill>
              </a:rPr>
              <a:t>speical</a:t>
            </a:r>
            <a:r>
              <a:rPr lang="en-US" sz="2400" dirty="0">
                <a:solidFill>
                  <a:srgbClr val="002060"/>
                </a:solidFill>
              </a:rPr>
              <a:t> cases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Fuel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2060"/>
                </a:solidFill>
              </a:rPr>
              <a:t>State 6</a:t>
            </a:r>
          </a:p>
          <a:p>
            <a:pPr marL="0" indent="0" algn="l" rtl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sz="2400" dirty="0">
              <a:solidFill>
                <a:srgbClr val="002060"/>
              </a:solidFill>
            </a:endParaRPr>
          </a:p>
          <a:p>
            <a:pPr marL="342900" indent="-342900" algn="l" rtl="0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88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Interrupt</a:t>
            </a:r>
            <a:r>
              <a:rPr lang="en-US" b="1" i="0" dirty="0">
                <a:solidFill>
                  <a:srgbClr val="002060"/>
                </a:solidFill>
                <a:effectLst/>
                <a:cs typeface="Assistant" pitchFamily="2" charset="-79"/>
              </a:rPr>
              <a:t> module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1" y="2090057"/>
            <a:ext cx="4330700" cy="1542143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Action count, duration</a:t>
            </a:r>
            <a:endParaRPr lang="he-IL" sz="2400" b="0" i="0" dirty="0">
              <a:solidFill>
                <a:srgbClr val="002060"/>
              </a:solidFill>
              <a:effectLst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Holds ref to: Clock, Events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Listen to: Controller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1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965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D98B86-C5B7-4A01-8E43-ECD04D88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B91886-07E7-4C81-9AAF-69D8F8D5C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תוצאות – </a:t>
            </a:r>
            <a:r>
              <a:rPr lang="en-US" dirty="0"/>
              <a:t>log output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5013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Future Work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2090057"/>
            <a:ext cx="9713685" cy="2072368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Add more types of interruptions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A</a:t>
            </a:r>
            <a:r>
              <a:rPr lang="en-US" sz="2400" dirty="0">
                <a:solidFill>
                  <a:srgbClr val="002060"/>
                </a:solidFill>
                <a:cs typeface="Assistant" pitchFamily="2" charset="-79"/>
              </a:rPr>
              <a:t>dd a GUI</a:t>
            </a:r>
            <a:endParaRPr lang="he-IL" sz="2400" dirty="0">
              <a:solidFill>
                <a:srgbClr val="002060"/>
              </a:solidFill>
              <a:cs typeface="Assistant" pitchFamily="2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Make the system interactive</a:t>
            </a:r>
          </a:p>
          <a:p>
            <a:pPr marL="0" indent="0" algn="l" rtl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2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6EE9F3-A5E6-42EA-848C-730AFF82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723184-B045-416B-8AD9-83FFCF88F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מקורות? תודות?</a:t>
            </a:r>
          </a:p>
        </p:txBody>
      </p:sp>
    </p:spTree>
    <p:extLst>
      <p:ext uri="{BB962C8B-B14F-4D97-AF65-F5344CB8AC3E}">
        <p14:creationId xmlns:p14="http://schemas.microsoft.com/office/powerpoint/2010/main" val="419455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DE5E7-CDBD-4B22-B591-6EF0BF74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Project Goal</a:t>
            </a:r>
            <a:endParaRPr lang="he-IL" sz="4400" b="1" dirty="0">
              <a:solidFill>
                <a:srgbClr val="002060"/>
              </a:solidFill>
            </a:endParaRP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7B225D-5CD6-43D4-B20E-E1451DF248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6750" y="2001838"/>
            <a:ext cx="10515600" cy="2989612"/>
          </a:xfrm>
        </p:spPr>
        <p:txBody>
          <a:bodyPr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cs typeface="Arial" panose="020B0604020202020204" pitchFamily="34" charset="0"/>
              </a:rPr>
              <a:t>Creating an online algorithm managing takeoff and landing.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  <a:cs typeface="Arial" panose="020B0604020202020204" pitchFamily="34" charset="0"/>
              </a:rPr>
              <a:t>In our project we build an online algorithm which follow a plan generated by the offline algorithm. Our algorithm ran the offline plan w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hile</a:t>
            </a:r>
            <a:r>
              <a:rPr lang="en-US" sz="2200" b="0" i="0" dirty="0">
                <a:solidFill>
                  <a:srgbClr val="333333"/>
                </a:solidFill>
                <a:effectLst/>
                <a:cs typeface="Assistant" pitchFamily="2" charset="-79"/>
              </a:rPr>
              <a:t> 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dealing with real-time malfunctions and changes.</a:t>
            </a:r>
          </a:p>
          <a:p>
            <a:pPr lvl="1" algn="l" rt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2060"/>
                </a:solidFill>
                <a:cs typeface="Assistant" pitchFamily="2" charset="-79"/>
              </a:rPr>
              <a:t>The algorithm</a:t>
            </a:r>
            <a:r>
              <a:rPr lang="en-US" sz="22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 has to decide whether the program can run with the different constraints or whether re-planning is needed.</a:t>
            </a:r>
          </a:p>
        </p:txBody>
      </p:sp>
    </p:spTree>
    <p:extLst>
      <p:ext uri="{BB962C8B-B14F-4D97-AF65-F5344CB8AC3E}">
        <p14:creationId xmlns:p14="http://schemas.microsoft.com/office/powerpoint/2010/main" val="415333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rgbClr val="002060"/>
                </a:solidFill>
              </a:rPr>
              <a:t>Background</a:t>
            </a:r>
            <a:br>
              <a:rPr lang="en-US" sz="4400" b="1">
                <a:solidFill>
                  <a:srgbClr val="002060"/>
                </a:solidFill>
              </a:rPr>
            </a:br>
            <a:r>
              <a:rPr lang="en-US" sz="1800" b="1">
                <a:solidFill>
                  <a:srgbClr val="002060"/>
                </a:solidFill>
              </a:rPr>
              <a:t>planning with times and constrains</a:t>
            </a:r>
            <a:endParaRPr lang="he-IL" sz="1800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513854"/>
            <a:ext cx="10515600" cy="271291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002060"/>
              </a:solidFill>
            </a:endParaRPr>
          </a:p>
          <a:p>
            <a:pPr marL="342900" indent="-342900" algn="l" rtl="0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The planning problem under time constrains is actually an optimization problem which finding the optimal solution.</a:t>
            </a:r>
          </a:p>
          <a:p>
            <a:pPr marL="342900" indent="-342900" algn="l" rtl="0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The constrains are represented in data structure called STN graph. If there is a solution to the optimization problem under the constrains the entire problem is defined as being feasible, otherwise, defined as being not feasible.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8471523-AECE-40E1-B529-AA5B43E3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543" y="4518562"/>
            <a:ext cx="8646133" cy="197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6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Background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offline algorithm</a:t>
            </a:r>
            <a:endParaRPr lang="he-IL" sz="1800" b="1" dirty="0">
              <a:solidFill>
                <a:srgbClr val="002060"/>
              </a:solidFill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71BCBC-EEA7-4CA5-86B5-64B74274D7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980386"/>
            <a:ext cx="10515600" cy="1879234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is a project that we are based on. It was implemented using neural network and graph theory.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The offline planner take a config file as an input and generate a log file as an output.</a:t>
            </a:r>
            <a:endParaRPr lang="he-IL" sz="2400" dirty="0">
              <a:solidFill>
                <a:srgbClr val="00206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3BADA06-BFF7-4F78-AB5C-A3CFF574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152" y="4149318"/>
            <a:ext cx="8917696" cy="18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C3AF8-4F60-436D-88E9-A7B5F65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</a:rPr>
              <a:t>Background</a:t>
            </a:r>
            <a:br>
              <a:rPr lang="en-US" sz="4400" b="1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</a:rPr>
              <a:t>offline algorithm - output</a:t>
            </a:r>
            <a:endParaRPr lang="he-IL" sz="1800" b="1" dirty="0">
              <a:solidFill>
                <a:srgbClr val="002060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2A0379-2AC7-4E01-AD58-F7565B4C2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46" y="1594885"/>
            <a:ext cx="9033707" cy="49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7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algorithm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7E0E42AA-C0FD-429F-B916-DA79AFE6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35" y="1436489"/>
            <a:ext cx="1025033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3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Program Manager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מציין מיקום טקסט 5">
            <a:extLst>
              <a:ext uri="{FF2B5EF4-FFF2-40B4-BE49-F238E27FC236}">
                <a16:creationId xmlns:a16="http://schemas.microsoft.com/office/drawing/2014/main" id="{C778DE2C-6334-43CB-A106-325E299473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89044" y="2090738"/>
            <a:ext cx="8688355" cy="3998912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Creating the global modules.</a:t>
            </a:r>
            <a:endParaRPr lang="he-IL" sz="2400" b="0" i="0" dirty="0">
              <a:solidFill>
                <a:srgbClr val="002060"/>
              </a:solidFill>
              <a:effectLst/>
              <a:cs typeface="Assistant" pitchFamily="2" charset="-79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cs typeface="Assistant" pitchFamily="2" charset="-79"/>
              </a:rPr>
              <a:t>Cleaning the global modules at the end of each test.</a:t>
            </a:r>
            <a:endParaRPr lang="he-IL" sz="2400" dirty="0">
              <a:solidFill>
                <a:srgbClr val="002060"/>
              </a:solidFill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Creating the local modules for each test.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Checking if re-planning is needed and run the offline planer.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1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89DB29-573A-4FA8-BC7D-7A78F7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Program Manager</a:t>
            </a:r>
            <a:endParaRPr lang="he-IL" sz="4400" b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FB3DFCD-A03D-46A7-AB51-38A6F46D5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04" y="1389386"/>
            <a:ext cx="10686792" cy="51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00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10970</TotalTime>
  <Words>1868</Words>
  <Application>Microsoft Office PowerPoint</Application>
  <PresentationFormat>מסך רחב</PresentationFormat>
  <Paragraphs>264</Paragraphs>
  <Slides>25</Slides>
  <Notes>21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ערכת נושא Office</vt:lpstr>
      <vt:lpstr>עיצוב מותאם אישית</vt:lpstr>
      <vt:lpstr>Final Presentation Online algorithm for Airport management</vt:lpstr>
      <vt:lpstr>Presentation Outline</vt:lpstr>
      <vt:lpstr>Project Goal</vt:lpstr>
      <vt:lpstr>Background planning with times and constrains</vt:lpstr>
      <vt:lpstr>Background offline algorithm</vt:lpstr>
      <vt:lpstr>Background offline algorithm - output</vt:lpstr>
      <vt:lpstr>Our algorithm</vt:lpstr>
      <vt:lpstr>The Program Manager</vt:lpstr>
      <vt:lpstr>The Program Manager</vt:lpstr>
      <vt:lpstr>Controller module</vt:lpstr>
      <vt:lpstr>Controller module STN Graph</vt:lpstr>
      <vt:lpstr>Controller module Heap</vt:lpstr>
      <vt:lpstr>Controller module Problems and Solutions</vt:lpstr>
      <vt:lpstr>Simulator module</vt:lpstr>
      <vt:lpstr>Simulator module Heap</vt:lpstr>
      <vt:lpstr>Simulator module Problems and Solutions</vt:lpstr>
      <vt:lpstr>Events module</vt:lpstr>
      <vt:lpstr>Clock module</vt:lpstr>
      <vt:lpstr>State module</vt:lpstr>
      <vt:lpstr>State module state to config</vt:lpstr>
      <vt:lpstr>Interrupt module</vt:lpstr>
      <vt:lpstr>מצגת של PowerPoint‏</vt:lpstr>
      <vt:lpstr>מצגת של PowerPoint‏</vt:lpstr>
      <vt:lpstr>Future Work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Hodaya Cohen-Adiv</dc:creator>
  <cp:lastModifiedBy>Hodaya Cohen-Adiv</cp:lastModifiedBy>
  <cp:revision>1</cp:revision>
  <dcterms:created xsi:type="dcterms:W3CDTF">2021-10-26T16:00:14Z</dcterms:created>
  <dcterms:modified xsi:type="dcterms:W3CDTF">2021-11-04T21:14:46Z</dcterms:modified>
</cp:coreProperties>
</file>