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0275213" cy="42803763"/>
  <p:notesSz cx="9928225" cy="6797675"/>
  <p:defaultTextStyle>
    <a:defPPr>
      <a:defRPr lang="en-US"/>
    </a:defPPr>
    <a:lvl1pPr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1pPr>
    <a:lvl2pPr marL="441884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2pPr>
    <a:lvl3pPr marL="883768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3pPr>
    <a:lvl4pPr marL="1325651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4pPr>
    <a:lvl5pPr marL="1767535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5pPr>
    <a:lvl6pPr marL="2209419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6pPr>
    <a:lvl7pPr marL="2651303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7pPr>
    <a:lvl8pPr marL="3093187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8pPr>
    <a:lvl9pPr marL="3535070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מחבר" initials="א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1F42"/>
    <a:srgbClr val="124872"/>
    <a:srgbClr val="CC00FF"/>
    <a:srgbClr val="800080"/>
    <a:srgbClr val="CC00CC"/>
    <a:srgbClr val="6600CC"/>
    <a:srgbClr val="9900CC"/>
    <a:srgbClr val="629BBB"/>
    <a:srgbClr val="9AC1D6"/>
    <a:srgbClr val="9AD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7FAE6F-34EA-4285-B135-F19FCB68D3B3}" v="30" dt="2021-12-01T14:56:08.1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308" autoAdjust="0"/>
    <p:restoredTop sz="95481" autoAdjust="0"/>
  </p:normalViewPr>
  <p:slideViewPr>
    <p:cSldViewPr>
      <p:cViewPr>
        <p:scale>
          <a:sx n="33" d="100"/>
          <a:sy n="33" d="100"/>
        </p:scale>
        <p:origin x="2322" y="-1404"/>
      </p:cViewPr>
      <p:guideLst>
        <p:guide orient="horz" pos="13482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1838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t" anchorCtr="0" compatLnSpc="1">
            <a:prstTxWarp prst="textNoShape">
              <a:avLst/>
            </a:prstTxWarp>
          </a:bodyPr>
          <a:lstStyle>
            <a:lvl1pPr algn="l" defTabSz="988838" rtl="0" eaLnBrk="0" hangingPunct="0">
              <a:defRPr sz="1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3069" y="0"/>
            <a:ext cx="4303681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t" anchorCtr="0" compatLnSpc="1">
            <a:prstTxWarp prst="textNoShape">
              <a:avLst/>
            </a:prstTxWarp>
          </a:bodyPr>
          <a:lstStyle>
            <a:lvl1pPr defTabSz="988838" rtl="0" eaLnBrk="0" hangingPunct="0">
              <a:defRPr sz="1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6474"/>
            <a:ext cx="4301838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b" anchorCtr="0" compatLnSpc="1">
            <a:prstTxWarp prst="textNoShape">
              <a:avLst/>
            </a:prstTxWarp>
          </a:bodyPr>
          <a:lstStyle>
            <a:lvl1pPr algn="l" defTabSz="988838" rtl="0" eaLnBrk="0" hangingPunct="0">
              <a:defRPr sz="1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3069" y="6456474"/>
            <a:ext cx="4303681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b" anchorCtr="0" compatLnSpc="1">
            <a:prstTxWarp prst="textNoShape">
              <a:avLst/>
            </a:prstTxWarp>
          </a:bodyPr>
          <a:lstStyle>
            <a:lvl1pPr defTabSz="988838" rtl="0" eaLnBrk="0" hangingPunct="0">
              <a:defRPr sz="15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140164EA-C4F4-4051-8E57-4895D8A88AA1}" type="slidenum">
              <a:rPr lang="he-IL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1332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1838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t" anchorCtr="0" compatLnSpc="1">
            <a:prstTxWarp prst="textNoShape">
              <a:avLst/>
            </a:prstTxWarp>
          </a:bodyPr>
          <a:lstStyle>
            <a:lvl1pPr algn="l" defTabSz="988838" rtl="0" eaLnBrk="0" hangingPunct="0">
              <a:defRPr sz="15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3069" y="0"/>
            <a:ext cx="4303681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t" anchorCtr="0" compatLnSpc="1">
            <a:prstTxWarp prst="textNoShape">
              <a:avLst/>
            </a:prstTxWarp>
          </a:bodyPr>
          <a:lstStyle>
            <a:lvl1pPr defTabSz="988838" rtl="0" eaLnBrk="0" hangingPunct="0">
              <a:defRPr sz="15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2413" y="511175"/>
            <a:ext cx="1801812" cy="25479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675" y="3229926"/>
            <a:ext cx="7944719" cy="305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474"/>
            <a:ext cx="4301838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b" anchorCtr="0" compatLnSpc="1">
            <a:prstTxWarp prst="textNoShape">
              <a:avLst/>
            </a:prstTxWarp>
          </a:bodyPr>
          <a:lstStyle>
            <a:lvl1pPr algn="l" defTabSz="988838" rtl="0" eaLnBrk="0" hangingPunct="0">
              <a:defRPr sz="15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3069" y="6456474"/>
            <a:ext cx="4303681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b" anchorCtr="0" compatLnSpc="1">
            <a:prstTxWarp prst="textNoShape">
              <a:avLst/>
            </a:prstTxWarp>
          </a:bodyPr>
          <a:lstStyle>
            <a:lvl1pPr defTabSz="988838" rtl="0" eaLnBrk="0" hangingPunct="0">
              <a:defRPr sz="15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CC74214-9B06-4678-84F1-C99924AD2E34}" type="slidenum">
              <a:rPr lang="he-IL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411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41884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883768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25651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767535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09419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6pPr>
    <a:lvl7pPr marL="2651303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7pPr>
    <a:lvl8pPr marL="3093187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8pPr>
    <a:lvl9pPr marL="3535070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790" y="13297540"/>
            <a:ext cx="25733634" cy="917380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579" y="24254836"/>
            <a:ext cx="21192056" cy="10939998"/>
          </a:xfrm>
        </p:spPr>
        <p:txBody>
          <a:bodyPr/>
          <a:lstStyle>
            <a:lvl1pPr marL="0" indent="0" algn="ctr">
              <a:buNone/>
              <a:defRPr/>
            </a:lvl1pPr>
            <a:lvl2pPr marL="427162" indent="0" algn="ctr">
              <a:buNone/>
              <a:defRPr/>
            </a:lvl2pPr>
            <a:lvl3pPr marL="854324" indent="0" algn="ctr">
              <a:buNone/>
              <a:defRPr/>
            </a:lvl3pPr>
            <a:lvl4pPr marL="1281486" indent="0" algn="ctr">
              <a:buNone/>
              <a:defRPr/>
            </a:lvl4pPr>
            <a:lvl5pPr marL="1708648" indent="0" algn="ctr">
              <a:buNone/>
              <a:defRPr/>
            </a:lvl5pPr>
            <a:lvl6pPr marL="2135810" indent="0" algn="ctr">
              <a:buNone/>
              <a:defRPr/>
            </a:lvl6pPr>
            <a:lvl7pPr marL="2562972" indent="0" algn="ctr">
              <a:buNone/>
              <a:defRPr/>
            </a:lvl7pPr>
            <a:lvl8pPr marL="2990134" indent="0" algn="ctr">
              <a:buNone/>
              <a:defRPr/>
            </a:lvl8pPr>
            <a:lvl9pPr marL="341729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05F5D-DDFF-4009-A8D0-0BE3804E9EA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764F3-D646-4175-80D0-8964BED7318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70274" y="3806037"/>
            <a:ext cx="6429700" cy="342417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76722" y="3806037"/>
            <a:ext cx="19151164" cy="342417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C981A8-33AD-4B19-8B2C-05F77DB4950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0E82F4-15B9-4FA3-9360-93462D0EA91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30" y="27505697"/>
            <a:ext cx="25735118" cy="8500673"/>
          </a:xfrm>
        </p:spPr>
        <p:txBody>
          <a:bodyPr anchor="t"/>
          <a:lstStyle>
            <a:lvl1pPr algn="l">
              <a:defRPr sz="373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930" y="18141587"/>
            <a:ext cx="25735118" cy="9364110"/>
          </a:xfrm>
        </p:spPr>
        <p:txBody>
          <a:bodyPr anchor="b"/>
          <a:lstStyle>
            <a:lvl1pPr marL="0" indent="0">
              <a:buNone/>
              <a:defRPr sz="1869"/>
            </a:lvl1pPr>
            <a:lvl2pPr marL="427162" indent="0">
              <a:buNone/>
              <a:defRPr sz="1682"/>
            </a:lvl2pPr>
            <a:lvl3pPr marL="854324" indent="0">
              <a:buNone/>
              <a:defRPr sz="1495"/>
            </a:lvl3pPr>
            <a:lvl4pPr marL="1281486" indent="0">
              <a:buNone/>
              <a:defRPr sz="1308"/>
            </a:lvl4pPr>
            <a:lvl5pPr marL="1708648" indent="0">
              <a:buNone/>
              <a:defRPr sz="1308"/>
            </a:lvl5pPr>
            <a:lvl6pPr marL="2135810" indent="0">
              <a:buNone/>
              <a:defRPr sz="1308"/>
            </a:lvl6pPr>
            <a:lvl7pPr marL="2562972" indent="0">
              <a:buNone/>
              <a:defRPr sz="1308"/>
            </a:lvl7pPr>
            <a:lvl8pPr marL="2990134" indent="0">
              <a:buNone/>
              <a:defRPr sz="1308"/>
            </a:lvl8pPr>
            <a:lvl9pPr marL="3417296" indent="0">
              <a:buNone/>
              <a:defRPr sz="130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C75BD-C16A-4118-B9B8-FCBE38EC324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6723" y="12336593"/>
            <a:ext cx="12789690" cy="25711196"/>
          </a:xfrm>
        </p:spPr>
        <p:txBody>
          <a:bodyPr/>
          <a:lstStyle>
            <a:lvl1pPr>
              <a:defRPr sz="2616"/>
            </a:lvl1pPr>
            <a:lvl2pPr>
              <a:defRPr sz="2242"/>
            </a:lvl2pPr>
            <a:lvl3pPr>
              <a:defRPr sz="1869"/>
            </a:lvl3pPr>
            <a:lvl4pPr>
              <a:defRPr sz="1682"/>
            </a:lvl4pPr>
            <a:lvl5pPr>
              <a:defRPr sz="1682"/>
            </a:lvl5pPr>
            <a:lvl6pPr>
              <a:defRPr sz="1682"/>
            </a:lvl6pPr>
            <a:lvl7pPr>
              <a:defRPr sz="1682"/>
            </a:lvl7pPr>
            <a:lvl8pPr>
              <a:defRPr sz="1682"/>
            </a:lvl8pPr>
            <a:lvl9pPr>
              <a:defRPr sz="16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08800" y="12336593"/>
            <a:ext cx="12791174" cy="25711196"/>
          </a:xfrm>
        </p:spPr>
        <p:txBody>
          <a:bodyPr/>
          <a:lstStyle>
            <a:lvl1pPr>
              <a:defRPr sz="2616"/>
            </a:lvl1pPr>
            <a:lvl2pPr>
              <a:defRPr sz="2242"/>
            </a:lvl2pPr>
            <a:lvl3pPr>
              <a:defRPr sz="1869"/>
            </a:lvl3pPr>
            <a:lvl4pPr>
              <a:defRPr sz="1682"/>
            </a:lvl4pPr>
            <a:lvl5pPr>
              <a:defRPr sz="1682"/>
            </a:lvl5pPr>
            <a:lvl6pPr>
              <a:defRPr sz="1682"/>
            </a:lvl6pPr>
            <a:lvl7pPr>
              <a:defRPr sz="1682"/>
            </a:lvl7pPr>
            <a:lvl8pPr>
              <a:defRPr sz="1682"/>
            </a:lvl8pPr>
            <a:lvl9pPr>
              <a:defRPr sz="16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99B68F-326E-4B46-9F1D-A4FF9EF7DFB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355" y="1714289"/>
            <a:ext cx="27246505" cy="713396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4355" y="9581149"/>
            <a:ext cx="13375557" cy="3993194"/>
          </a:xfrm>
        </p:spPr>
        <p:txBody>
          <a:bodyPr anchor="b"/>
          <a:lstStyle>
            <a:lvl1pPr marL="0" indent="0">
              <a:buNone/>
              <a:defRPr sz="2242" b="1"/>
            </a:lvl1pPr>
            <a:lvl2pPr marL="427162" indent="0">
              <a:buNone/>
              <a:defRPr sz="1869" b="1"/>
            </a:lvl2pPr>
            <a:lvl3pPr marL="854324" indent="0">
              <a:buNone/>
              <a:defRPr sz="1682" b="1"/>
            </a:lvl3pPr>
            <a:lvl4pPr marL="1281486" indent="0">
              <a:buNone/>
              <a:defRPr sz="1495" b="1"/>
            </a:lvl4pPr>
            <a:lvl5pPr marL="1708648" indent="0">
              <a:buNone/>
              <a:defRPr sz="1495" b="1"/>
            </a:lvl5pPr>
            <a:lvl6pPr marL="2135810" indent="0">
              <a:buNone/>
              <a:defRPr sz="1495" b="1"/>
            </a:lvl6pPr>
            <a:lvl7pPr marL="2562972" indent="0">
              <a:buNone/>
              <a:defRPr sz="1495" b="1"/>
            </a:lvl7pPr>
            <a:lvl8pPr marL="2990134" indent="0">
              <a:buNone/>
              <a:defRPr sz="1495" b="1"/>
            </a:lvl8pPr>
            <a:lvl9pPr marL="3417296" indent="0">
              <a:buNone/>
              <a:defRPr sz="1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4355" y="13574343"/>
            <a:ext cx="13375557" cy="24662176"/>
          </a:xfrm>
        </p:spPr>
        <p:txBody>
          <a:bodyPr/>
          <a:lstStyle>
            <a:lvl1pPr>
              <a:defRPr sz="2242"/>
            </a:lvl1pPr>
            <a:lvl2pPr>
              <a:defRPr sz="1869"/>
            </a:lvl2pPr>
            <a:lvl3pPr>
              <a:defRPr sz="1682"/>
            </a:lvl3pPr>
            <a:lvl4pPr>
              <a:defRPr sz="1495"/>
            </a:lvl4pPr>
            <a:lvl5pPr>
              <a:defRPr sz="1495"/>
            </a:lvl5pPr>
            <a:lvl6pPr>
              <a:defRPr sz="1495"/>
            </a:lvl6pPr>
            <a:lvl7pPr>
              <a:defRPr sz="1495"/>
            </a:lvl7pPr>
            <a:lvl8pPr>
              <a:defRPr sz="1495"/>
            </a:lvl8pPr>
            <a:lvl9pPr>
              <a:defRPr sz="14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370" y="9581149"/>
            <a:ext cx="13381490" cy="3993194"/>
          </a:xfrm>
        </p:spPr>
        <p:txBody>
          <a:bodyPr anchor="b"/>
          <a:lstStyle>
            <a:lvl1pPr marL="0" indent="0">
              <a:buNone/>
              <a:defRPr sz="2242" b="1"/>
            </a:lvl1pPr>
            <a:lvl2pPr marL="427162" indent="0">
              <a:buNone/>
              <a:defRPr sz="1869" b="1"/>
            </a:lvl2pPr>
            <a:lvl3pPr marL="854324" indent="0">
              <a:buNone/>
              <a:defRPr sz="1682" b="1"/>
            </a:lvl3pPr>
            <a:lvl4pPr marL="1281486" indent="0">
              <a:buNone/>
              <a:defRPr sz="1495" b="1"/>
            </a:lvl4pPr>
            <a:lvl5pPr marL="1708648" indent="0">
              <a:buNone/>
              <a:defRPr sz="1495" b="1"/>
            </a:lvl5pPr>
            <a:lvl6pPr marL="2135810" indent="0">
              <a:buNone/>
              <a:defRPr sz="1495" b="1"/>
            </a:lvl6pPr>
            <a:lvl7pPr marL="2562972" indent="0">
              <a:buNone/>
              <a:defRPr sz="1495" b="1"/>
            </a:lvl7pPr>
            <a:lvl8pPr marL="2990134" indent="0">
              <a:buNone/>
              <a:defRPr sz="1495" b="1"/>
            </a:lvl8pPr>
            <a:lvl9pPr marL="3417296" indent="0">
              <a:buNone/>
              <a:defRPr sz="1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370" y="13574343"/>
            <a:ext cx="13381490" cy="24662176"/>
          </a:xfrm>
        </p:spPr>
        <p:txBody>
          <a:bodyPr/>
          <a:lstStyle>
            <a:lvl1pPr>
              <a:defRPr sz="2242"/>
            </a:lvl1pPr>
            <a:lvl2pPr>
              <a:defRPr sz="1869"/>
            </a:lvl2pPr>
            <a:lvl3pPr>
              <a:defRPr sz="1682"/>
            </a:lvl3pPr>
            <a:lvl4pPr>
              <a:defRPr sz="1495"/>
            </a:lvl4pPr>
            <a:lvl5pPr>
              <a:defRPr sz="1495"/>
            </a:lvl5pPr>
            <a:lvl6pPr>
              <a:defRPr sz="1495"/>
            </a:lvl6pPr>
            <a:lvl7pPr>
              <a:defRPr sz="1495"/>
            </a:lvl7pPr>
            <a:lvl8pPr>
              <a:defRPr sz="1495"/>
            </a:lvl8pPr>
            <a:lvl9pPr>
              <a:defRPr sz="14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EF8003-1674-4DD4-AAA0-1A48AD3067C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44E04-C02F-411D-9CCE-885136C497B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EBBA2-973F-4F65-86F4-ED0DC73D5FB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354" y="1704853"/>
            <a:ext cx="9959732" cy="7251917"/>
          </a:xfrm>
        </p:spPr>
        <p:txBody>
          <a:bodyPr anchor="b"/>
          <a:lstStyle>
            <a:lvl1pPr algn="l">
              <a:defRPr sz="186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7473" y="1704853"/>
            <a:ext cx="16923387" cy="36531665"/>
          </a:xfrm>
        </p:spPr>
        <p:txBody>
          <a:bodyPr/>
          <a:lstStyle>
            <a:lvl1pPr>
              <a:defRPr sz="2990"/>
            </a:lvl1pPr>
            <a:lvl2pPr>
              <a:defRPr sz="2616"/>
            </a:lvl2pPr>
            <a:lvl3pPr>
              <a:defRPr sz="2242"/>
            </a:lvl3pPr>
            <a:lvl4pPr>
              <a:defRPr sz="1869"/>
            </a:lvl4pPr>
            <a:lvl5pPr>
              <a:defRPr sz="1869"/>
            </a:lvl5pPr>
            <a:lvl6pPr>
              <a:defRPr sz="1869"/>
            </a:lvl6pPr>
            <a:lvl7pPr>
              <a:defRPr sz="1869"/>
            </a:lvl7pPr>
            <a:lvl8pPr>
              <a:defRPr sz="1869"/>
            </a:lvl8pPr>
            <a:lvl9pPr>
              <a:defRPr sz="186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4354" y="8956770"/>
            <a:ext cx="9959732" cy="29279749"/>
          </a:xfrm>
        </p:spPr>
        <p:txBody>
          <a:bodyPr/>
          <a:lstStyle>
            <a:lvl1pPr marL="0" indent="0">
              <a:buNone/>
              <a:defRPr sz="1308"/>
            </a:lvl1pPr>
            <a:lvl2pPr marL="427162" indent="0">
              <a:buNone/>
              <a:defRPr sz="1121"/>
            </a:lvl2pPr>
            <a:lvl3pPr marL="854324" indent="0">
              <a:buNone/>
              <a:defRPr sz="934"/>
            </a:lvl3pPr>
            <a:lvl4pPr marL="1281486" indent="0">
              <a:buNone/>
              <a:defRPr sz="841"/>
            </a:lvl4pPr>
            <a:lvl5pPr marL="1708648" indent="0">
              <a:buNone/>
              <a:defRPr sz="841"/>
            </a:lvl5pPr>
            <a:lvl6pPr marL="2135810" indent="0">
              <a:buNone/>
              <a:defRPr sz="841"/>
            </a:lvl6pPr>
            <a:lvl7pPr marL="2562972" indent="0">
              <a:buNone/>
              <a:defRPr sz="841"/>
            </a:lvl7pPr>
            <a:lvl8pPr marL="2990134" indent="0">
              <a:buNone/>
              <a:defRPr sz="841"/>
            </a:lvl8pPr>
            <a:lvl9pPr marL="3417296" indent="0">
              <a:buNone/>
              <a:defRPr sz="84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9C8723-949F-493C-9973-384D4813A9F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310" y="29962320"/>
            <a:ext cx="18164831" cy="3537098"/>
          </a:xfrm>
        </p:spPr>
        <p:txBody>
          <a:bodyPr anchor="b"/>
          <a:lstStyle>
            <a:lvl1pPr algn="l">
              <a:defRPr sz="186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310" y="3824910"/>
            <a:ext cx="18164831" cy="25681315"/>
          </a:xfrm>
        </p:spPr>
        <p:txBody>
          <a:bodyPr/>
          <a:lstStyle>
            <a:lvl1pPr marL="0" indent="0">
              <a:buNone/>
              <a:defRPr sz="2990"/>
            </a:lvl1pPr>
            <a:lvl2pPr marL="427162" indent="0">
              <a:buNone/>
              <a:defRPr sz="2616"/>
            </a:lvl2pPr>
            <a:lvl3pPr marL="854324" indent="0">
              <a:buNone/>
              <a:defRPr sz="2242"/>
            </a:lvl3pPr>
            <a:lvl4pPr marL="1281486" indent="0">
              <a:buNone/>
              <a:defRPr sz="1869"/>
            </a:lvl4pPr>
            <a:lvl5pPr marL="1708648" indent="0">
              <a:buNone/>
              <a:defRPr sz="1869"/>
            </a:lvl5pPr>
            <a:lvl6pPr marL="2135810" indent="0">
              <a:buNone/>
              <a:defRPr sz="1869"/>
            </a:lvl6pPr>
            <a:lvl7pPr marL="2562972" indent="0">
              <a:buNone/>
              <a:defRPr sz="1869"/>
            </a:lvl7pPr>
            <a:lvl8pPr marL="2990134" indent="0">
              <a:buNone/>
              <a:defRPr sz="1869"/>
            </a:lvl8pPr>
            <a:lvl9pPr marL="3417296" indent="0">
              <a:buNone/>
              <a:defRPr sz="1869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310" y="33499418"/>
            <a:ext cx="18164831" cy="5023340"/>
          </a:xfrm>
        </p:spPr>
        <p:txBody>
          <a:bodyPr/>
          <a:lstStyle>
            <a:lvl1pPr marL="0" indent="0">
              <a:buNone/>
              <a:defRPr sz="1308"/>
            </a:lvl1pPr>
            <a:lvl2pPr marL="427162" indent="0">
              <a:buNone/>
              <a:defRPr sz="1121"/>
            </a:lvl2pPr>
            <a:lvl3pPr marL="854324" indent="0">
              <a:buNone/>
              <a:defRPr sz="934"/>
            </a:lvl3pPr>
            <a:lvl4pPr marL="1281486" indent="0">
              <a:buNone/>
              <a:defRPr sz="841"/>
            </a:lvl4pPr>
            <a:lvl5pPr marL="1708648" indent="0">
              <a:buNone/>
              <a:defRPr sz="841"/>
            </a:lvl5pPr>
            <a:lvl6pPr marL="2135810" indent="0">
              <a:buNone/>
              <a:defRPr sz="841"/>
            </a:lvl6pPr>
            <a:lvl7pPr marL="2562972" indent="0">
              <a:buNone/>
              <a:defRPr sz="841"/>
            </a:lvl7pPr>
            <a:lvl8pPr marL="2990134" indent="0">
              <a:buNone/>
              <a:defRPr sz="841"/>
            </a:lvl8pPr>
            <a:lvl9pPr marL="3417296" indent="0">
              <a:buNone/>
              <a:defRPr sz="84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0EA1AC-921F-4740-ACD1-1CF17E4324E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76723" y="3806037"/>
            <a:ext cx="25723251" cy="7133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99009" tIns="249507" rIns="499009" bIns="24950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6723" y="12336593"/>
            <a:ext cx="25723251" cy="25711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76723" y="39029181"/>
            <a:ext cx="6308077" cy="28246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algn="l" rtl="0" eaLnBrk="0" hangingPunct="0">
              <a:defRPr sz="654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39434" y="39029181"/>
            <a:ext cx="9597829" cy="28246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algn="ctr" rtl="0" eaLnBrk="0" hangingPunct="0">
              <a:defRPr sz="654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91897" y="39029181"/>
            <a:ext cx="6308077" cy="28246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rtl="0" eaLnBrk="0" hangingPunct="0">
              <a:defRPr sz="654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E1ACE27-E7B6-46EC-A855-0E5FEAF8F286}" type="slidenum">
              <a:rPr lang="he-IL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Arial" panose="020B0604020202020204" pitchFamily="34" charset="0"/>
          <a:ea typeface="+mj-ea"/>
          <a:cs typeface="+mj-cs"/>
        </a:defRPr>
      </a:lvl1pPr>
      <a:lvl2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2pPr>
      <a:lvl3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3pPr>
      <a:lvl4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4pPr>
      <a:lvl5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5pPr>
      <a:lvl6pPr marL="427162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6pPr>
      <a:lvl7pPr marL="854324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7pPr>
      <a:lvl8pPr marL="1281486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8pPr>
      <a:lvl9pPr marL="1708648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9pPr>
    </p:titleStyle>
    <p:bodyStyle>
      <a:lvl1pPr marL="1747211" indent="-1747211" algn="l" defTabSz="4669118" rtl="0" eaLnBrk="0" fontAlgn="base" hangingPunct="0">
        <a:spcBef>
          <a:spcPct val="20000"/>
        </a:spcBef>
        <a:spcAft>
          <a:spcPct val="0"/>
        </a:spcAft>
        <a:buChar char="•"/>
        <a:defRPr sz="15603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3791062" indent="-1460954" algn="l" defTabSz="4669118" rtl="0" eaLnBrk="0" fontAlgn="base" hangingPunct="0">
        <a:spcBef>
          <a:spcPct val="20000"/>
        </a:spcBef>
        <a:spcAft>
          <a:spcPct val="0"/>
        </a:spcAft>
        <a:buChar char="–"/>
        <a:defRPr sz="14201">
          <a:solidFill>
            <a:schemeClr val="tx1"/>
          </a:solidFill>
          <a:latin typeface="Arial" panose="020B0604020202020204" pitchFamily="34" charset="0"/>
        </a:defRPr>
      </a:lvl2pPr>
      <a:lvl3pPr marL="5823048" indent="-1153931" algn="l" defTabSz="4669118" rtl="0" eaLnBrk="0" fontAlgn="base" hangingPunct="0">
        <a:spcBef>
          <a:spcPct val="20000"/>
        </a:spcBef>
        <a:spcAft>
          <a:spcPct val="0"/>
        </a:spcAft>
        <a:buChar char="•"/>
        <a:defRPr sz="11772">
          <a:solidFill>
            <a:schemeClr val="tx1"/>
          </a:solidFill>
          <a:latin typeface="Arial" panose="020B0604020202020204" pitchFamily="34" charset="0"/>
        </a:defRPr>
      </a:lvl3pPr>
      <a:lvl4pPr marL="8162057" indent="-1179145" algn="l" defTabSz="4669118" rtl="0" eaLnBrk="0" fontAlgn="base" hangingPunct="0">
        <a:spcBef>
          <a:spcPct val="20000"/>
        </a:spcBef>
        <a:spcAft>
          <a:spcPct val="0"/>
        </a:spcAft>
        <a:buChar char="–"/>
        <a:defRPr sz="9997">
          <a:solidFill>
            <a:schemeClr val="tx1"/>
          </a:solidFill>
          <a:latin typeface="Arial" panose="020B0604020202020204" pitchFamily="34" charset="0"/>
        </a:defRPr>
      </a:lvl4pPr>
      <a:lvl5pPr marL="10481784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Arial" panose="020B0604020202020204" pitchFamily="34" charset="0"/>
        </a:defRPr>
      </a:lvl5pPr>
      <a:lvl6pPr marL="10908946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6pPr>
      <a:lvl7pPr marL="11336108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7pPr>
      <a:lvl8pPr marL="11763270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8pPr>
      <a:lvl9pPr marL="12190432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1pPr>
      <a:lvl2pPr marL="427162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2pPr>
      <a:lvl3pPr marL="854324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3pPr>
      <a:lvl4pPr marL="1281486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4pPr>
      <a:lvl5pPr marL="1708648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5pPr>
      <a:lvl6pPr marL="2135810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6pPr>
      <a:lvl7pPr marL="2562972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7pPr>
      <a:lvl8pPr marL="2990134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8pPr>
      <a:lvl9pPr marL="3417296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emf"/><Relationship Id="rId7" Type="http://schemas.openxmlformats.org/officeDocument/2006/relationships/image" Target="../media/image6.jp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ounded Rectangle 18"/>
          <p:cNvSpPr/>
          <p:nvPr/>
        </p:nvSpPr>
        <p:spPr>
          <a:xfrm>
            <a:off x="20285999" y="35917091"/>
            <a:ext cx="9360000" cy="1128962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Rounded Rectangle 18"/>
          <p:cNvSpPr/>
          <p:nvPr/>
        </p:nvSpPr>
        <p:spPr>
          <a:xfrm>
            <a:off x="20301801" y="8623033"/>
            <a:ext cx="9360000" cy="1128962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Rounded Rectangle 18"/>
          <p:cNvSpPr/>
          <p:nvPr/>
        </p:nvSpPr>
        <p:spPr>
          <a:xfrm>
            <a:off x="10458000" y="22381091"/>
            <a:ext cx="9360000" cy="1128962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Rounded Rectangle 18"/>
          <p:cNvSpPr/>
          <p:nvPr/>
        </p:nvSpPr>
        <p:spPr>
          <a:xfrm>
            <a:off x="10458000" y="8623033"/>
            <a:ext cx="9360000" cy="1128962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Rounded Rectangle 18"/>
          <p:cNvSpPr/>
          <p:nvPr/>
        </p:nvSpPr>
        <p:spPr>
          <a:xfrm>
            <a:off x="613412" y="32697852"/>
            <a:ext cx="9360000" cy="1208903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Rounded Rectangle 18"/>
          <p:cNvSpPr/>
          <p:nvPr/>
        </p:nvSpPr>
        <p:spPr>
          <a:xfrm>
            <a:off x="629999" y="8623033"/>
            <a:ext cx="9360000" cy="1128962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66" name="Rectangle 922"/>
          <p:cNvSpPr>
            <a:spLocks noChangeArrowheads="1"/>
          </p:cNvSpPr>
          <p:nvPr/>
        </p:nvSpPr>
        <p:spPr bwMode="auto">
          <a:xfrm>
            <a:off x="3045023" y="23296871"/>
            <a:ext cx="5766707" cy="1724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rtl="0" eaLnBrk="0" hangingPunct="0"/>
            <a:r>
              <a:rPr lang="en-US" sz="22703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14" name="Rectangle 3"/>
          <p:cNvSpPr>
            <a:spLocks noChangeArrowheads="1"/>
          </p:cNvSpPr>
          <p:nvPr/>
        </p:nvSpPr>
        <p:spPr bwMode="auto">
          <a:xfrm>
            <a:off x="934781" y="8682990"/>
            <a:ext cx="5567957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15" name="Rectangle 4"/>
          <p:cNvSpPr>
            <a:spLocks noChangeArrowheads="1"/>
          </p:cNvSpPr>
          <p:nvPr/>
        </p:nvSpPr>
        <p:spPr bwMode="auto">
          <a:xfrm>
            <a:off x="900000" y="9935890"/>
            <a:ext cx="8820000" cy="5833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rtl="0">
              <a:lnSpc>
                <a:spcPct val="150000"/>
              </a:lnSpc>
            </a:pPr>
            <a:r>
              <a:rPr lang="en-US" sz="3000" b="0" dirty="0">
                <a:solidFill>
                  <a:srgbClr val="002060"/>
                </a:solidFill>
              </a:rPr>
              <a:t>An Airport has a lot of operations everyday. </a:t>
            </a: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rgbClr val="002060"/>
                </a:solidFill>
              </a:rPr>
              <a:t>Multiple planes that are simultaneously take off and land.</a:t>
            </a: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rgbClr val="002060"/>
                </a:solidFill>
              </a:rPr>
              <a:t>Operations that depends on other operations.</a:t>
            </a: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rgbClr val="002060"/>
                </a:solidFill>
              </a:rPr>
              <a:t>Unexpected problems create conflicts and may change the day plan</a:t>
            </a:r>
            <a:r>
              <a:rPr lang="en-US" sz="3000" dirty="0">
                <a:solidFill>
                  <a:srgbClr val="002060"/>
                </a:solidFill>
              </a:rPr>
              <a:t>. </a:t>
            </a:r>
          </a:p>
          <a:p>
            <a:pPr algn="l" rtl="0">
              <a:lnSpc>
                <a:spcPct val="150000"/>
              </a:lnSpc>
            </a:pPr>
            <a:r>
              <a:rPr lang="en-US" sz="3000" b="0" dirty="0">
                <a:solidFill>
                  <a:srgbClr val="002060"/>
                </a:solidFill>
              </a:rPr>
              <a:t>Airport management is done with a day plan and executing it in </a:t>
            </a:r>
            <a:r>
              <a:rPr lang="en-US" sz="3000" dirty="0">
                <a:solidFill>
                  <a:srgbClr val="002060"/>
                </a:solidFill>
              </a:rPr>
              <a:t>REAL TIME</a:t>
            </a:r>
            <a:r>
              <a:rPr lang="en-US" sz="3000" b="0" dirty="0">
                <a:solidFill>
                  <a:srgbClr val="002060"/>
                </a:solidFill>
              </a:rPr>
              <a:t>.</a:t>
            </a:r>
          </a:p>
          <a:p>
            <a:pPr algn="l" rtl="0">
              <a:lnSpc>
                <a:spcPct val="150000"/>
              </a:lnSpc>
            </a:pPr>
            <a:endParaRPr lang="en-US" sz="1800" dirty="0">
              <a:solidFill>
                <a:srgbClr val="002060"/>
              </a:solidFill>
            </a:endParaRP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Rectangle 3"/>
          <p:cNvSpPr>
            <a:spLocks noChangeArrowheads="1"/>
          </p:cNvSpPr>
          <p:nvPr/>
        </p:nvSpPr>
        <p:spPr bwMode="auto">
          <a:xfrm>
            <a:off x="1020124" y="21867940"/>
            <a:ext cx="5523461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Goal</a:t>
            </a:r>
          </a:p>
        </p:txBody>
      </p:sp>
      <p:sp>
        <p:nvSpPr>
          <p:cNvPr id="122" name="Rectangle 2"/>
          <p:cNvSpPr>
            <a:spLocks noChangeArrowheads="1"/>
          </p:cNvSpPr>
          <p:nvPr/>
        </p:nvSpPr>
        <p:spPr bwMode="auto">
          <a:xfrm>
            <a:off x="900000" y="29362016"/>
            <a:ext cx="7688943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</a:p>
        </p:txBody>
      </p:sp>
      <p:sp>
        <p:nvSpPr>
          <p:cNvPr id="135" name="Rectangle 2"/>
          <p:cNvSpPr>
            <a:spLocks noChangeArrowheads="1"/>
          </p:cNvSpPr>
          <p:nvPr/>
        </p:nvSpPr>
        <p:spPr bwMode="auto">
          <a:xfrm>
            <a:off x="936000" y="32794595"/>
            <a:ext cx="8755594" cy="1208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 Schema</a:t>
            </a:r>
          </a:p>
        </p:txBody>
      </p:sp>
      <p:sp>
        <p:nvSpPr>
          <p:cNvPr id="137" name="Rectangle 2"/>
          <p:cNvSpPr>
            <a:spLocks noChangeArrowheads="1"/>
          </p:cNvSpPr>
          <p:nvPr/>
        </p:nvSpPr>
        <p:spPr bwMode="auto">
          <a:xfrm>
            <a:off x="20607801" y="8682990"/>
            <a:ext cx="8475042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43" name="Rectangle 2"/>
          <p:cNvSpPr>
            <a:spLocks noChangeArrowheads="1"/>
          </p:cNvSpPr>
          <p:nvPr/>
        </p:nvSpPr>
        <p:spPr bwMode="auto">
          <a:xfrm>
            <a:off x="20592000" y="35977048"/>
            <a:ext cx="8475042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</a:p>
        </p:txBody>
      </p:sp>
      <p:sp>
        <p:nvSpPr>
          <p:cNvPr id="145" name="Rectangle 2"/>
          <p:cNvSpPr>
            <a:spLocks noChangeArrowheads="1"/>
          </p:cNvSpPr>
          <p:nvPr/>
        </p:nvSpPr>
        <p:spPr bwMode="auto">
          <a:xfrm>
            <a:off x="10764000" y="8682990"/>
            <a:ext cx="6817783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 Diagram</a:t>
            </a:r>
          </a:p>
        </p:txBody>
      </p:sp>
      <p:sp>
        <p:nvSpPr>
          <p:cNvPr id="191" name="Text Box 8"/>
          <p:cNvSpPr txBox="1">
            <a:spLocks noChangeArrowheads="1"/>
          </p:cNvSpPr>
          <p:nvPr/>
        </p:nvSpPr>
        <p:spPr bwMode="auto">
          <a:xfrm>
            <a:off x="964406" y="3494881"/>
            <a:ext cx="28290682" cy="327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he-IL"/>
            </a:defPPr>
            <a:lvl1pPr defTabSz="4175125" rtl="0">
              <a:defRPr sz="5500" b="1">
                <a:solidFill>
                  <a:schemeClr val="tx2">
                    <a:lumMod val="75000"/>
                  </a:schemeClr>
                </a:solidFill>
                <a:latin typeface="Century Gothic" pitchFamily="34" charset="0"/>
                <a:cs typeface="Tahoma" pitchFamily="34" charset="0"/>
              </a:defRPr>
            </a:lvl1pPr>
          </a:lstStyle>
          <a:p>
            <a:pPr algn="ctr" defTabSz="390081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0" dirty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 Algorithm for Management Takeoffs and Landings</a:t>
            </a:r>
            <a:endParaRPr lang="en-US" sz="12000" kern="0" baseline="30000" dirty="0">
              <a:solidFill>
                <a:srgbClr val="1248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Rectangle 3"/>
          <p:cNvSpPr>
            <a:spLocks noChangeArrowheads="1"/>
          </p:cNvSpPr>
          <p:nvPr/>
        </p:nvSpPr>
        <p:spPr bwMode="auto">
          <a:xfrm>
            <a:off x="1020124" y="7271882"/>
            <a:ext cx="28290682" cy="794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415" tIns="42708" rIns="85415" bIns="42708" anchor="ctr" anchorCtr="0"/>
          <a:lstStyle/>
          <a:p>
            <a:pPr algn="ctr" rtl="0">
              <a:lnSpc>
                <a:spcPct val="80000"/>
              </a:lnSpc>
              <a:spcBef>
                <a:spcPct val="20000"/>
              </a:spcBef>
            </a:pPr>
            <a:r>
              <a:rPr lang="en-US" sz="6000" dirty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Yoav Cohen and Hodaya Cohen-Adiv, Supervised by Ayal Taitler</a:t>
            </a:r>
          </a:p>
        </p:txBody>
      </p:sp>
      <p:sp>
        <p:nvSpPr>
          <p:cNvPr id="253" name="Rectangle 4"/>
          <p:cNvSpPr>
            <a:spLocks noChangeArrowheads="1"/>
          </p:cNvSpPr>
          <p:nvPr/>
        </p:nvSpPr>
        <p:spPr bwMode="auto">
          <a:xfrm>
            <a:off x="10764000" y="22441048"/>
            <a:ext cx="8781546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ROI Detection</a:t>
            </a:r>
          </a:p>
        </p:txBody>
      </p:sp>
      <p:sp>
        <p:nvSpPr>
          <p:cNvPr id="367" name="Rectangle 4"/>
          <p:cNvSpPr>
            <a:spLocks noChangeArrowheads="1"/>
          </p:cNvSpPr>
          <p:nvPr/>
        </p:nvSpPr>
        <p:spPr bwMode="auto">
          <a:xfrm>
            <a:off x="10875286" y="17016323"/>
            <a:ext cx="8820000" cy="251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Hough transform based solution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Accurate and consistent horizon detection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Adaptive thresholds help in handling varying environmental conditions, such as sun glare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10775659" y="23546772"/>
            <a:ext cx="9184291" cy="6019800"/>
            <a:chOff x="10775659" y="26665676"/>
            <a:chExt cx="9184291" cy="6019800"/>
          </a:xfrm>
        </p:grpSpPr>
        <p:cxnSp>
          <p:nvCxnSpPr>
            <p:cNvPr id="369" name="Elbow Connector 368"/>
            <p:cNvCxnSpPr/>
            <p:nvPr/>
          </p:nvCxnSpPr>
          <p:spPr>
            <a:xfrm>
              <a:off x="15812038" y="31509017"/>
              <a:ext cx="1197406" cy="12700"/>
            </a:xfrm>
            <a:prstGeom prst="bentConnector3">
              <a:avLst>
                <a:gd name="adj1" fmla="val -3905"/>
              </a:avLst>
            </a:prstGeom>
            <a:ln w="88900">
              <a:solidFill>
                <a:srgbClr val="465E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3" name="Group 372"/>
            <p:cNvGrpSpPr/>
            <p:nvPr/>
          </p:nvGrpSpPr>
          <p:grpSpPr>
            <a:xfrm>
              <a:off x="10824718" y="26665676"/>
              <a:ext cx="8773006" cy="5481215"/>
              <a:chOff x="87568" y="668341"/>
              <a:chExt cx="8773006" cy="5481215"/>
            </a:xfrm>
          </p:grpSpPr>
          <p:sp>
            <p:nvSpPr>
              <p:cNvPr id="374" name="Rounded Rectangle 373"/>
              <p:cNvSpPr/>
              <p:nvPr/>
            </p:nvSpPr>
            <p:spPr>
              <a:xfrm>
                <a:off x="3658475" y="1420926"/>
                <a:ext cx="1946586" cy="1303511"/>
              </a:xfrm>
              <a:prstGeom prst="roundRect">
                <a:avLst/>
              </a:prstGeom>
              <a:solidFill>
                <a:srgbClr val="12487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002">
                <a:schemeClr val="dk2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Determine Threshold Increment</a:t>
                </a:r>
                <a:endParaRPr lang="he-IL" sz="20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5" name="TextBox 374"/>
              <p:cNvSpPr txBox="1"/>
              <p:nvPr/>
            </p:nvSpPr>
            <p:spPr>
              <a:xfrm>
                <a:off x="87568" y="668341"/>
                <a:ext cx="2941288" cy="70788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000" b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Input Frame and Object Tracking</a:t>
                </a:r>
                <a:endParaRPr lang="he-IL" sz="2000" b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6" name="Rounded Rectangle 375"/>
              <p:cNvSpPr/>
              <p:nvPr/>
            </p:nvSpPr>
            <p:spPr>
              <a:xfrm>
                <a:off x="3658892" y="3109259"/>
                <a:ext cx="1947672" cy="1307592"/>
              </a:xfrm>
              <a:prstGeom prst="roundRect">
                <a:avLst/>
              </a:prstGeom>
              <a:solidFill>
                <a:srgbClr val="12487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002">
                <a:schemeClr val="dk2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Extract MSER Regions</a:t>
                </a:r>
                <a:endParaRPr lang="he-IL" sz="20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7" name="Rounded Rectangle 376"/>
              <p:cNvSpPr/>
              <p:nvPr/>
            </p:nvSpPr>
            <p:spPr>
              <a:xfrm>
                <a:off x="3658475" y="4841964"/>
                <a:ext cx="1947672" cy="1307592"/>
              </a:xfrm>
              <a:prstGeom prst="roundRect">
                <a:avLst/>
              </a:prstGeom>
              <a:solidFill>
                <a:srgbClr val="12487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002">
                <a:schemeClr val="dk2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Choose Closest</a:t>
                </a:r>
              </a:p>
              <a:p>
                <a:pPr algn="ctr" rtl="0"/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Region</a:t>
                </a:r>
              </a:p>
            </p:txBody>
          </p:sp>
          <p:cxnSp>
            <p:nvCxnSpPr>
              <p:cNvPr id="378" name="Elbow Connector 377"/>
              <p:cNvCxnSpPr>
                <a:endCxn id="384" idx="3"/>
              </p:cNvCxnSpPr>
              <p:nvPr/>
            </p:nvCxnSpPr>
            <p:spPr>
              <a:xfrm flipV="1">
                <a:off x="1714287" y="2088020"/>
                <a:ext cx="1944188" cy="193976"/>
              </a:xfrm>
              <a:prstGeom prst="bentConnector3">
                <a:avLst>
                  <a:gd name="adj1" fmla="val 38270"/>
                </a:avLst>
              </a:prstGeom>
              <a:ln w="88900">
                <a:solidFill>
                  <a:srgbClr val="465E9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9" name="TextBox 378"/>
              <p:cNvSpPr txBox="1"/>
              <p:nvPr/>
            </p:nvSpPr>
            <p:spPr>
              <a:xfrm>
                <a:off x="6345974" y="3963101"/>
                <a:ext cx="2514600" cy="40011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000" b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ROI</a:t>
                </a:r>
                <a:endParaRPr lang="he-IL" sz="2000" b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380" name="Straight Arrow Connector 379"/>
            <p:cNvCxnSpPr>
              <a:stCxn id="374" idx="2"/>
              <a:endCxn id="376" idx="0"/>
            </p:cNvCxnSpPr>
            <p:nvPr/>
          </p:nvCxnSpPr>
          <p:spPr>
            <a:xfrm>
              <a:off x="15368918" y="28721772"/>
              <a:ext cx="960" cy="384822"/>
            </a:xfrm>
            <a:prstGeom prst="straightConnector1">
              <a:avLst/>
            </a:prstGeom>
            <a:ln w="88900">
              <a:solidFill>
                <a:srgbClr val="465E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Arrow Connector 380"/>
            <p:cNvCxnSpPr>
              <a:stCxn id="376" idx="2"/>
              <a:endCxn id="377" idx="0"/>
            </p:cNvCxnSpPr>
            <p:nvPr/>
          </p:nvCxnSpPr>
          <p:spPr>
            <a:xfrm flipH="1">
              <a:off x="15369461" y="30414186"/>
              <a:ext cx="417" cy="425113"/>
            </a:xfrm>
            <a:prstGeom prst="straightConnector1">
              <a:avLst/>
            </a:prstGeom>
            <a:ln w="88900">
              <a:solidFill>
                <a:srgbClr val="465E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82" name="Picture 38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75659" y="27284121"/>
              <a:ext cx="3126321" cy="2278192"/>
            </a:xfrm>
            <a:prstGeom prst="rect">
              <a:avLst/>
            </a:prstGeom>
          </p:spPr>
        </p:pic>
        <p:pic>
          <p:nvPicPr>
            <p:cNvPr id="383" name="Picture 38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720899" y="30325136"/>
              <a:ext cx="3239051" cy="2360340"/>
            </a:xfrm>
            <a:prstGeom prst="rect">
              <a:avLst/>
            </a:prstGeom>
          </p:spPr>
        </p:pic>
        <p:sp>
          <p:nvSpPr>
            <p:cNvPr id="384" name="TextBox 383"/>
            <p:cNvSpPr txBox="1"/>
            <p:nvPr/>
          </p:nvSpPr>
          <p:spPr>
            <a:xfrm>
              <a:off x="13154229" y="27916078"/>
              <a:ext cx="124139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endParaRPr lang="he-IL" sz="1600" b="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86" name="Rectangle 4"/>
          <p:cNvSpPr>
            <a:spLocks noChangeArrowheads="1"/>
          </p:cNvSpPr>
          <p:nvPr/>
        </p:nvSpPr>
        <p:spPr bwMode="auto">
          <a:xfrm>
            <a:off x="10728000" y="29356284"/>
            <a:ext cx="8820000" cy="5019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Maximally Stable Extremal Regions (MSER) is an efficient feature extraction algorithm</a:t>
            </a:r>
          </a:p>
          <a:p>
            <a:pPr marL="961114" lvl="1" indent="-533952" algn="l" rtl="0">
              <a:spcBef>
                <a:spcPts val="1682"/>
              </a:spcBef>
              <a:buSzPct val="75000"/>
              <a:buFont typeface="Wingdings" panose="05000000000000000000" pitchFamily="2" charset="2"/>
              <a:buChar char="§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Suggested in [</a:t>
            </a:r>
            <a:r>
              <a:rPr lang="en-US" sz="2990" b="0" dirty="0" err="1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Matas</a:t>
            </a: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al., 2004]</a:t>
            </a:r>
          </a:p>
          <a:p>
            <a:pPr marL="961114" lvl="1" indent="-533952" algn="l" rtl="0">
              <a:spcBef>
                <a:spcPts val="1682"/>
              </a:spcBef>
              <a:buSzPct val="75000"/>
              <a:buFont typeface="Wingdings" panose="05000000000000000000" pitchFamily="2" charset="2"/>
              <a:buChar char="§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Thresholds the image under a sequence of increasing threshold values and looks for stable connected components</a:t>
            </a:r>
          </a:p>
          <a:p>
            <a:pPr marL="961114" lvl="1" indent="-533952" algn="l" rtl="0">
              <a:spcBef>
                <a:spcPts val="1682"/>
              </a:spcBef>
              <a:buSzPct val="75000"/>
              <a:buFont typeface="Wingdings" panose="05000000000000000000" pitchFamily="2" charset="2"/>
              <a:buChar char="§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Stable connected components are those whose area remains unchanged over a certain number of thresholds</a:t>
            </a:r>
          </a:p>
        </p:txBody>
      </p:sp>
      <p:sp>
        <p:nvSpPr>
          <p:cNvPr id="396" name="Rectangle 4"/>
          <p:cNvSpPr>
            <a:spLocks noChangeArrowheads="1"/>
          </p:cNvSpPr>
          <p:nvPr/>
        </p:nvSpPr>
        <p:spPr bwMode="auto">
          <a:xfrm>
            <a:off x="10728000" y="40454300"/>
            <a:ext cx="8820000" cy="1063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ROI is chosen to be the region closest to the tracker</a:t>
            </a:r>
          </a:p>
          <a:p>
            <a:pPr marL="425679" indent="-425679" algn="l" rtl="0">
              <a:spcBef>
                <a:spcPts val="1682"/>
              </a:spcBef>
              <a:buFont typeface="Arial" pitchFamily="34" charset="0"/>
              <a:buChar char="•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8" name="Rectangle 4"/>
          <p:cNvSpPr>
            <a:spLocks noChangeArrowheads="1"/>
          </p:cNvSpPr>
          <p:nvPr/>
        </p:nvSpPr>
        <p:spPr bwMode="auto">
          <a:xfrm>
            <a:off x="572303" y="21601523"/>
            <a:ext cx="9119291" cy="425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rtl="0">
              <a:spcBef>
                <a:spcPts val="1682"/>
              </a:spcBef>
            </a:pPr>
            <a:r>
              <a:rPr lang="en-US" sz="2200" b="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Airport</a:t>
            </a:r>
          </a:p>
        </p:txBody>
      </p:sp>
      <p:sp>
        <p:nvSpPr>
          <p:cNvPr id="239" name="Rectangle 4"/>
          <p:cNvSpPr>
            <a:spLocks noChangeArrowheads="1"/>
          </p:cNvSpPr>
          <p:nvPr/>
        </p:nvSpPr>
        <p:spPr bwMode="auto">
          <a:xfrm>
            <a:off x="10870406" y="39628926"/>
            <a:ext cx="8622998" cy="662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rtl="0">
              <a:spcBef>
                <a:spcPts val="1682"/>
              </a:spcBef>
            </a:pPr>
            <a:r>
              <a:rPr lang="en-US" sz="2200" b="0" dirty="0">
                <a:solidFill>
                  <a:schemeClr val="dk1"/>
                </a:solidFill>
                <a:latin typeface="Arial" panose="020B0604020202020204" pitchFamily="34" charset="0"/>
                <a:cs typeface="+mn-cs"/>
              </a:rPr>
              <a:t>MSER regions for a frame of a sailboat. The coordinates supplied by the tracker are marked as a red cross.</a:t>
            </a:r>
          </a:p>
        </p:txBody>
      </p:sp>
      <p:pic>
        <p:nvPicPr>
          <p:cNvPr id="152" name="Picture 15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0406" y="34377866"/>
            <a:ext cx="8622998" cy="5105596"/>
          </a:xfrm>
          <a:prstGeom prst="rect">
            <a:avLst/>
          </a:prstGeom>
        </p:spPr>
      </p:pic>
      <p:pic>
        <p:nvPicPr>
          <p:cNvPr id="133" name="Picture 1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3363" y="675481"/>
            <a:ext cx="4076043" cy="1646233"/>
          </a:xfrm>
          <a:prstGeom prst="rect">
            <a:avLst/>
          </a:prstGeom>
          <a:noFill/>
        </p:spPr>
      </p:pic>
      <p:cxnSp>
        <p:nvCxnSpPr>
          <p:cNvPr id="8" name="Straight Connector 7"/>
          <p:cNvCxnSpPr/>
          <p:nvPr/>
        </p:nvCxnSpPr>
        <p:spPr bwMode="auto">
          <a:xfrm>
            <a:off x="0" y="3266281"/>
            <a:ext cx="30275213" cy="0"/>
          </a:xfrm>
          <a:prstGeom prst="line">
            <a:avLst/>
          </a:prstGeom>
          <a:solidFill>
            <a:srgbClr val="000066"/>
          </a:solidFill>
          <a:ln w="88900" cap="flat" cmpd="sng" algn="ctr">
            <a:solidFill>
              <a:srgbClr val="12487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2" name="Rounded Rectangle 18"/>
          <p:cNvSpPr/>
          <p:nvPr/>
        </p:nvSpPr>
        <p:spPr>
          <a:xfrm>
            <a:off x="629999" y="8623033"/>
            <a:ext cx="9360000" cy="23552888"/>
          </a:xfrm>
          <a:prstGeom prst="roundRect">
            <a:avLst>
              <a:gd name="adj" fmla="val 3718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Rounded Rectangle 171"/>
          <p:cNvSpPr/>
          <p:nvPr/>
        </p:nvSpPr>
        <p:spPr>
          <a:xfrm>
            <a:off x="10458000" y="8623033"/>
            <a:ext cx="9360000" cy="13290095"/>
          </a:xfrm>
          <a:prstGeom prst="roundRect">
            <a:avLst>
              <a:gd name="adj" fmla="val 2631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Rounded Rectangle 145"/>
          <p:cNvSpPr/>
          <p:nvPr/>
        </p:nvSpPr>
        <p:spPr>
          <a:xfrm>
            <a:off x="629999" y="32697852"/>
            <a:ext cx="9360000" cy="9085648"/>
          </a:xfrm>
          <a:prstGeom prst="roundRect">
            <a:avLst>
              <a:gd name="adj" fmla="val 3718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Rounded Rectangle 193"/>
          <p:cNvSpPr/>
          <p:nvPr/>
        </p:nvSpPr>
        <p:spPr>
          <a:xfrm>
            <a:off x="20285999" y="35917091"/>
            <a:ext cx="9360000" cy="5866410"/>
          </a:xfrm>
          <a:prstGeom prst="roundRect">
            <a:avLst>
              <a:gd name="adj" fmla="val 5128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Rounded Rectangle 172"/>
          <p:cNvSpPr/>
          <p:nvPr/>
        </p:nvSpPr>
        <p:spPr>
          <a:xfrm>
            <a:off x="10458000" y="22381091"/>
            <a:ext cx="9360000" cy="19402410"/>
          </a:xfrm>
          <a:prstGeom prst="roundRect">
            <a:avLst>
              <a:gd name="adj" fmla="val 2058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Rounded Rectangle 199"/>
          <p:cNvSpPr/>
          <p:nvPr/>
        </p:nvSpPr>
        <p:spPr>
          <a:xfrm>
            <a:off x="20286000" y="8682990"/>
            <a:ext cx="9360000" cy="26766101"/>
          </a:xfrm>
          <a:prstGeom prst="roundRect">
            <a:avLst>
              <a:gd name="adj" fmla="val 2631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E55B8FF5-8C18-4736-BA9C-E834CBC8147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07" y="687463"/>
            <a:ext cx="6764054" cy="1946058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AE8E910E-0E16-4DE4-A829-4A92CC20EB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0844" y="694947"/>
            <a:ext cx="9797144" cy="2048284"/>
          </a:xfrm>
          <a:prstGeom prst="rect">
            <a:avLst/>
          </a:prstGeom>
        </p:spPr>
      </p:pic>
      <p:pic>
        <p:nvPicPr>
          <p:cNvPr id="3" name="תמונה 2" descr="תמונה שמכילה דשא, תובלה, כלי שיט, גדה&#10;&#10;התיאור נוצר באופן אוטומטי">
            <a:extLst>
              <a:ext uri="{FF2B5EF4-FFF2-40B4-BE49-F238E27FC236}">
                <a16:creationId xmlns:a16="http://schemas.microsoft.com/office/drawing/2014/main" id="{FCFD5DF4-2CAA-4D39-8CC0-107AD13C3B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61" y="15672373"/>
            <a:ext cx="8959076" cy="5833067"/>
          </a:xfrm>
          <a:prstGeom prst="rect">
            <a:avLst/>
          </a:prstGeo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EADF59D7-199B-4E9E-B5BA-26167C68AB29}"/>
              </a:ext>
            </a:extLst>
          </p:cNvPr>
          <p:cNvSpPr txBox="1"/>
          <p:nvPr/>
        </p:nvSpPr>
        <p:spPr>
          <a:xfrm>
            <a:off x="806508" y="22845002"/>
            <a:ext cx="9156638" cy="62853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>
              <a:lnSpc>
                <a:spcPct val="150000"/>
              </a:lnSpc>
            </a:pPr>
            <a:r>
              <a:rPr lang="en-US" sz="3100" dirty="0">
                <a:solidFill>
                  <a:srgbClr val="002060"/>
                </a:solidFill>
                <a:cs typeface="Arial" panose="020B0604020202020204" pitchFamily="34" charset="0"/>
              </a:rPr>
              <a:t>Creating an online Algorithm for managing takeoffs and landings</a:t>
            </a: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rgbClr val="002060"/>
                </a:solidFill>
                <a:cs typeface="Arial" panose="020B0604020202020204" pitchFamily="34" charset="0"/>
              </a:rPr>
              <a:t>Our algorithm ran the offline plan w</a:t>
            </a:r>
            <a:r>
              <a:rPr lang="en-US" sz="3000" b="0" i="0" dirty="0">
                <a:solidFill>
                  <a:srgbClr val="002060"/>
                </a:solidFill>
                <a:effectLst/>
                <a:cs typeface="Assistant" pitchFamily="2" charset="-79"/>
              </a:rPr>
              <a:t>hile</a:t>
            </a:r>
            <a:r>
              <a:rPr lang="en-US" sz="3000" b="0" i="0" dirty="0">
                <a:solidFill>
                  <a:srgbClr val="333333"/>
                </a:solidFill>
                <a:effectLst/>
                <a:cs typeface="Assistant" pitchFamily="2" charset="-79"/>
              </a:rPr>
              <a:t> </a:t>
            </a:r>
            <a:r>
              <a:rPr lang="en-US" sz="3000" b="0" i="0" dirty="0">
                <a:solidFill>
                  <a:srgbClr val="002060"/>
                </a:solidFill>
                <a:effectLst/>
                <a:cs typeface="Assistant" pitchFamily="2" charset="-79"/>
              </a:rPr>
              <a:t>dealing with real-time </a:t>
            </a:r>
            <a:br>
              <a:rPr lang="en-US" sz="3000" b="0" i="0" dirty="0">
                <a:solidFill>
                  <a:srgbClr val="002060"/>
                </a:solidFill>
                <a:effectLst/>
                <a:cs typeface="Assistant" pitchFamily="2" charset="-79"/>
              </a:rPr>
            </a:br>
            <a:r>
              <a:rPr lang="en-US" sz="3000" b="0" i="0" dirty="0">
                <a:solidFill>
                  <a:srgbClr val="002060"/>
                </a:solidFill>
                <a:effectLst/>
                <a:cs typeface="Assistant" pitchFamily="2" charset="-79"/>
              </a:rPr>
              <a:t>malfunctions and changes.</a:t>
            </a: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rgbClr val="002060"/>
                </a:solidFill>
                <a:cs typeface="Assistant" pitchFamily="2" charset="-79"/>
              </a:rPr>
              <a:t>The algorithm</a:t>
            </a:r>
            <a:r>
              <a:rPr lang="en-US" sz="3000" b="0" i="0" dirty="0">
                <a:solidFill>
                  <a:srgbClr val="002060"/>
                </a:solidFill>
                <a:effectLst/>
                <a:cs typeface="Assistant" pitchFamily="2" charset="-79"/>
              </a:rPr>
              <a:t> must decide whether the program can run with the </a:t>
            </a:r>
            <a:br>
              <a:rPr lang="en-US" sz="3000" b="0" i="0" dirty="0">
                <a:solidFill>
                  <a:srgbClr val="002060"/>
                </a:solidFill>
                <a:effectLst/>
                <a:cs typeface="Assistant" pitchFamily="2" charset="-79"/>
              </a:rPr>
            </a:br>
            <a:r>
              <a:rPr lang="en-US" sz="3000" b="0" i="0" dirty="0">
                <a:solidFill>
                  <a:srgbClr val="002060"/>
                </a:solidFill>
                <a:effectLst/>
                <a:cs typeface="Assistant" pitchFamily="2" charset="-79"/>
              </a:rPr>
              <a:t>different constraints or whether re-planning is needed.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C271EFAD-1C2A-4370-9C55-3F406CE6191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55562" y="10056738"/>
            <a:ext cx="8918173" cy="4211359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3B4DEDE6-6F07-4A7A-9AA0-E99344606F5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10482" y="34050359"/>
            <a:ext cx="4242932" cy="4721973"/>
          </a:xfrm>
          <a:prstGeom prst="rect">
            <a:avLst/>
          </a:prstGeom>
        </p:spPr>
      </p:pic>
      <p:sp>
        <p:nvSpPr>
          <p:cNvPr id="112" name="תיבת טקסט 111">
            <a:extLst>
              <a:ext uri="{FF2B5EF4-FFF2-40B4-BE49-F238E27FC236}">
                <a16:creationId xmlns:a16="http://schemas.microsoft.com/office/drawing/2014/main" id="{ACBB6CE5-CC91-4166-9F27-408FDAC16789}"/>
              </a:ext>
            </a:extLst>
          </p:cNvPr>
          <p:cNvSpPr txBox="1"/>
          <p:nvPr/>
        </p:nvSpPr>
        <p:spPr>
          <a:xfrm>
            <a:off x="833361" y="38850296"/>
            <a:ext cx="9156638" cy="346921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rgbClr val="002060"/>
                </a:solidFill>
                <a:cs typeface="Arial" panose="020B0604020202020204" pitchFamily="34" charset="0"/>
              </a:rPr>
              <a:t>The Planner is the Offline Algorithm.</a:t>
            </a: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i="0" dirty="0">
                <a:solidFill>
                  <a:srgbClr val="002060"/>
                </a:solidFill>
                <a:effectLst/>
                <a:cs typeface="Arial" panose="020B0604020202020204" pitchFamily="34" charset="0"/>
              </a:rPr>
              <a:t>The Executor is the Online Algorithm.</a:t>
            </a: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rgbClr val="002060"/>
                </a:solidFill>
                <a:cs typeface="Arial" panose="020B0604020202020204" pitchFamily="34" charset="0"/>
              </a:rPr>
              <a:t>The Environment is the testing environment that simulates an airport with interrupts in real-time.</a:t>
            </a:r>
            <a:br>
              <a:rPr lang="en-US" sz="3000" b="0" i="0" dirty="0">
                <a:solidFill>
                  <a:srgbClr val="002060"/>
                </a:solidFill>
                <a:effectLst/>
                <a:cs typeface="Assistant" pitchFamily="2" charset="-79"/>
              </a:rPr>
            </a:br>
            <a:endParaRPr lang="en-US" sz="3000" b="0" i="0" dirty="0">
              <a:solidFill>
                <a:srgbClr val="002060"/>
              </a:solidFill>
              <a:effectLst/>
              <a:cs typeface="Assistant" pitchFamily="2" charset="-79"/>
            </a:endParaRPr>
          </a:p>
        </p:txBody>
      </p:sp>
      <p:sp>
        <p:nvSpPr>
          <p:cNvPr id="113" name="תיבת טקסט 112">
            <a:extLst>
              <a:ext uri="{FF2B5EF4-FFF2-40B4-BE49-F238E27FC236}">
                <a16:creationId xmlns:a16="http://schemas.microsoft.com/office/drawing/2014/main" id="{BB7250E8-0459-4B73-BC05-37042B8BE517}"/>
              </a:ext>
            </a:extLst>
          </p:cNvPr>
          <p:cNvSpPr txBox="1"/>
          <p:nvPr/>
        </p:nvSpPr>
        <p:spPr>
          <a:xfrm>
            <a:off x="20413861" y="37429622"/>
            <a:ext cx="9156638" cy="46233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more types of </a:t>
            </a:r>
            <a:r>
              <a:rPr lang="en-US" sz="3000" b="0" dirty="0">
                <a:solidFill>
                  <a:srgbClr val="002060"/>
                </a:solidFill>
                <a:cs typeface="Arial" panose="020B0604020202020204" pitchFamily="34" charset="0"/>
              </a:rPr>
              <a:t>interrupts</a:t>
            </a:r>
            <a:r>
              <a:rPr lang="en-US" sz="300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simulate a more realistic world in a simulation.</a:t>
            </a:r>
          </a:p>
          <a:p>
            <a:pPr algn="l" rtl="0">
              <a:lnSpc>
                <a:spcPct val="150000"/>
              </a:lnSpc>
            </a:pPr>
            <a:endParaRPr lang="en-US" sz="140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rgbClr val="002060"/>
                </a:solidFill>
                <a:cs typeface="Arial" panose="020B0604020202020204" pitchFamily="34" charset="0"/>
              </a:rPr>
              <a:t>Add a GUI - Make the system inactive to the user with which he will be able to track the planes and lanes in real-time.</a:t>
            </a:r>
            <a:br>
              <a:rPr lang="en-US" sz="3000" b="0" i="0" dirty="0">
                <a:solidFill>
                  <a:srgbClr val="002060"/>
                </a:solidFill>
                <a:effectLst/>
                <a:cs typeface="Assistant" pitchFamily="2" charset="-79"/>
              </a:rPr>
            </a:br>
            <a:endParaRPr lang="en-US" sz="3000" b="0" i="0" dirty="0">
              <a:solidFill>
                <a:srgbClr val="002060"/>
              </a:solidFill>
              <a:effectLst/>
              <a:cs typeface="Assistant" pitchFamily="2" charset="-79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10429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10429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0</TotalTime>
  <Words>324</Words>
  <Application>Microsoft Office PowerPoint</Application>
  <PresentationFormat>מותאם אישית</PresentationFormat>
  <Paragraphs>41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5" baseType="lpstr">
      <vt:lpstr>Arial</vt:lpstr>
      <vt:lpstr>Times New Roman</vt:lpstr>
      <vt:lpstr>Wingdings</vt:lpstr>
      <vt:lpstr>Blank Presentation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2016-09-01T09:00:45Z</dcterms:created>
  <dcterms:modified xsi:type="dcterms:W3CDTF">2021-12-01T14:56:31Z</dcterms:modified>
</cp:coreProperties>
</file>