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  <p:sldMasterId id="2147483724" r:id="rId2"/>
  </p:sldMasterIdLst>
  <p:notesMasterIdLst>
    <p:notesMasterId r:id="rId41"/>
  </p:notesMasterIdLst>
  <p:handoutMasterIdLst>
    <p:handoutMasterId r:id="rId42"/>
  </p:handoutMasterIdLst>
  <p:sldIdLst>
    <p:sldId id="257" r:id="rId3"/>
    <p:sldId id="286" r:id="rId4"/>
    <p:sldId id="285" r:id="rId5"/>
    <p:sldId id="269" r:id="rId6"/>
    <p:sldId id="261" r:id="rId7"/>
    <p:sldId id="304" r:id="rId8"/>
    <p:sldId id="294" r:id="rId9"/>
    <p:sldId id="295" r:id="rId10"/>
    <p:sldId id="296" r:id="rId11"/>
    <p:sldId id="305" r:id="rId12"/>
    <p:sldId id="300" r:id="rId13"/>
    <p:sldId id="301" r:id="rId14"/>
    <p:sldId id="302" r:id="rId15"/>
    <p:sldId id="303" r:id="rId16"/>
    <p:sldId id="288" r:id="rId17"/>
    <p:sldId id="260" r:id="rId18"/>
    <p:sldId id="290" r:id="rId19"/>
    <p:sldId id="291" r:id="rId20"/>
    <p:sldId id="262" r:id="rId21"/>
    <p:sldId id="268" r:id="rId22"/>
    <p:sldId id="272" r:id="rId23"/>
    <p:sldId id="266" r:id="rId24"/>
    <p:sldId id="267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92" r:id="rId33"/>
    <p:sldId id="280" r:id="rId34"/>
    <p:sldId id="281" r:id="rId35"/>
    <p:sldId id="282" r:id="rId36"/>
    <p:sldId id="264" r:id="rId37"/>
    <p:sldId id="283" r:id="rId38"/>
    <p:sldId id="284" r:id="rId39"/>
    <p:sldId id="265" r:id="rId4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C8F9D-D0F9-4942-8C79-E58799FCB583}" v="102" dt="2021-11-08T17:05:34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50117" autoAdjust="0"/>
  </p:normalViewPr>
  <p:slideViewPr>
    <p:cSldViewPr snapToGrid="0">
      <p:cViewPr varScale="1">
        <p:scale>
          <a:sx n="57" d="100"/>
          <a:sy n="57" d="100"/>
        </p:scale>
        <p:origin x="2616" y="6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daya Cohen-Adiv" userId="54baf416-17b2-44b0-8eaa-f32867a20369" providerId="ADAL" clId="{31FC8F9D-D0F9-4942-8C79-E58799FCB583}"/>
    <pc:docChg chg="undo custSel addSld delSld modSld sldOrd addMainMaster delMainMaster modMainMaster">
      <pc:chgData name="Hodaya Cohen-Adiv" userId="54baf416-17b2-44b0-8eaa-f32867a20369" providerId="ADAL" clId="{31FC8F9D-D0F9-4942-8C79-E58799FCB583}" dt="2021-11-08T17:07:12.277" v="14525" actId="2696"/>
      <pc:docMkLst>
        <pc:docMk/>
      </pc:docMkLst>
      <pc:sldChg chg="addSp delSp modSp del mod setBg">
        <pc:chgData name="Hodaya Cohen-Adiv" userId="54baf416-17b2-44b0-8eaa-f32867a20369" providerId="ADAL" clId="{31FC8F9D-D0F9-4942-8C79-E58799FCB583}" dt="2021-10-26T16:31:49.792" v="195" actId="2696"/>
        <pc:sldMkLst>
          <pc:docMk/>
          <pc:sldMk cId="1530638986" sldId="256"/>
        </pc:sldMkLst>
        <pc:spChg chg="mod">
          <ac:chgData name="Hodaya Cohen-Adiv" userId="54baf416-17b2-44b0-8eaa-f32867a20369" providerId="ADAL" clId="{31FC8F9D-D0F9-4942-8C79-E58799FCB583}" dt="2021-10-26T16:14:24.571" v="126" actId="113"/>
          <ac:spMkLst>
            <pc:docMk/>
            <pc:sldMk cId="1530638986" sldId="256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0-26T16:13:57.362" v="123" actId="1076"/>
          <ac:spMkLst>
            <pc:docMk/>
            <pc:sldMk cId="1530638986" sldId="256"/>
            <ac:spMk id="3" creationId="{8ABD7677-3CB1-4052-AF47-DEF77047EB36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2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4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16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22" creationId="{383C2651-AE0C-4AE4-8725-E2F9414FE219}"/>
          </ac:grpSpMkLst>
        </pc:grpChg>
        <pc:picChg chg="add del mod">
          <ac:chgData name="Hodaya Cohen-Adiv" userId="54baf416-17b2-44b0-8eaa-f32867a20369" providerId="ADAL" clId="{31FC8F9D-D0F9-4942-8C79-E58799FCB583}" dt="2021-10-26T16:09:13.372" v="88" actId="478"/>
          <ac:picMkLst>
            <pc:docMk/>
            <pc:sldMk cId="1530638986" sldId="256"/>
            <ac:picMk id="4" creationId="{6573743E-A566-4E6F-997B-F8B8D030194B}"/>
          </ac:picMkLst>
        </pc:picChg>
        <pc:picChg chg="add del mod">
          <ac:chgData name="Hodaya Cohen-Adiv" userId="54baf416-17b2-44b0-8eaa-f32867a20369" providerId="ADAL" clId="{31FC8F9D-D0F9-4942-8C79-E58799FCB583}" dt="2021-10-26T16:10:43.678" v="92" actId="478"/>
          <ac:picMkLst>
            <pc:docMk/>
            <pc:sldMk cId="1530638986" sldId="256"/>
            <ac:picMk id="5" creationId="{2466AA38-228F-41EC-94CE-E55E97FF1A11}"/>
          </ac:picMkLst>
        </pc:picChg>
        <pc:picChg chg="add mod">
          <ac:chgData name="Hodaya Cohen-Adiv" userId="54baf416-17b2-44b0-8eaa-f32867a20369" providerId="ADAL" clId="{31FC8F9D-D0F9-4942-8C79-E58799FCB583}" dt="2021-10-26T16:14:14.068" v="125" actId="1076"/>
          <ac:picMkLst>
            <pc:docMk/>
            <pc:sldMk cId="1530638986" sldId="256"/>
            <ac:picMk id="7" creationId="{347B919C-E18C-43B0-A0A1-6D31B2986BC2}"/>
          </ac:picMkLst>
        </pc:picChg>
        <pc:picChg chg="add del">
          <ac:chgData name="Hodaya Cohen-Adiv" userId="54baf416-17b2-44b0-8eaa-f32867a20369" providerId="ADAL" clId="{31FC8F9D-D0F9-4942-8C79-E58799FCB583}" dt="2021-10-26T16:20:39.631" v="128" actId="22"/>
          <ac:picMkLst>
            <pc:docMk/>
            <pc:sldMk cId="1530638986" sldId="256"/>
            <ac:picMk id="9" creationId="{56FB3AEF-2260-4706-9945-42726A097C73}"/>
          </ac:picMkLst>
        </pc:picChg>
      </pc:sldChg>
      <pc:sldChg chg="modSp add del mod modNotesTx">
        <pc:chgData name="Hodaya Cohen-Adiv" userId="54baf416-17b2-44b0-8eaa-f32867a20369" providerId="ADAL" clId="{31FC8F9D-D0F9-4942-8C79-E58799FCB583}" dt="2021-11-08T16:01:34.786" v="14144" actId="20577"/>
        <pc:sldMkLst>
          <pc:docMk/>
          <pc:sldMk cId="1278937502" sldId="257"/>
        </pc:sldMkLst>
        <pc:spChg chg="mod">
          <ac:chgData name="Hodaya Cohen-Adiv" userId="54baf416-17b2-44b0-8eaa-f32867a20369" providerId="ADAL" clId="{31FC8F9D-D0F9-4942-8C79-E58799FCB583}" dt="2021-10-26T17:56:58.275" v="1393" actId="113"/>
          <ac:spMkLst>
            <pc:docMk/>
            <pc:sldMk cId="1278937502" sldId="257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1-04T07:57:44.598" v="2737" actId="20577"/>
          <ac:spMkLst>
            <pc:docMk/>
            <pc:sldMk cId="1278937502" sldId="257"/>
            <ac:spMk id="3" creationId="{8ABD7677-3CB1-4052-AF47-DEF77047EB36}"/>
          </ac:spMkLst>
        </pc:spChg>
        <pc:picChg chg="mod">
          <ac:chgData name="Hodaya Cohen-Adiv" userId="54baf416-17b2-44b0-8eaa-f32867a20369" providerId="ADAL" clId="{31FC8F9D-D0F9-4942-8C79-E58799FCB583}" dt="2021-10-26T16:46:20.792" v="268" actId="14100"/>
          <ac:picMkLst>
            <pc:docMk/>
            <pc:sldMk cId="1278937502" sldId="257"/>
            <ac:picMk id="7" creationId="{347B919C-E18C-43B0-A0A1-6D31B2986BC2}"/>
          </ac:picMkLst>
        </pc:picChg>
      </pc:sldChg>
      <pc:sldChg chg="addSp delSp modSp new del mod setBg">
        <pc:chgData name="Hodaya Cohen-Adiv" userId="54baf416-17b2-44b0-8eaa-f32867a20369" providerId="ADAL" clId="{31FC8F9D-D0F9-4942-8C79-E58799FCB583}" dt="2021-10-26T16:51:19.103" v="297" actId="2696"/>
        <pc:sldMkLst>
          <pc:docMk/>
          <pc:sldMk cId="4141905386" sldId="258"/>
        </pc:sldMkLst>
        <pc:spChg chg="del">
          <ac:chgData name="Hodaya Cohen-Adiv" userId="54baf416-17b2-44b0-8eaa-f32867a20369" providerId="ADAL" clId="{31FC8F9D-D0F9-4942-8C79-E58799FCB583}" dt="2021-10-26T16:27:52.452" v="192" actId="478"/>
          <ac:spMkLst>
            <pc:docMk/>
            <pc:sldMk cId="4141905386" sldId="258"/>
            <ac:spMk id="2" creationId="{FCAAEDF0-09D0-4F83-BE13-D0D83BA84967}"/>
          </ac:spMkLst>
        </pc:spChg>
        <pc:spChg chg="del mod">
          <ac:chgData name="Hodaya Cohen-Adiv" userId="54baf416-17b2-44b0-8eaa-f32867a20369" providerId="ADAL" clId="{31FC8F9D-D0F9-4942-8C79-E58799FCB583}" dt="2021-10-26T16:27:50.444" v="191" actId="478"/>
          <ac:spMkLst>
            <pc:docMk/>
            <pc:sldMk cId="4141905386" sldId="258"/>
            <ac:spMk id="3" creationId="{86D2F3AB-98B5-4074-87ED-D0CC4A2E9F05}"/>
          </ac:spMkLst>
        </pc:spChg>
        <pc:spChg chg="del mod">
          <ac:chgData name="Hodaya Cohen-Adiv" userId="54baf416-17b2-44b0-8eaa-f32867a20369" providerId="ADAL" clId="{31FC8F9D-D0F9-4942-8C79-E58799FCB583}" dt="2021-10-26T16:43:47.972" v="264" actId="478"/>
          <ac:spMkLst>
            <pc:docMk/>
            <pc:sldMk cId="4141905386" sldId="258"/>
            <ac:spMk id="6" creationId="{6D0E2C15-2EAA-4D00-BD48-B8479DE2845A}"/>
          </ac:spMkLst>
        </pc:spChg>
        <pc:spChg chg="add mod">
          <ac:chgData name="Hodaya Cohen-Adiv" userId="54baf416-17b2-44b0-8eaa-f32867a20369" providerId="ADAL" clId="{31FC8F9D-D0F9-4942-8C79-E58799FCB583}" dt="2021-10-26T16:46:55.217" v="270" actId="1076"/>
          <ac:spMkLst>
            <pc:docMk/>
            <pc:sldMk cId="4141905386" sldId="258"/>
            <ac:spMk id="10" creationId="{5C88FB25-AB8B-4AE9-B9AB-0553CCFA92B6}"/>
          </ac:spMkLst>
        </pc:spChg>
        <pc:picChg chg="add del mod">
          <ac:chgData name="Hodaya Cohen-Adiv" userId="54baf416-17b2-44b0-8eaa-f32867a20369" providerId="ADAL" clId="{31FC8F9D-D0F9-4942-8C79-E58799FCB583}" dt="2021-10-26T16:32:48.420" v="198" actId="21"/>
          <ac:picMkLst>
            <pc:docMk/>
            <pc:sldMk cId="4141905386" sldId="258"/>
            <ac:picMk id="5" creationId="{94648AB9-B235-4D52-9920-9B0F1E13CD87}"/>
          </ac:picMkLst>
        </pc:picChg>
        <pc:picChg chg="add del mod">
          <ac:chgData name="Hodaya Cohen-Adiv" userId="54baf416-17b2-44b0-8eaa-f32867a20369" providerId="ADAL" clId="{31FC8F9D-D0F9-4942-8C79-E58799FCB583}" dt="2021-10-26T16:33:34.132" v="209" actId="478"/>
          <ac:picMkLst>
            <pc:docMk/>
            <pc:sldMk cId="4141905386" sldId="258"/>
            <ac:picMk id="7" creationId="{6C6AE328-EE6F-43CD-83BE-13B6CBC93A28}"/>
          </ac:picMkLst>
        </pc:picChg>
        <pc:picChg chg="add del mod">
          <ac:chgData name="Hodaya Cohen-Adiv" userId="54baf416-17b2-44b0-8eaa-f32867a20369" providerId="ADAL" clId="{31FC8F9D-D0F9-4942-8C79-E58799FCB583}" dt="2021-10-26T16:43:41.932" v="262" actId="478"/>
          <ac:picMkLst>
            <pc:docMk/>
            <pc:sldMk cId="4141905386" sldId="258"/>
            <ac:picMk id="8" creationId="{9E12F461-9638-4F5E-AD26-AA4A791B701D}"/>
          </ac:picMkLst>
        </pc:picChg>
      </pc:sldChg>
      <pc:sldChg chg="addSp delSp modSp new del mod ord modShow">
        <pc:chgData name="Hodaya Cohen-Adiv" userId="54baf416-17b2-44b0-8eaa-f32867a20369" providerId="ADAL" clId="{31FC8F9D-D0F9-4942-8C79-E58799FCB583}" dt="2021-11-08T17:07:12.277" v="14525" actId="2696"/>
        <pc:sldMkLst>
          <pc:docMk/>
          <pc:sldMk cId="4230339320" sldId="259"/>
        </pc:sldMkLst>
        <pc:spChg chg="mod">
          <ac:chgData name="Hodaya Cohen-Adiv" userId="54baf416-17b2-44b0-8eaa-f32867a20369" providerId="ADAL" clId="{31FC8F9D-D0F9-4942-8C79-E58799FCB583}" dt="2021-10-26T17:56:44.535" v="1391" actId="1076"/>
          <ac:spMkLst>
            <pc:docMk/>
            <pc:sldMk cId="4230339320" sldId="259"/>
            <ac:spMk id="2" creationId="{11433E98-96EA-4674-A96F-0E224428F1EB}"/>
          </ac:spMkLst>
        </pc:spChg>
        <pc:spChg chg="del">
          <ac:chgData name="Hodaya Cohen-Adiv" userId="54baf416-17b2-44b0-8eaa-f32867a20369" providerId="ADAL" clId="{31FC8F9D-D0F9-4942-8C79-E58799FCB583}" dt="2021-10-26T16:47:26.276" v="274" actId="478"/>
          <ac:spMkLst>
            <pc:docMk/>
            <pc:sldMk cId="4230339320" sldId="259"/>
            <ac:spMk id="3" creationId="{EE042B72-2873-476C-9CAB-8AB39BAD3EB7}"/>
          </ac:spMkLst>
        </pc:spChg>
        <pc:spChg chg="add mod">
          <ac:chgData name="Hodaya Cohen-Adiv" userId="54baf416-17b2-44b0-8eaa-f32867a20369" providerId="ADAL" clId="{31FC8F9D-D0F9-4942-8C79-E58799FCB583}" dt="2021-10-26T17:58:05.719" v="1423" actId="20577"/>
          <ac:spMkLst>
            <pc:docMk/>
            <pc:sldMk cId="4230339320" sldId="259"/>
            <ac:spMk id="4" creationId="{CFB41CB1-2F3B-43EB-B870-D336A3835B25}"/>
          </ac:spMkLst>
        </pc:spChg>
      </pc:sldChg>
      <pc:sldChg chg="addSp delSp modSp new mod ord setBg chgLayout modNotesTx">
        <pc:chgData name="Hodaya Cohen-Adiv" userId="54baf416-17b2-44b0-8eaa-f32867a20369" providerId="ADAL" clId="{31FC8F9D-D0F9-4942-8C79-E58799FCB583}" dt="2021-11-08T17:02:55.107" v="14449"/>
        <pc:sldMkLst>
          <pc:docMk/>
          <pc:sldMk cId="4153337668" sldId="260"/>
        </pc:sldMkLst>
        <pc:spChg chg="mod ord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" creationId="{00BDE5E7-CDBD-4B22-B591-6EF0BF74681B}"/>
          </ac:spMkLst>
        </pc:spChg>
        <pc:spChg chg="add mod ord">
          <ac:chgData name="Hodaya Cohen-Adiv" userId="54baf416-17b2-44b0-8eaa-f32867a20369" providerId="ADAL" clId="{31FC8F9D-D0F9-4942-8C79-E58799FCB583}" dt="2021-11-04T18:07:12.186" v="10337" actId="255"/>
          <ac:spMkLst>
            <pc:docMk/>
            <pc:sldMk cId="4153337668" sldId="260"/>
            <ac:spMk id="3" creationId="{197B225D-5CD6-43D4-B20E-E1451DF24856}"/>
          </ac:spMkLst>
        </pc:spChg>
        <pc:spChg chg="add del">
          <ac:chgData name="Hodaya Cohen-Adiv" userId="54baf416-17b2-44b0-8eaa-f32867a20369" providerId="ADAL" clId="{31FC8F9D-D0F9-4942-8C79-E58799FCB583}" dt="2021-11-04T12:28:25.841" v="5186" actId="26606"/>
          <ac:spMkLst>
            <pc:docMk/>
            <pc:sldMk cId="4153337668" sldId="260"/>
            <ac:spMk id="5" creationId="{6A1473A6-3F22-483E-8A30-80B9D2B14592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7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8" creationId="{C7FA33FF-088D-4F16-95A2-2C64D353DEA8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9" creationId="{C2554CA6-288E-4202-BC52-2E5A8F0C0AED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0" creationId="{A376EFB1-01CF-419F-ABF1-2AF02BBFCBD1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1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2" creationId="{FF9DEA15-78BD-4750-AA18-B9F28A6D5AB8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3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4" creationId="{FA23A907-97FB-4A8F-880A-DD77401C4296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5" creationId="{B10BB131-AC8E-4A8E-A5D1-36260F720C3B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6" creationId="{5B7778FC-632E-4DCA-A7CB-0D7731CCF970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7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8" creationId="{C9A36457-A5F4-4103-A443-02581C09185B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9" creationId="{DC5FB7E8-B636-40FA-BE8D-48145C0F5C57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20" creationId="{142DCE2C-2863-46FA-9BE7-24365A24D9BA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1" creationId="{777A147A-9ED8-46B4-8660-1B3C2AA880B5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2" creationId="{5D6C15A0-C087-4593-8414-2B4EC1CDC3DE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3" creationId="{827B839B-9ADE-406B-8590-F1CAEDED45A1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4" creationId="{CFE45BF0-46DB-408C-B5F7-7B11716805D4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5" creationId="{2AEBC8F2-97B1-41B4-93F1-2D289E197FBA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6" creationId="{472E3A19-F5D5-48FC-BB9C-48C2F68F598B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7" creationId="{7A62E32F-BB65-43A8-8EB5-92346890E549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8" creationId="{14E91B64-9FCC-451E-AFB4-A827D6329367}"/>
          </ac:spMkLst>
        </pc:spChg>
        <pc:grpChg chg="add del">
          <ac:chgData name="Hodaya Cohen-Adiv" userId="54baf416-17b2-44b0-8eaa-f32867a20369" providerId="ADAL" clId="{31FC8F9D-D0F9-4942-8C79-E58799FCB583}" dt="2021-11-04T12:28:25.841" v="5186" actId="26606"/>
          <ac:grpSpMkLst>
            <pc:docMk/>
            <pc:sldMk cId="4153337668" sldId="260"/>
            <ac:grpSpMk id="6" creationId="{AA1375E3-3E53-4D75-BAB7-E5929BFCB25F}"/>
          </ac:grpSpMkLst>
        </pc:grpChg>
      </pc:sldChg>
      <pc:sldChg chg="addSp delSp modSp new mod ord setBg chgLayout modNotesTx">
        <pc:chgData name="Hodaya Cohen-Adiv" userId="54baf416-17b2-44b0-8eaa-f32867a20369" providerId="ADAL" clId="{31FC8F9D-D0F9-4942-8C79-E58799FCB583}" dt="2021-11-08T17:01:47.668" v="14408"/>
        <pc:sldMkLst>
          <pc:docMk/>
          <pc:sldMk cId="1408261515" sldId="261"/>
        </pc:sldMkLst>
        <pc:spChg chg="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2" creationId="{B40C3AF8-4F60-436D-88E9-A7B5F651D8D5}"/>
          </ac:spMkLst>
        </pc:spChg>
        <pc:spChg chg="add del mod">
          <ac:chgData name="Hodaya Cohen-Adiv" userId="54baf416-17b2-44b0-8eaa-f32867a20369" providerId="ADAL" clId="{31FC8F9D-D0F9-4942-8C79-E58799FCB583}" dt="2021-10-26T17:51:41.186" v="1000" actId="478"/>
          <ac:spMkLst>
            <pc:docMk/>
            <pc:sldMk cId="1408261515" sldId="261"/>
            <ac:spMk id="3" creationId="{A751FF42-798C-4B83-AE91-69F5C79D64BB}"/>
          </ac:spMkLst>
        </pc:spChg>
        <pc:spChg chg="add 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4" creationId="{4D71BCBC-EEA7-4CA5-86B5-64B74274D72E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0" creationId="{2550BE34-C2B8-49B8-8519-67A8CAD51AE9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2" creationId="{A7457DD9-5A45-400A-AB4B-4B4EDECA25F1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4" creationId="{441CF7D6-A660-431A-B0BB-140A0D5556B6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6" creationId="{0570A85B-3810-4F95-97B0-CBF4CCDB381C}"/>
          </ac:spMkLst>
        </pc:spChg>
        <pc:spChg chg="add del">
          <ac:chgData name="Hodaya Cohen-Adiv" userId="54baf416-17b2-44b0-8eaa-f32867a20369" providerId="ADAL" clId="{31FC8F9D-D0F9-4942-8C79-E58799FCB583}" dt="2021-11-04T12:28:48.068" v="5200" actId="26606"/>
          <ac:spMkLst>
            <pc:docMk/>
            <pc:sldMk cId="1408261515" sldId="261"/>
            <ac:spMk id="1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0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1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3" creationId="{EC7FF834-B204-4967-8D47-8BB36EAF0EF5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4" creationId="{F780A22D-61EA-43E3-BD94-3E39CF902160}"/>
          </ac:spMkLst>
        </pc:spChg>
        <pc:spChg chg="add del">
          <ac:chgData name="Hodaya Cohen-Adiv" userId="54baf416-17b2-44b0-8eaa-f32867a20369" providerId="ADAL" clId="{31FC8F9D-D0F9-4942-8C79-E58799FCB583}" dt="2021-11-04T12:28:55.368" v="5206" actId="26606"/>
          <ac:spMkLst>
            <pc:docMk/>
            <pc:sldMk cId="1408261515" sldId="261"/>
            <ac:spMk id="26" creationId="{81AEB8A9-B768-4E30-BA55-D919E6687343}"/>
          </ac:spMkLst>
        </pc:spChg>
        <pc:spChg chg="add del">
          <ac:chgData name="Hodaya Cohen-Adiv" userId="54baf416-17b2-44b0-8eaa-f32867a20369" providerId="ADAL" clId="{31FC8F9D-D0F9-4942-8C79-E58799FCB583}" dt="2021-11-04T12:28:56.476" v="5208" actId="26606"/>
          <ac:spMkLst>
            <pc:docMk/>
            <pc:sldMk cId="1408261515" sldId="261"/>
            <ac:spMk id="28" creationId="{42A5316D-ED2F-4F89-B4B4-8D9240B1A348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0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1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2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3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5" creationId="{66E48AFA-8884-4F68-A44F-D2C1E8609C5A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6" creationId="{969D19A6-08CB-498C-93EC-3FFB021FC68A}"/>
          </ac:spMkLst>
        </pc:spChg>
        <pc:picChg chg="add mod">
          <ac:chgData name="Hodaya Cohen-Adiv" userId="54baf416-17b2-44b0-8eaa-f32867a20369" providerId="ADAL" clId="{31FC8F9D-D0F9-4942-8C79-E58799FCB583}" dt="2021-11-04T18:06:17.228" v="10330" actId="1076"/>
          <ac:picMkLst>
            <pc:docMk/>
            <pc:sldMk cId="1408261515" sldId="261"/>
            <ac:picMk id="5" creationId="{B8471523-AECE-40E1-B529-AA5B43E3C8F8}"/>
          </ac:picMkLst>
        </pc:picChg>
      </pc:sldChg>
      <pc:sldChg chg="addSp delSp modSp new mod setBg setClrOvrMap chgLayout modNotesTx">
        <pc:chgData name="Hodaya Cohen-Adiv" userId="54baf416-17b2-44b0-8eaa-f32867a20369" providerId="ADAL" clId="{31FC8F9D-D0F9-4942-8C79-E58799FCB583}" dt="2021-11-04T10:45:51.114" v="5065" actId="1076"/>
        <pc:sldMkLst>
          <pc:docMk/>
          <pc:sldMk cId="3147433343" sldId="262"/>
        </pc:sldMkLst>
        <pc:spChg chg="mod ord">
          <ac:chgData name="Hodaya Cohen-Adiv" userId="54baf416-17b2-44b0-8eaa-f32867a20369" providerId="ADAL" clId="{31FC8F9D-D0F9-4942-8C79-E58799FCB583}" dt="2021-10-28T08:27:20.655" v="1452" actId="700"/>
          <ac:spMkLst>
            <pc:docMk/>
            <pc:sldMk cId="3147433343" sldId="262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3:29.268" v="1429" actId="478"/>
          <ac:spMkLst>
            <pc:docMk/>
            <pc:sldMk cId="3147433343" sldId="262"/>
            <ac:spMk id="3" creationId="{60057E66-9DCE-4729-AA0E-EBF31F6439BC}"/>
          </ac:spMkLst>
        </pc:spChg>
        <pc:spChg chg="add del">
          <ac:chgData name="Hodaya Cohen-Adiv" userId="54baf416-17b2-44b0-8eaa-f32867a20369" providerId="ADAL" clId="{31FC8F9D-D0F9-4942-8C79-E58799FCB583}" dt="2021-10-26T17:29:03.060" v="452" actId="26606"/>
          <ac:spMkLst>
            <pc:docMk/>
            <pc:sldMk cId="3147433343" sldId="262"/>
            <ac:spMk id="9" creationId="{E49CC64F-7275-4E33-961B-0C5CDC439875}"/>
          </ac:spMkLst>
        </pc:spChg>
        <pc:spChg chg="add del">
          <ac:chgData name="Hodaya Cohen-Adiv" userId="54baf416-17b2-44b0-8eaa-f32867a20369" providerId="ADAL" clId="{31FC8F9D-D0F9-4942-8C79-E58799FCB583}" dt="2021-10-28T08:23:54.973" v="1432" actId="26606"/>
          <ac:spMkLst>
            <pc:docMk/>
            <pc:sldMk cId="3147433343" sldId="262"/>
            <ac:spMk id="12" creationId="{7F57BEA8-497D-4AA8-8A18-BDCD696B25FE}"/>
          </ac:spMkLst>
        </pc:spChg>
        <pc:picChg chg="add del mod">
          <ac:chgData name="Hodaya Cohen-Adiv" userId="54baf416-17b2-44b0-8eaa-f32867a20369" providerId="ADAL" clId="{31FC8F9D-D0F9-4942-8C79-E58799FCB583}" dt="2021-10-28T08:51:49.304" v="1644" actId="478"/>
          <ac:picMkLst>
            <pc:docMk/>
            <pc:sldMk cId="3147433343" sldId="262"/>
            <ac:picMk id="5" creationId="{26032921-5232-42BD-A68F-C55EFFCE0240}"/>
          </ac:picMkLst>
        </pc:picChg>
        <pc:picChg chg="add del">
          <ac:chgData name="Hodaya Cohen-Adiv" userId="54baf416-17b2-44b0-8eaa-f32867a20369" providerId="ADAL" clId="{31FC8F9D-D0F9-4942-8C79-E58799FCB583}" dt="2021-10-26T17:29:03.060" v="452" actId="26606"/>
          <ac:picMkLst>
            <pc:docMk/>
            <pc:sldMk cId="3147433343" sldId="262"/>
            <ac:picMk id="5" creationId="{314D0E04-98C4-44F6-8ED3-722063046E26}"/>
          </ac:picMkLst>
        </pc:picChg>
        <pc:picChg chg="add del mod">
          <ac:chgData name="Hodaya Cohen-Adiv" userId="54baf416-17b2-44b0-8eaa-f32867a20369" providerId="ADAL" clId="{31FC8F9D-D0F9-4942-8C79-E58799FCB583}" dt="2021-11-04T10:45:39.866" v="5063" actId="478"/>
          <ac:picMkLst>
            <pc:docMk/>
            <pc:sldMk cId="3147433343" sldId="262"/>
            <ac:picMk id="7" creationId="{E1CCFBDA-BF71-407D-914C-5A626D80583A}"/>
          </ac:picMkLst>
        </pc:picChg>
        <pc:picChg chg="add mod">
          <ac:chgData name="Hodaya Cohen-Adiv" userId="54baf416-17b2-44b0-8eaa-f32867a20369" providerId="ADAL" clId="{31FC8F9D-D0F9-4942-8C79-E58799FCB583}" dt="2021-11-04T10:45:51.114" v="5065" actId="1076"/>
          <ac:picMkLst>
            <pc:docMk/>
            <pc:sldMk cId="3147433343" sldId="262"/>
            <ac:picMk id="9" creationId="{7E0E42AA-C0FD-429F-B916-DA79AFE654E0}"/>
          </ac:picMkLst>
        </pc:pic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0" creationId="{D2E961F1-4A28-4A5F-BBD4-6E400E5E6C75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4" creationId="{A82415D3-DDE5-4D63-8CB3-23A5EC581B27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6" creationId="{AD7193FB-6AE6-4B3B-8F89-56B55DD63B4D}"/>
          </ac:cxnSpMkLst>
        </pc:cxnChg>
      </pc:sldChg>
      <pc:sldChg chg="modSp new del mod">
        <pc:chgData name="Hodaya Cohen-Adiv" userId="54baf416-17b2-44b0-8eaa-f32867a20369" providerId="ADAL" clId="{31FC8F9D-D0F9-4942-8C79-E58799FCB583}" dt="2021-11-04T14:59:04.754" v="10109" actId="47"/>
        <pc:sldMkLst>
          <pc:docMk/>
          <pc:sldMk cId="2351005430" sldId="263"/>
        </pc:sldMkLst>
        <pc:spChg chg="mod">
          <ac:chgData name="Hodaya Cohen-Adiv" userId="54baf416-17b2-44b0-8eaa-f32867a20369" providerId="ADAL" clId="{31FC8F9D-D0F9-4942-8C79-E58799FCB583}" dt="2021-10-26T17:57:17.894" v="1394" actId="20577"/>
          <ac:spMkLst>
            <pc:docMk/>
            <pc:sldMk cId="2351005430" sldId="263"/>
            <ac:spMk id="3" creationId="{1BB63459-1A2E-47E9-A6FE-E0B9836DB367}"/>
          </ac:spMkLst>
        </pc:spChg>
      </pc:sldChg>
      <pc:sldChg chg="modSp new mod modNotesTx">
        <pc:chgData name="Hodaya Cohen-Adiv" userId="54baf416-17b2-44b0-8eaa-f32867a20369" providerId="ADAL" clId="{31FC8F9D-D0F9-4942-8C79-E58799FCB583}" dt="2021-11-04T14:59:23.505" v="10121" actId="20577"/>
        <pc:sldMkLst>
          <pc:docMk/>
          <pc:sldMk cId="2659655321" sldId="264"/>
        </pc:sldMkLst>
        <pc:spChg chg="mod">
          <ac:chgData name="Hodaya Cohen-Adiv" userId="54baf416-17b2-44b0-8eaa-f32867a20369" providerId="ADAL" clId="{31FC8F9D-D0F9-4942-8C79-E58799FCB583}" dt="2021-10-26T17:30:50.701" v="544" actId="20577"/>
          <ac:spMkLst>
            <pc:docMk/>
            <pc:sldMk cId="2659655321" sldId="264"/>
            <ac:spMk id="3" creationId="{E6B91886-07E7-4C81-9AAF-69D8F8D5C895}"/>
          </ac:spMkLst>
        </pc:spChg>
      </pc:sldChg>
      <pc:sldChg chg="modSp new mod">
        <pc:chgData name="Hodaya Cohen-Adiv" userId="54baf416-17b2-44b0-8eaa-f32867a20369" providerId="ADAL" clId="{31FC8F9D-D0F9-4942-8C79-E58799FCB583}" dt="2021-10-26T17:57:41.700" v="1409" actId="20577"/>
        <pc:sldMkLst>
          <pc:docMk/>
          <pc:sldMk cId="4194559533" sldId="265"/>
        </pc:sldMkLst>
        <pc:spChg chg="mod">
          <ac:chgData name="Hodaya Cohen-Adiv" userId="54baf416-17b2-44b0-8eaa-f32867a20369" providerId="ADAL" clId="{31FC8F9D-D0F9-4942-8C79-E58799FCB583}" dt="2021-10-26T17:57:41.700" v="1409" actId="20577"/>
          <ac:spMkLst>
            <pc:docMk/>
            <pc:sldMk cId="4194559533" sldId="265"/>
            <ac:spMk id="3" creationId="{C9723184-B045-416B-8AD9-83FFCF88F000}"/>
          </ac:spMkLst>
        </pc:spChg>
      </pc:sldChg>
      <pc:sldChg chg="addSp delSp modSp add mod ord setBg chgLayout modNotesTx">
        <pc:chgData name="Hodaya Cohen-Adiv" userId="54baf416-17b2-44b0-8eaa-f32867a20369" providerId="ADAL" clId="{31FC8F9D-D0F9-4942-8C79-E58799FCB583}" dt="2021-11-08T16:45:29.843" v="14212" actId="26606"/>
        <pc:sldMkLst>
          <pc:docMk/>
          <pc:sldMk cId="3821308952" sldId="266"/>
        </pc:sldMkLst>
        <pc:spChg chg="mod or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7:50.022" v="1456" actId="700"/>
          <ac:spMkLst>
            <pc:docMk/>
            <pc:sldMk cId="3821308952" sldId="266"/>
            <ac:spMk id="3" creationId="{E846B874-F135-4D86-9234-0B2FAB3ACD00}"/>
          </ac:spMkLst>
        </pc:spChg>
        <pc:spChg chg="add del mod">
          <ac:chgData name="Hodaya Cohen-Adiv" userId="54baf416-17b2-44b0-8eaa-f32867a20369" providerId="ADAL" clId="{31FC8F9D-D0F9-4942-8C79-E58799FCB583}" dt="2021-10-28T08:28:21.761" v="1459" actId="478"/>
          <ac:spMkLst>
            <pc:docMk/>
            <pc:sldMk cId="3821308952" sldId="266"/>
            <ac:spMk id="4" creationId="{0339E622-9F1A-4C52-9289-8A64DEFDFF72}"/>
          </ac:spMkLst>
        </pc:spChg>
        <pc:spChg chg="add mod or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6" creationId="{C778DE2C-6334-43CB-A106-325E2994739F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10" creationId="{201CC55D-ED54-4C5C-95E6-10947BD1103B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5" creationId="{72F84B47-E267-4194-8194-831DB7B5547F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19" creationId="{3873B707-463F-40B0-8227-E8CC6C67EB25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1" creationId="{C13237C8-E62C-4F0D-A318-BD6FB6C2D138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3" creationId="{19C9EAEA-39D0-4B0E-A0EB-51E7B26740B1}"/>
          </ac:spMkLst>
        </pc:spChg>
        <pc:grpChg chg="add">
          <ac:chgData name="Hodaya Cohen-Adiv" userId="54baf416-17b2-44b0-8eaa-f32867a20369" providerId="ADAL" clId="{31FC8F9D-D0F9-4942-8C79-E58799FCB583}" dt="2021-11-08T16:45:29.843" v="14212" actId="26606"/>
          <ac:grpSpMkLst>
            <pc:docMk/>
            <pc:sldMk cId="3821308952" sldId="266"/>
            <ac:grpSpMk id="11" creationId="{1DE889C7-FAD6-4397-98E2-05D503484459}"/>
          </ac:grpSpMkLst>
        </pc:grpChg>
        <pc:picChg chg="del">
          <ac:chgData name="Hodaya Cohen-Adiv" userId="54baf416-17b2-44b0-8eaa-f32867a20369" providerId="ADAL" clId="{31FC8F9D-D0F9-4942-8C79-E58799FCB583}" dt="2021-10-28T08:26:55.374" v="1450" actId="478"/>
          <ac:picMkLst>
            <pc:docMk/>
            <pc:sldMk cId="3821308952" sldId="266"/>
            <ac:picMk id="5" creationId="{26032921-5232-42BD-A68F-C55EFFCE0240}"/>
          </ac:picMkLst>
        </pc:picChg>
        <pc:picChg chg="add mod">
          <ac:chgData name="Hodaya Cohen-Adiv" userId="54baf416-17b2-44b0-8eaa-f32867a20369" providerId="ADAL" clId="{31FC8F9D-D0F9-4942-8C79-E58799FCB583}" dt="2021-11-08T16:45:29.843" v="14212" actId="26606"/>
          <ac:picMkLst>
            <pc:docMk/>
            <pc:sldMk cId="3821308952" sldId="266"/>
            <ac:picMk id="8" creationId="{C5FAAC71-D86D-48BA-B5D3-4545A8884FEB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4T18:10:41.494" v="10350" actId="1076"/>
        <pc:sldMkLst>
          <pc:docMk/>
          <pc:sldMk cId="2178969534" sldId="267"/>
        </pc:sldMkLst>
        <pc:spChg chg="mod">
          <ac:chgData name="Hodaya Cohen-Adiv" userId="54baf416-17b2-44b0-8eaa-f32867a20369" providerId="ADAL" clId="{31FC8F9D-D0F9-4942-8C79-E58799FCB583}" dt="2021-11-04T18:10:28.482" v="10349"/>
          <ac:spMkLst>
            <pc:docMk/>
            <pc:sldMk cId="2178969534" sldId="267"/>
            <ac:spMk id="2" creationId="{8A89DB29-573A-4FA8-BC7D-7A78F7A84C6B}"/>
          </ac:spMkLst>
        </pc:spChg>
        <pc:spChg chg="del mod">
          <ac:chgData name="Hodaya Cohen-Adiv" userId="54baf416-17b2-44b0-8eaa-f32867a20369" providerId="ADAL" clId="{31FC8F9D-D0F9-4942-8C79-E58799FCB583}" dt="2021-11-04T13:00:13.534" v="6109" actId="478"/>
          <ac:spMkLst>
            <pc:docMk/>
            <pc:sldMk cId="2178969534" sldId="267"/>
            <ac:spMk id="6" creationId="{C778DE2C-6334-43CB-A106-325E2994739F}"/>
          </ac:spMkLst>
        </pc:spChg>
        <pc:spChg chg="add mod">
          <ac:chgData name="Hodaya Cohen-Adiv" userId="54baf416-17b2-44b0-8eaa-f32867a20369" providerId="ADAL" clId="{31FC8F9D-D0F9-4942-8C79-E58799FCB583}" dt="2021-11-04T13:02:32.285" v="6168" actId="1037"/>
          <ac:spMkLst>
            <pc:docMk/>
            <pc:sldMk cId="2178969534" sldId="267"/>
            <ac:spMk id="11" creationId="{C334260E-DA54-434B-8FAF-7611FF624F82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3" creationId="{C95B82D5-A8BB-45BF-BED8-C7B206892100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5" creationId="{296C61EC-FBF4-4216-BE67-6C864D30A01C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7" creationId="{39D6C490-0229-4573-9696-B73E5B3A9C3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19" creationId="{5AAE9118-0436-4488-AC4A-C14DF6A7B6B1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0" creationId="{1B10F861-B8F1-49C7-BD58-EAB20CEE7F9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1" creationId="{61F6E425-22AB-4DA2-8FAC-58ADB58EF6C3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3" creationId="{149FB5C3-7336-4FE0-A30C-CC0A3646D499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6" creationId="{0DA909B4-15FF-46A6-8A7F-7AEF977FE9ED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7" creationId="{1382A32C-5B0C-4B1C-A074-76C6DBCC9F87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29" creationId="{A98BC887-4916-4227-9F48-3B078D238FAF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30" creationId="{1AD6DCFA-0E71-4650-A5E4-3C20E73EB6C9}"/>
          </ac:spMkLst>
        </pc:spChg>
        <pc:grpChg chg="add del">
          <ac:chgData name="Hodaya Cohen-Adiv" userId="54baf416-17b2-44b0-8eaa-f32867a20369" providerId="ADAL" clId="{31FC8F9D-D0F9-4942-8C79-E58799FCB583}" dt="2021-11-04T12:34:14.175" v="5534" actId="26606"/>
          <ac:grpSpMkLst>
            <pc:docMk/>
            <pc:sldMk cId="2178969534" sldId="267"/>
            <ac:grpSpMk id="24" creationId="{19A6B5CE-CB1D-48EE-8B43-E952235C8371}"/>
          </ac:grpSpMkLst>
        </pc:grpChg>
        <pc:picChg chg="add del mod">
          <ac:chgData name="Hodaya Cohen-Adiv" userId="54baf416-17b2-44b0-8eaa-f32867a20369" providerId="ADAL" clId="{31FC8F9D-D0F9-4942-8C79-E58799FCB583}" dt="2021-11-04T13:00:47.822" v="6115" actId="478"/>
          <ac:picMkLst>
            <pc:docMk/>
            <pc:sldMk cId="2178969534" sldId="267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00:28.717" v="6112" actId="1076"/>
          <ac:picMkLst>
            <pc:docMk/>
            <pc:sldMk cId="2178969534" sldId="267"/>
            <ac:picMk id="7" creationId="{4BF73F97-61E5-4DC8-93E0-594AD9AA5996}"/>
          </ac:picMkLst>
        </pc:picChg>
        <pc:picChg chg="del mod">
          <ac:chgData name="Hodaya Cohen-Adiv" userId="54baf416-17b2-44b0-8eaa-f32867a20369" providerId="ADAL" clId="{31FC8F9D-D0F9-4942-8C79-E58799FCB583}" dt="2021-11-04T12:59:56.398" v="6106" actId="478"/>
          <ac:picMkLst>
            <pc:docMk/>
            <pc:sldMk cId="2178969534" sldId="267"/>
            <ac:picMk id="8" creationId="{C5FAAC71-D86D-48BA-B5D3-4545A8884FEB}"/>
          </ac:picMkLst>
        </pc:picChg>
        <pc:picChg chg="add mod">
          <ac:chgData name="Hodaya Cohen-Adiv" userId="54baf416-17b2-44b0-8eaa-f32867a20369" providerId="ADAL" clId="{31FC8F9D-D0F9-4942-8C79-E58799FCB583}" dt="2021-11-04T18:10:41.494" v="10350" actId="1076"/>
          <ac:picMkLst>
            <pc:docMk/>
            <pc:sldMk cId="2178969534" sldId="267"/>
            <ac:picMk id="10" creationId="{1A849AD6-89E8-490C-866F-9D174F1505A6}"/>
          </ac:picMkLst>
        </pc:picChg>
      </pc:sldChg>
      <pc:sldChg chg="addSp delSp modSp add mod ord setBg setClrOvrMap chgLayout modNotesTx">
        <pc:chgData name="Hodaya Cohen-Adiv" userId="54baf416-17b2-44b0-8eaa-f32867a20369" providerId="ADAL" clId="{31FC8F9D-D0F9-4942-8C79-E58799FCB583}" dt="2021-11-08T16:44:56.576" v="14211" actId="26606"/>
        <pc:sldMkLst>
          <pc:docMk/>
          <pc:sldMk cId="2462817751" sldId="268"/>
        </pc:sldMkLst>
        <pc:spChg chg="mod or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2:07:41.742" v="5067" actId="767"/>
          <ac:spMkLst>
            <pc:docMk/>
            <pc:sldMk cId="2462817751" sldId="268"/>
            <ac:spMk id="3" creationId="{B35B0448-4E50-4E46-A343-F702C1E6CCEB}"/>
          </ac:spMkLst>
        </pc:spChg>
        <pc:spChg chg="add del mod or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0" creationId="{BACC6370-2D7E-4714-9D71-7542949D7D5D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1" creationId="{F68B3F68-107C-434F-AA38-110D5EA91B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2" creationId="{9AA72BD9-2C5A-4EDC-931F-5AA08EACA0F3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3" creationId="{AAD0DBB9-1A4B-4391-81D4-CB19F9AB918A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4" creationId="{DD3981AC-7B61-4947-BCF3-F7AA7FA385B9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5" creationId="{063BBA22-50EA-4C4D-BE05-F1CE4E63AA56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6" creationId="{55D4142C-5077-457F-A6AD-3FECFDB396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8" creationId="{7A5F0580-5EE9-419F-96EE-B6529EF6E7D0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19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28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8T16:44:56.479" v="14210" actId="26606"/>
          <ac:spMkLst>
            <pc:docMk/>
            <pc:sldMk cId="2462817751" sldId="268"/>
            <ac:spMk id="30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8T16:44:56.479" v="14210" actId="26606"/>
          <ac:spMkLst>
            <pc:docMk/>
            <pc:sldMk cId="2462817751" sldId="268"/>
            <ac:spMk id="31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4" creationId="{C5E6CFF1-2F42-4E10-9A97-F116F46F53FE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7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9:02.152" v="5213" actId="26606"/>
          <ac:spMkLst>
            <pc:docMk/>
            <pc:sldMk cId="2462817751" sldId="268"/>
            <ac:spMk id="39" creationId="{3A5B4632-C963-4296-86F0-79AA9EA5AE98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5" creationId="{BACC6370-2D7E-4714-9D71-7542949D7D5D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6" creationId="{F68B3F68-107C-434F-AA38-110D5EA91B85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7" creationId="{AAD0DBB9-1A4B-4391-81D4-CB19F9AB918A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8" creationId="{063BBA22-50EA-4C4D-BE05-F1CE4E63AA56}"/>
          </ac:spMkLst>
        </pc:s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0" creationId="{43F5E015-E085-4624-B431-B42414448684}"/>
          </ac:grpSpMkLst>
        </pc:gr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9" creationId="{B3F7A3C7-0737-4E57-B30E-8EEFE638B401}"/>
          </ac:grpSpMkLst>
        </pc:grpChg>
        <pc:grpChg chg="add del">
          <ac:chgData name="Hodaya Cohen-Adiv" userId="54baf416-17b2-44b0-8eaa-f32867a20369" providerId="ADAL" clId="{31FC8F9D-D0F9-4942-8C79-E58799FCB583}" dt="2021-11-08T16:44:56.479" v="14210" actId="26606"/>
          <ac:grpSpMkLst>
            <pc:docMk/>
            <pc:sldMk cId="2462817751" sldId="268"/>
            <ac:grpSpMk id="33" creationId="{B3F7A3C7-0737-4E57-B30E-8EEFE638B401}"/>
          </ac:grpSpMkLst>
        </pc:grpChg>
        <pc:grpChg chg="add del">
          <ac:chgData name="Hodaya Cohen-Adiv" userId="54baf416-17b2-44b0-8eaa-f32867a20369" providerId="ADAL" clId="{31FC8F9D-D0F9-4942-8C79-E58799FCB583}" dt="2021-11-08T16:44:56.479" v="14210" actId="26606"/>
          <ac:grpSpMkLst>
            <pc:docMk/>
            <pc:sldMk cId="2462817751" sldId="268"/>
            <ac:grpSpMk id="42" creationId="{43F5E015-E085-4624-B431-B42414448684}"/>
          </ac:grpSpMkLst>
        </pc:grpChg>
        <pc:graphicFrameChg chg="add del">
          <ac:chgData name="Hodaya Cohen-Adiv" userId="54baf416-17b2-44b0-8eaa-f32867a20369" providerId="ADAL" clId="{31FC8F9D-D0F9-4942-8C79-E58799FCB583}" dt="2021-11-04T12:27:50.411" v="5177" actId="26606"/>
          <ac:graphicFrameMkLst>
            <pc:docMk/>
            <pc:sldMk cId="2462817751" sldId="268"/>
            <ac:graphicFrameMk id="17" creationId="{857416C6-FA5A-47FF-B423-88AC64417F00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7:57.388" v="5179" actId="26606"/>
          <ac:graphicFrameMkLst>
            <pc:docMk/>
            <pc:sldMk cId="2462817751" sldId="268"/>
            <ac:graphicFrameMk id="32" creationId="{CEB57BEA-7E25-4DB8-9009-A50D1F4296EA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9:02.152" v="5213" actId="26606"/>
          <ac:graphicFrameMkLst>
            <pc:docMk/>
            <pc:sldMk cId="2462817751" sldId="268"/>
            <ac:graphicFrameMk id="40" creationId="{92358A6A-883A-4538-8E4D-2671A8F991B3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8T16:44:56.479" v="14210" actId="26606"/>
          <ac:graphicFrameMkLst>
            <pc:docMk/>
            <pc:sldMk cId="2462817751" sldId="268"/>
            <ac:graphicFrameMk id="43" creationId="{835AF2C0-215B-4495-BF48-640FF0859197}"/>
          </ac:graphicFrameMkLst>
        </pc:graphicFrameChg>
        <pc:graphicFrameChg chg="add">
          <ac:chgData name="Hodaya Cohen-Adiv" userId="54baf416-17b2-44b0-8eaa-f32867a20369" providerId="ADAL" clId="{31FC8F9D-D0F9-4942-8C79-E58799FCB583}" dt="2021-11-08T16:44:56.576" v="14211" actId="26606"/>
          <ac:graphicFrameMkLst>
            <pc:docMk/>
            <pc:sldMk cId="2462817751" sldId="268"/>
            <ac:graphicFrameMk id="49" creationId="{AE7C6EB2-533F-4DE9-832C-597B3E8043C5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2:26:31.063" v="5078" actId="478"/>
          <ac:picMkLst>
            <pc:docMk/>
            <pc:sldMk cId="2462817751" sldId="268"/>
            <ac:picMk id="5" creationId="{AFB3DFCD-A03D-46A7-AB51-38A6F46D5C71}"/>
          </ac:picMkLst>
        </pc:picChg>
        <pc:picChg chg="del">
          <ac:chgData name="Hodaya Cohen-Adiv" userId="54baf416-17b2-44b0-8eaa-f32867a20369" providerId="ADAL" clId="{31FC8F9D-D0F9-4942-8C79-E58799FCB583}" dt="2021-10-28T09:15:16.070" v="2040" actId="478"/>
          <ac:picMkLst>
            <pc:docMk/>
            <pc:sldMk cId="2462817751" sldId="268"/>
            <ac:picMk id="8" creationId="{C5FAAC71-D86D-48BA-B5D3-4545A8884FEB}"/>
          </ac:picMkLst>
        </pc:picChg>
        <pc:picChg chg="add del">
          <ac:chgData name="Hodaya Cohen-Adiv" userId="54baf416-17b2-44b0-8eaa-f32867a20369" providerId="ADAL" clId="{31FC8F9D-D0F9-4942-8C79-E58799FCB583}" dt="2021-11-04T12:26:39.199" v="5080" actId="26606"/>
          <ac:picMkLst>
            <pc:docMk/>
            <pc:sldMk cId="2462817751" sldId="268"/>
            <ac:picMk id="9" creationId="{F5F32542-143A-4602-8B67-F3C51786A7CC}"/>
          </ac:picMkLst>
        </pc:picChg>
        <pc:picChg chg="add del">
          <ac:chgData name="Hodaya Cohen-Adiv" userId="54baf416-17b2-44b0-8eaa-f32867a20369" providerId="ADAL" clId="{31FC8F9D-D0F9-4942-8C79-E58799FCB583}" dt="2021-11-04T12:28:00.727" v="5181" actId="26606"/>
          <ac:picMkLst>
            <pc:docMk/>
            <pc:sldMk cId="2462817751" sldId="268"/>
            <ac:picMk id="35" creationId="{E6B7D574-95BD-49F9-B3A7-95CC65877044}"/>
          </ac:picMkLst>
        </pc:picChg>
        <pc:cxnChg chg="add del">
          <ac:chgData name="Hodaya Cohen-Adiv" userId="54baf416-17b2-44b0-8eaa-f32867a20369" providerId="ADAL" clId="{31FC8F9D-D0F9-4942-8C79-E58799FCB583}" dt="2021-11-04T12:28:00.727" v="5181" actId="26606"/>
          <ac:cxnSpMkLst>
            <pc:docMk/>
            <pc:sldMk cId="2462817751" sldId="268"/>
            <ac:cxnSpMk id="36" creationId="{67182200-4859-4C8D-BCBB-55B245C28BA3}"/>
          </ac:cxnSpMkLst>
        </pc:cxnChg>
      </pc:sldChg>
      <pc:sldChg chg="addSp modSp add mod ord modNotesTx">
        <pc:chgData name="Hodaya Cohen-Adiv" userId="54baf416-17b2-44b0-8eaa-f32867a20369" providerId="ADAL" clId="{31FC8F9D-D0F9-4942-8C79-E58799FCB583}" dt="2021-11-08T16:57:31.307" v="14395"/>
        <pc:sldMkLst>
          <pc:docMk/>
          <pc:sldMk cId="2701703745" sldId="269"/>
        </pc:sldMkLst>
        <pc:spChg chg="mod">
          <ac:chgData name="Hodaya Cohen-Adiv" userId="54baf416-17b2-44b0-8eaa-f32867a20369" providerId="ADAL" clId="{31FC8F9D-D0F9-4942-8C79-E58799FCB583}" dt="2021-10-29T11:34:42.621" v="2672" actId="20577"/>
          <ac:spMkLst>
            <pc:docMk/>
            <pc:sldMk cId="2701703745" sldId="269"/>
            <ac:spMk id="2" creationId="{B40C3AF8-4F60-436D-88E9-A7B5F651D8D5}"/>
          </ac:spMkLst>
        </pc:spChg>
        <pc:spChg chg="mod">
          <ac:chgData name="Hodaya Cohen-Adiv" userId="54baf416-17b2-44b0-8eaa-f32867a20369" providerId="ADAL" clId="{31FC8F9D-D0F9-4942-8C79-E58799FCB583}" dt="2021-11-04T18:06:45.328" v="10335" actId="404"/>
          <ac:spMkLst>
            <pc:docMk/>
            <pc:sldMk cId="2701703745" sldId="269"/>
            <ac:spMk id="4" creationId="{4D71BCBC-EEA7-4CA5-86B5-64B74274D72E}"/>
          </ac:spMkLst>
        </pc:spChg>
        <pc:picChg chg="add mod">
          <ac:chgData name="Hodaya Cohen-Adiv" userId="54baf416-17b2-44b0-8eaa-f32867a20369" providerId="ADAL" clId="{31FC8F9D-D0F9-4942-8C79-E58799FCB583}" dt="2021-11-04T08:40:12.075" v="4128" actId="1076"/>
          <ac:picMkLst>
            <pc:docMk/>
            <pc:sldMk cId="2701703745" sldId="269"/>
            <ac:picMk id="5" creationId="{23BADA06-BFF7-4F78-AB5C-A3CFF5745D58}"/>
          </ac:picMkLst>
        </pc:picChg>
      </pc:sldChg>
      <pc:sldChg chg="modSp new del mod modNotesTx">
        <pc:chgData name="Hodaya Cohen-Adiv" userId="54baf416-17b2-44b0-8eaa-f32867a20369" providerId="ADAL" clId="{31FC8F9D-D0F9-4942-8C79-E58799FCB583}" dt="2021-11-04T18:14:57.772" v="10408" actId="47"/>
        <pc:sldMkLst>
          <pc:docMk/>
          <pc:sldMk cId="1201130308" sldId="270"/>
        </pc:sldMkLst>
        <pc:spChg chg="mod">
          <ac:chgData name="Hodaya Cohen-Adiv" userId="54baf416-17b2-44b0-8eaa-f32867a20369" providerId="ADAL" clId="{31FC8F9D-D0F9-4942-8C79-E58799FCB583}" dt="2021-10-29T12:43:01.736" v="2726" actId="20577"/>
          <ac:spMkLst>
            <pc:docMk/>
            <pc:sldMk cId="1201130308" sldId="270"/>
            <ac:spMk id="3" creationId="{C7A20058-4C37-4C67-8C3B-6CB53017EBBA}"/>
          </ac:spMkLst>
        </pc:spChg>
      </pc:sldChg>
      <pc:sldChg chg="addSp delSp modSp add mod ord">
        <pc:chgData name="Hodaya Cohen-Adiv" userId="54baf416-17b2-44b0-8eaa-f32867a20369" providerId="ADAL" clId="{31FC8F9D-D0F9-4942-8C79-E58799FCB583}" dt="2021-11-08T17:04:25.703" v="14476"/>
        <pc:sldMkLst>
          <pc:docMk/>
          <pc:sldMk cId="1595074511" sldId="271"/>
        </pc:sldMkLst>
        <pc:spChg chg="mod">
          <ac:chgData name="Hodaya Cohen-Adiv" userId="54baf416-17b2-44b0-8eaa-f32867a20369" providerId="ADAL" clId="{31FC8F9D-D0F9-4942-8C79-E58799FCB583}" dt="2021-11-04T08:41:33.398" v="4151" actId="20577"/>
          <ac:spMkLst>
            <pc:docMk/>
            <pc:sldMk cId="1595074511" sldId="271"/>
            <ac:spMk id="2" creationId="{B40C3AF8-4F60-436D-88E9-A7B5F651D8D5}"/>
          </ac:spMkLst>
        </pc:spChg>
        <pc:spChg chg="del mod">
          <ac:chgData name="Hodaya Cohen-Adiv" userId="54baf416-17b2-44b0-8eaa-f32867a20369" providerId="ADAL" clId="{31FC8F9D-D0F9-4942-8C79-E58799FCB583}" dt="2021-11-04T08:41:40.197" v="4153" actId="478"/>
          <ac:spMkLst>
            <pc:docMk/>
            <pc:sldMk cId="1595074511" sldId="271"/>
            <ac:spMk id="4" creationId="{4D71BCBC-EEA7-4CA5-86B5-64B74274D72E}"/>
          </ac:spMkLst>
        </pc:spChg>
        <pc:picChg chg="del">
          <ac:chgData name="Hodaya Cohen-Adiv" userId="54baf416-17b2-44b0-8eaa-f32867a20369" providerId="ADAL" clId="{31FC8F9D-D0F9-4942-8C79-E58799FCB583}" dt="2021-11-04T08:40:17.296" v="4130" actId="478"/>
          <ac:picMkLst>
            <pc:docMk/>
            <pc:sldMk cId="1595074511" sldId="271"/>
            <ac:picMk id="5" creationId="{23BADA06-BFF7-4F78-AB5C-A3CFF5745D58}"/>
          </ac:picMkLst>
        </pc:picChg>
        <pc:picChg chg="add mod">
          <ac:chgData name="Hodaya Cohen-Adiv" userId="54baf416-17b2-44b0-8eaa-f32867a20369" providerId="ADAL" clId="{31FC8F9D-D0F9-4942-8C79-E58799FCB583}" dt="2021-11-04T08:41:56.548" v="4161" actId="1036"/>
          <ac:picMkLst>
            <pc:docMk/>
            <pc:sldMk cId="1595074511" sldId="271"/>
            <ac:picMk id="6" creationId="{AE2A0379-2AC7-4E01-AD58-F7565B4C2FD4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8T16:48:16.966" v="14215" actId="26606"/>
        <pc:sldMkLst>
          <pc:docMk/>
          <pc:sldMk cId="2505620064" sldId="272"/>
        </pc:sldMkLst>
        <pc:spChg chg="mod">
          <ac:chgData name="Hodaya Cohen-Adiv" userId="54baf416-17b2-44b0-8eaa-f32867a20369" providerId="ADAL" clId="{31FC8F9D-D0F9-4942-8C79-E58799FCB583}" dt="2021-11-08T16:48:16.966" v="14215" actId="26606"/>
          <ac:spMkLst>
            <pc:docMk/>
            <pc:sldMk cId="2505620064" sldId="272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2:25:50.515" v="5071" actId="478"/>
          <ac:spMkLst>
            <pc:docMk/>
            <pc:sldMk cId="2505620064" sldId="27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0" creationId="{47942995-B07F-4636-9A06-C6A104B260A8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7" creationId="{B81933D1-5615-42C7-9C0B-4EB7105CCE2D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9" creationId="{19C9EAEA-39D0-4B0E-A0EB-51E7B26740B1}"/>
          </ac:spMkLst>
        </pc:spChg>
        <pc:spChg chg="add">
          <ac:chgData name="Hodaya Cohen-Adiv" userId="54baf416-17b2-44b0-8eaa-f32867a20369" providerId="ADAL" clId="{31FC8F9D-D0F9-4942-8C79-E58799FCB583}" dt="2021-11-08T16:48:16.966" v="14215" actId="26606"/>
          <ac:spMkLst>
            <pc:docMk/>
            <pc:sldMk cId="2505620064" sldId="272"/>
            <ac:spMk id="21" creationId="{53F29798-D584-4792-9B62-3F5F5C36D619}"/>
          </ac:spMkLst>
        </pc:spChg>
        <pc:grpChg chg="add del">
          <ac:chgData name="Hodaya Cohen-Adiv" userId="54baf416-17b2-44b0-8eaa-f32867a20369" providerId="ADAL" clId="{31FC8F9D-D0F9-4942-8C79-E58799FCB583}" dt="2021-11-08T16:48:16.952" v="14214" actId="26606"/>
          <ac:grpSpMkLst>
            <pc:docMk/>
            <pc:sldMk cId="2505620064" sldId="272"/>
            <ac:grpSpMk id="12" creationId="{032D8612-31EB-44CF-A1D0-14FD4C705424}"/>
          </ac:grpSpMkLst>
        </pc:grpChg>
        <pc:picChg chg="mod">
          <ac:chgData name="Hodaya Cohen-Adiv" userId="54baf416-17b2-44b0-8eaa-f32867a20369" providerId="ADAL" clId="{31FC8F9D-D0F9-4942-8C79-E58799FCB583}" dt="2021-11-08T16:48:16.966" v="14215" actId="26606"/>
          <ac:picMkLst>
            <pc:docMk/>
            <pc:sldMk cId="2505620064" sldId="272"/>
            <ac:picMk id="5" creationId="{AFB3DFCD-A03D-46A7-AB51-38A6F46D5C71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8:10:51.172" v="10351"/>
        <pc:sldMkLst>
          <pc:docMk/>
          <pc:sldMk cId="4132517801" sldId="273"/>
        </pc:sldMkLst>
        <pc:spChg chg="mod">
          <ac:chgData name="Hodaya Cohen-Adiv" userId="54baf416-17b2-44b0-8eaa-f32867a20369" providerId="ADAL" clId="{31FC8F9D-D0F9-4942-8C79-E58799FCB583}" dt="2021-11-04T18:10:51.172" v="10351"/>
          <ac:spMkLst>
            <pc:docMk/>
            <pc:sldMk cId="4132517801" sldId="273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3:10:28.462" v="6169" actId="478"/>
          <ac:spMkLst>
            <pc:docMk/>
            <pc:sldMk cId="4132517801" sldId="273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7" creationId="{BCED4D40-4B67-4331-AC48-79B82B4A47D8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9" creationId="{670CEDEF-4F34-412E-84EE-329C1E936AF5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0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2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14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20" creationId="{383C2651-AE0C-4AE4-8725-E2F9414FE219}"/>
          </ac:grpSpMkLst>
        </pc:grpChg>
        <pc:picChg chg="del">
          <ac:chgData name="Hodaya Cohen-Adiv" userId="54baf416-17b2-44b0-8eaa-f32867a20369" providerId="ADAL" clId="{31FC8F9D-D0F9-4942-8C79-E58799FCB583}" dt="2021-11-04T13:10:29.461" v="6170" actId="478"/>
          <ac:picMkLst>
            <pc:docMk/>
            <pc:sldMk cId="4132517801" sldId="273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17:32.898" v="6606" actId="1076"/>
          <ac:picMkLst>
            <pc:docMk/>
            <pc:sldMk cId="4132517801" sldId="273"/>
            <ac:picMk id="5" creationId="{B9478FEA-5C89-480A-921A-7ECE57BD76FB}"/>
          </ac:picMkLst>
        </pc:picChg>
        <pc:picChg chg="del">
          <ac:chgData name="Hodaya Cohen-Adiv" userId="54baf416-17b2-44b0-8eaa-f32867a20369" providerId="ADAL" clId="{31FC8F9D-D0F9-4942-8C79-E58799FCB583}" dt="2021-11-04T13:10:30.448" v="6171" actId="478"/>
          <ac:picMkLst>
            <pc:docMk/>
            <pc:sldMk cId="4132517801" sldId="273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10:59.941" v="10352"/>
        <pc:sldMkLst>
          <pc:docMk/>
          <pc:sldMk cId="1752898412" sldId="274"/>
        </pc:sldMkLst>
        <pc:spChg chg="mod">
          <ac:chgData name="Hodaya Cohen-Adiv" userId="54baf416-17b2-44b0-8eaa-f32867a20369" providerId="ADAL" clId="{31FC8F9D-D0F9-4942-8C79-E58799FCB583}" dt="2021-11-04T18:10:59.941" v="10352"/>
          <ac:spMkLst>
            <pc:docMk/>
            <pc:sldMk cId="1752898412" sldId="274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13:20:44.681" v="6638" actId="20577"/>
          <ac:spMkLst>
            <pc:docMk/>
            <pc:sldMk cId="1752898412" sldId="274"/>
            <ac:spMk id="4" creationId="{07A1BF90-3686-4DAD-85C8-70FCB7EB40D4}"/>
          </ac:spMkLst>
        </pc:spChg>
        <pc:picChg chg="del">
          <ac:chgData name="Hodaya Cohen-Adiv" userId="54baf416-17b2-44b0-8eaa-f32867a20369" providerId="ADAL" clId="{31FC8F9D-D0F9-4942-8C79-E58799FCB583}" dt="2021-11-04T13:20:16.461" v="6612" actId="478"/>
          <ac:picMkLst>
            <pc:docMk/>
            <pc:sldMk cId="1752898412" sldId="274"/>
            <ac:picMk id="5" creationId="{B9478FEA-5C89-480A-921A-7ECE57BD76F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22:50.493" v="10421" actId="14100"/>
        <pc:sldMkLst>
          <pc:docMk/>
          <pc:sldMk cId="2742853746" sldId="275"/>
        </pc:sldMkLst>
        <pc:spChg chg="mod">
          <ac:chgData name="Hodaya Cohen-Adiv" userId="54baf416-17b2-44b0-8eaa-f32867a20369" providerId="ADAL" clId="{31FC8F9D-D0F9-4942-8C79-E58799FCB583}" dt="2021-11-04T18:11:14.666" v="10358" actId="20577"/>
          <ac:spMkLst>
            <pc:docMk/>
            <pc:sldMk cId="2742853746" sldId="275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8:21:43.828" v="10414" actId="20577"/>
          <ac:spMkLst>
            <pc:docMk/>
            <pc:sldMk cId="2742853746" sldId="275"/>
            <ac:spMk id="6" creationId="{C778DE2C-6334-43CB-A106-325E2994739F}"/>
          </ac:spMkLst>
        </pc:spChg>
        <pc:picChg chg="add mod">
          <ac:chgData name="Hodaya Cohen-Adiv" userId="54baf416-17b2-44b0-8eaa-f32867a20369" providerId="ADAL" clId="{31FC8F9D-D0F9-4942-8C79-E58799FCB583}" dt="2021-11-04T18:22:50.493" v="10421" actId="14100"/>
          <ac:picMkLst>
            <pc:docMk/>
            <pc:sldMk cId="2742853746" sldId="275"/>
            <ac:picMk id="4" creationId="{B4C356F1-9184-4DD6-B869-F029D5328EE2}"/>
          </ac:picMkLst>
        </pc:picChg>
        <pc:picChg chg="del">
          <ac:chgData name="Hodaya Cohen-Adiv" userId="54baf416-17b2-44b0-8eaa-f32867a20369" providerId="ADAL" clId="{31FC8F9D-D0F9-4942-8C79-E58799FCB583}" dt="2021-11-04T13:21:34.408" v="6640" actId="478"/>
          <ac:picMkLst>
            <pc:docMk/>
            <pc:sldMk cId="2742853746" sldId="275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42:04.601" v="10432" actId="14100"/>
        <pc:sldMkLst>
          <pc:docMk/>
          <pc:sldMk cId="3711847138" sldId="276"/>
        </pc:sldMkLst>
        <pc:spChg chg="del mod">
          <ac:chgData name="Hodaya Cohen-Adiv" userId="54baf416-17b2-44b0-8eaa-f32867a20369" providerId="ADAL" clId="{31FC8F9D-D0F9-4942-8C79-E58799FCB583}" dt="2021-11-04T14:04:59.940" v="6715" actId="478"/>
          <ac:spMkLst>
            <pc:docMk/>
            <pc:sldMk cId="3711847138" sldId="276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4:05:03.322" v="6718" actId="478"/>
          <ac:spMkLst>
            <pc:docMk/>
            <pc:sldMk cId="3711847138" sldId="276"/>
            <ac:spMk id="5" creationId="{A9D53F44-67EA-40A8-936B-1F463FD8A616}"/>
          </ac:spMkLst>
        </pc:spChg>
        <pc:spChg chg="del mod">
          <ac:chgData name="Hodaya Cohen-Adiv" userId="54baf416-17b2-44b0-8eaa-f32867a20369" providerId="ADAL" clId="{31FC8F9D-D0F9-4942-8C79-E58799FCB583}" dt="2021-11-04T14:04:38.561" v="6708" actId="478"/>
          <ac:spMkLst>
            <pc:docMk/>
            <pc:sldMk cId="3711847138" sldId="276"/>
            <ac:spMk id="6" creationId="{C778DE2C-6334-43CB-A106-325E2994739F}"/>
          </ac:spMkLst>
        </pc:spChg>
        <pc:spChg chg="add del mod">
          <ac:chgData name="Hodaya Cohen-Adiv" userId="54baf416-17b2-44b0-8eaa-f32867a20369" providerId="ADAL" clId="{31FC8F9D-D0F9-4942-8C79-E58799FCB583}" dt="2021-11-04T14:05:02.250" v="6717"/>
          <ac:spMkLst>
            <pc:docMk/>
            <pc:sldMk cId="3711847138" sldId="276"/>
            <ac:spMk id="7" creationId="{9E542276-F630-4803-B7DB-EACDE8B39358}"/>
          </ac:spMkLst>
        </pc:spChg>
        <pc:spChg chg="add mod">
          <ac:chgData name="Hodaya Cohen-Adiv" userId="54baf416-17b2-44b0-8eaa-f32867a20369" providerId="ADAL" clId="{31FC8F9D-D0F9-4942-8C79-E58799FCB583}" dt="2021-11-04T18:11:24.258" v="10359"/>
          <ac:spMkLst>
            <pc:docMk/>
            <pc:sldMk cId="3711847138" sldId="276"/>
            <ac:spMk id="8" creationId="{07ABE341-56E1-4793-AC8C-6411D081411E}"/>
          </ac:spMkLst>
        </pc:spChg>
        <pc:picChg chg="add del mod">
          <ac:chgData name="Hodaya Cohen-Adiv" userId="54baf416-17b2-44b0-8eaa-f32867a20369" providerId="ADAL" clId="{31FC8F9D-D0F9-4942-8C79-E58799FCB583}" dt="2021-11-04T18:41:54.588" v="10429" actId="478"/>
          <ac:picMkLst>
            <pc:docMk/>
            <pc:sldMk cId="3711847138" sldId="276"/>
            <ac:picMk id="4" creationId="{11F989E6-8AE7-418F-9168-9DB7B5A2FE9E}"/>
          </ac:picMkLst>
        </pc:picChg>
        <pc:picChg chg="add mod">
          <ac:chgData name="Hodaya Cohen-Adiv" userId="54baf416-17b2-44b0-8eaa-f32867a20369" providerId="ADAL" clId="{31FC8F9D-D0F9-4942-8C79-E58799FCB583}" dt="2021-11-04T18:42:04.601" v="10432" actId="14100"/>
          <ac:picMkLst>
            <pc:docMk/>
            <pc:sldMk cId="3711847138" sldId="276"/>
            <ac:picMk id="10" creationId="{03B829BA-171A-40F4-BD93-7B8EDCD62670}"/>
          </ac:picMkLst>
        </pc:picChg>
      </pc:sldChg>
      <pc:sldChg chg="modSp add mod modNotesTx">
        <pc:chgData name="Hodaya Cohen-Adiv" userId="54baf416-17b2-44b0-8eaa-f32867a20369" providerId="ADAL" clId="{31FC8F9D-D0F9-4942-8C79-E58799FCB583}" dt="2021-11-04T18:11:31.538" v="10360"/>
        <pc:sldMkLst>
          <pc:docMk/>
          <pc:sldMk cId="1192688920" sldId="277"/>
        </pc:sldMkLst>
        <pc:spChg chg="mod">
          <ac:chgData name="Hodaya Cohen-Adiv" userId="54baf416-17b2-44b0-8eaa-f32867a20369" providerId="ADAL" clId="{31FC8F9D-D0F9-4942-8C79-E58799FCB583}" dt="2021-11-04T18:11:31.538" v="10360"/>
          <ac:spMkLst>
            <pc:docMk/>
            <pc:sldMk cId="1192688920" sldId="277"/>
            <ac:spMk id="2" creationId="{8A89DB29-573A-4FA8-BC7D-7A78F7A84C6B}"/>
          </ac:spMkLst>
        </pc:spChg>
      </pc:sldChg>
      <pc:sldChg chg="addSp delSp modSp add mod modNotesTx">
        <pc:chgData name="Hodaya Cohen-Adiv" userId="54baf416-17b2-44b0-8eaa-f32867a20369" providerId="ADAL" clId="{31FC8F9D-D0F9-4942-8C79-E58799FCB583}" dt="2021-11-04T19:43:39.208" v="10993" actId="14734"/>
        <pc:sldMkLst>
          <pc:docMk/>
          <pc:sldMk cId="2823172700" sldId="278"/>
        </pc:sldMkLst>
        <pc:spChg chg="mod">
          <ac:chgData name="Hodaya Cohen-Adiv" userId="54baf416-17b2-44b0-8eaa-f32867a20369" providerId="ADAL" clId="{31FC8F9D-D0F9-4942-8C79-E58799FCB583}" dt="2021-11-04T18:11:52.891" v="10366" actId="6549"/>
          <ac:spMkLst>
            <pc:docMk/>
            <pc:sldMk cId="2823172700" sldId="278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0:11.942" v="10966" actId="14100"/>
          <ac:spMkLst>
            <pc:docMk/>
            <pc:sldMk cId="2823172700" sldId="278"/>
            <ac:spMk id="6" creationId="{C778DE2C-6334-43CB-A106-325E2994739F}"/>
          </ac:spMkLst>
        </pc:spChg>
        <pc:graphicFrameChg chg="add del modGraphic">
          <ac:chgData name="Hodaya Cohen-Adiv" userId="54baf416-17b2-44b0-8eaa-f32867a20369" providerId="ADAL" clId="{31FC8F9D-D0F9-4942-8C79-E58799FCB583}" dt="2021-11-04T18:45:27.512" v="10478" actId="478"/>
          <ac:graphicFrameMkLst>
            <pc:docMk/>
            <pc:sldMk cId="2823172700" sldId="278"/>
            <ac:graphicFrameMk id="9" creationId="{6A11BD09-E35F-4CF0-9841-11318AA10658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19:43:39.208" v="10993" actId="14734"/>
          <ac:graphicFrameMkLst>
            <pc:docMk/>
            <pc:sldMk cId="2823172700" sldId="278"/>
            <ac:graphicFrameMk id="10" creationId="{D3603D99-57FB-42A2-BB5D-CD76A2B0AE32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9:07:00.610" v="10739" actId="478"/>
          <ac:picMkLst>
            <pc:docMk/>
            <pc:sldMk cId="2823172700" sldId="278"/>
            <ac:picMk id="4" creationId="{17975748-06E7-49CB-933D-CB2DC16E32FE}"/>
          </ac:picMkLst>
        </pc:picChg>
        <pc:picChg chg="add del">
          <ac:chgData name="Hodaya Cohen-Adiv" userId="54baf416-17b2-44b0-8eaa-f32867a20369" providerId="ADAL" clId="{31FC8F9D-D0F9-4942-8C79-E58799FCB583}" dt="2021-11-04T14:23:47.468" v="7548" actId="22"/>
          <ac:picMkLst>
            <pc:docMk/>
            <pc:sldMk cId="2823172700" sldId="278"/>
            <ac:picMk id="7" creationId="{DB6CC55D-1BEF-4C90-B6E5-CC2E260CDB83}"/>
          </ac:picMkLst>
        </pc:picChg>
        <pc:picChg chg="del">
          <ac:chgData name="Hodaya Cohen-Adiv" userId="54baf416-17b2-44b0-8eaa-f32867a20369" providerId="ADAL" clId="{31FC8F9D-D0F9-4942-8C79-E58799FCB583}" dt="2021-11-04T14:22:03.418" v="7543" actId="478"/>
          <ac:picMkLst>
            <pc:docMk/>
            <pc:sldMk cId="2823172700" sldId="278"/>
            <ac:picMk id="8" creationId="{C5FAAC71-D86D-48BA-B5D3-4545A8884FEB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9:31:35.952" v="10976" actId="20577"/>
        <pc:sldMkLst>
          <pc:docMk/>
          <pc:sldMk cId="478313214" sldId="279"/>
        </pc:sldMkLst>
        <pc:spChg chg="mod">
          <ac:chgData name="Hodaya Cohen-Adiv" userId="54baf416-17b2-44b0-8eaa-f32867a20369" providerId="ADAL" clId="{31FC8F9D-D0F9-4942-8C79-E58799FCB583}" dt="2021-11-04T18:12:48.138" v="10375" actId="20577"/>
          <ac:spMkLst>
            <pc:docMk/>
            <pc:sldMk cId="478313214" sldId="279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1:35.952" v="10976" actId="20577"/>
          <ac:spMkLst>
            <pc:docMk/>
            <pc:sldMk cId="478313214" sldId="279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1" creationId="{32AEEBC8-9D30-42EF-95F2-386C2653FBF0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3" creationId="{3529E97A-97C3-40EA-8A04-5C02398D568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5" creationId="{59FA8C2E-A5A7-4490-927A-7CD58343EDBB}"/>
          </ac:spMkLst>
        </pc:spChg>
        <pc:picChg chg="del">
          <ac:chgData name="Hodaya Cohen-Adiv" userId="54baf416-17b2-44b0-8eaa-f32867a20369" providerId="ADAL" clId="{31FC8F9D-D0F9-4942-8C79-E58799FCB583}" dt="2021-11-04T14:24:39.442" v="7575" actId="478"/>
          <ac:picMkLst>
            <pc:docMk/>
            <pc:sldMk cId="478313214" sldId="279"/>
            <ac:picMk id="4" creationId="{17975748-06E7-49CB-933D-CB2DC16E32FE}"/>
          </ac:picMkLst>
        </pc:picChg>
        <pc:picChg chg="add mod modCrop">
          <ac:chgData name="Hodaya Cohen-Adiv" userId="54baf416-17b2-44b0-8eaa-f32867a20369" providerId="ADAL" clId="{31FC8F9D-D0F9-4942-8C79-E58799FCB583}" dt="2021-11-04T19:31:18.381" v="10969" actId="1076"/>
          <ac:picMkLst>
            <pc:docMk/>
            <pc:sldMk cId="478313214" sldId="279"/>
            <ac:picMk id="5" creationId="{3150E5DF-15A5-4F52-8E9D-CB6254F71688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21:11:39.963" v="11446" actId="113"/>
        <pc:sldMkLst>
          <pc:docMk/>
          <pc:sldMk cId="4022241748" sldId="280"/>
        </pc:sldMkLst>
        <pc:spChg chg="mod">
          <ac:chgData name="Hodaya Cohen-Adiv" userId="54baf416-17b2-44b0-8eaa-f32867a20369" providerId="ADAL" clId="{31FC8F9D-D0F9-4942-8C79-E58799FCB583}" dt="2021-11-04T18:12:58.737" v="10381" actId="20577"/>
          <ac:spMkLst>
            <pc:docMk/>
            <pc:sldMk cId="4022241748" sldId="280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05:55.057" v="11109" actId="20577"/>
          <ac:spMkLst>
            <pc:docMk/>
            <pc:sldMk cId="4022241748" sldId="280"/>
            <ac:spMk id="6" creationId="{C778DE2C-6334-43CB-A106-325E2994739F}"/>
          </ac:spMkLst>
        </pc:spChg>
        <pc:graphicFrameChg chg="add mod modGraphic">
          <ac:chgData name="Hodaya Cohen-Adiv" userId="54baf416-17b2-44b0-8eaa-f32867a20369" providerId="ADAL" clId="{31FC8F9D-D0F9-4942-8C79-E58799FCB583}" dt="2021-11-04T21:04:42.564" v="11219" actId="113"/>
          <ac:graphicFrameMkLst>
            <pc:docMk/>
            <pc:sldMk cId="4022241748" sldId="280"/>
            <ac:graphicFrameMk id="5" creationId="{90EFB883-DCDB-4833-B0BE-FE16A3205E83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11:39.963" v="11446" actId="113"/>
          <ac:graphicFrameMkLst>
            <pc:docMk/>
            <pc:sldMk cId="4022241748" sldId="280"/>
            <ac:graphicFrameMk id="7" creationId="{231BB288-3793-4E08-AD9A-8E564B5F9D4A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04:47.139" v="11220" actId="113"/>
          <ac:graphicFrameMkLst>
            <pc:docMk/>
            <pc:sldMk cId="4022241748" sldId="280"/>
            <ac:graphicFrameMk id="9" creationId="{E3212B8E-F8D5-4EE7-A9CA-38CEF8023A67}"/>
          </ac:graphicFrameMkLst>
        </pc:graphicFrameChg>
        <pc:picChg chg="add del mod">
          <ac:chgData name="Hodaya Cohen-Adiv" userId="54baf416-17b2-44b0-8eaa-f32867a20369" providerId="ADAL" clId="{31FC8F9D-D0F9-4942-8C79-E58799FCB583}" dt="2021-11-04T21:10:35.934" v="11443" actId="478"/>
          <ac:picMkLst>
            <pc:docMk/>
            <pc:sldMk cId="4022241748" sldId="280"/>
            <ac:picMk id="4" creationId="{BB871AED-BC6F-46C8-B2B4-2D501AC7A8DC}"/>
          </ac:picMkLst>
        </pc:picChg>
        <pc:picChg chg="del">
          <ac:chgData name="Hodaya Cohen-Adiv" userId="54baf416-17b2-44b0-8eaa-f32867a20369" providerId="ADAL" clId="{31FC8F9D-D0F9-4942-8C79-E58799FCB583}" dt="2021-11-04T14:39:25.972" v="8838" actId="478"/>
          <ac:picMkLst>
            <pc:docMk/>
            <pc:sldMk cId="4022241748" sldId="280"/>
            <ac:picMk id="8" creationId="{C5FAAC71-D86D-48BA-B5D3-4545A8884FEB}"/>
          </ac:picMkLst>
        </pc:picChg>
      </pc:sldChg>
      <pc:sldChg chg="addSp delSp modSp add mod">
        <pc:chgData name="Hodaya Cohen-Adiv" userId="54baf416-17b2-44b0-8eaa-f32867a20369" providerId="ADAL" clId="{31FC8F9D-D0F9-4942-8C79-E58799FCB583}" dt="2021-11-04T21:14:27.663" v="11457" actId="20577"/>
        <pc:sldMkLst>
          <pc:docMk/>
          <pc:sldMk cId="2751688065" sldId="281"/>
        </pc:sldMkLst>
        <pc:spChg chg="mod">
          <ac:chgData name="Hodaya Cohen-Adiv" userId="54baf416-17b2-44b0-8eaa-f32867a20369" providerId="ADAL" clId="{31FC8F9D-D0F9-4942-8C79-E58799FCB583}" dt="2021-11-04T21:13:53.849" v="11447" actId="1076"/>
          <ac:spMkLst>
            <pc:docMk/>
            <pc:sldMk cId="2751688065" sldId="281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21:14:27.663" v="11457" actId="20577"/>
          <ac:spMkLst>
            <pc:docMk/>
            <pc:sldMk cId="2751688065" sldId="281"/>
            <ac:spMk id="5" creationId="{1A973A77-5151-4334-A978-5DA4C789AE5A}"/>
          </ac:spMkLst>
        </pc:spChg>
        <pc:spChg chg="del mod">
          <ac:chgData name="Hodaya Cohen-Adiv" userId="54baf416-17b2-44b0-8eaa-f32867a20369" providerId="ADAL" clId="{31FC8F9D-D0F9-4942-8C79-E58799FCB583}" dt="2021-11-04T14:45:45.706" v="9496" actId="478"/>
          <ac:spMkLst>
            <pc:docMk/>
            <pc:sldMk cId="2751688065" sldId="281"/>
            <ac:spMk id="6" creationId="{C778DE2C-6334-43CB-A106-325E2994739F}"/>
          </ac:spMkLst>
        </pc:spChg>
        <pc:picChg chg="del">
          <ac:chgData name="Hodaya Cohen-Adiv" userId="54baf416-17b2-44b0-8eaa-f32867a20369" providerId="ADAL" clId="{31FC8F9D-D0F9-4942-8C79-E58799FCB583}" dt="2021-11-04T14:45:41.070" v="9494" actId="478"/>
          <ac:picMkLst>
            <pc:docMk/>
            <pc:sldMk cId="2751688065" sldId="281"/>
            <ac:picMk id="4" creationId="{BB871AED-BC6F-46C8-B2B4-2D501AC7A8DC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20:13:03.521" v="11218" actId="20577"/>
        <pc:sldMkLst>
          <pc:docMk/>
          <pc:sldMk cId="1450417377" sldId="282"/>
        </pc:sldMkLst>
        <pc:spChg chg="mod">
          <ac:chgData name="Hodaya Cohen-Adiv" userId="54baf416-17b2-44b0-8eaa-f32867a20369" providerId="ADAL" clId="{31FC8F9D-D0F9-4942-8C79-E58799FCB583}" dt="2021-11-04T18:13:34.350" v="10400" actId="20577"/>
          <ac:spMkLst>
            <pc:docMk/>
            <pc:sldMk cId="1450417377" sldId="282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20:13:03.521" v="11218" actId="20577"/>
          <ac:spMkLst>
            <pc:docMk/>
            <pc:sldMk cId="1450417377" sldId="28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2" creationId="{345A976A-8DE3-4B67-B94B-2044FDD12899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4" creationId="{6EAAA1B9-2DDB-49C9-A037-A523D2F13C15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5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4:53:56.695" v="9639" actId="26606"/>
          <ac:spMkLst>
            <pc:docMk/>
            <pc:sldMk cId="1450417377" sldId="282"/>
            <ac:spMk id="2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4:54:02.053" v="9641" actId="26606"/>
          <ac:spMkLst>
            <pc:docMk/>
            <pc:sldMk cId="1450417377" sldId="282"/>
            <ac:spMk id="31" creationId="{B819A166-7571-4003-A6B8-B62034C3ED30}"/>
          </ac:spMkLst>
        </pc:s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16" creationId="{76566969-F813-4CC5-B3E9-363D85B55C3B}"/>
          </ac:grpSpMkLst>
        </pc:gr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22" creationId="{0217D733-97B6-4C43-AF0C-5E3CB0EA132A}"/>
          </ac:grpSpMkLst>
        </pc:grpChg>
        <pc:graphicFrameChg chg="add del">
          <ac:chgData name="Hodaya Cohen-Adiv" userId="54baf416-17b2-44b0-8eaa-f32867a20369" providerId="ADAL" clId="{31FC8F9D-D0F9-4942-8C79-E58799FCB583}" dt="2021-11-04T14:53:52.175" v="9637" actId="26606"/>
          <ac:graphicFrameMkLst>
            <pc:docMk/>
            <pc:sldMk cId="1450417377" sldId="282"/>
            <ac:graphicFrameMk id="8" creationId="{552837D7-802B-4A0A-8903-151EB523DBDD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3:56.695" v="9639" actId="26606"/>
          <ac:graphicFrameMkLst>
            <pc:docMk/>
            <pc:sldMk cId="1450417377" sldId="282"/>
            <ac:graphicFrameMk id="29" creationId="{08577513-AE05-45EE-97E3-191CF3AB54B4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4:02.053" v="9641" actId="26606"/>
          <ac:graphicFrameMkLst>
            <pc:docMk/>
            <pc:sldMk cId="1450417377" sldId="282"/>
            <ac:graphicFrameMk id="32" creationId="{E82A8057-E525-4879-8ACB-5A8813F13E5D}"/>
          </ac:graphicFrameMkLst>
        </pc:graphicFrameChg>
        <pc:picChg chg="del">
          <ac:chgData name="Hodaya Cohen-Adiv" userId="54baf416-17b2-44b0-8eaa-f32867a20369" providerId="ADAL" clId="{31FC8F9D-D0F9-4942-8C79-E58799FCB583}" dt="2021-11-04T14:53:10.473" v="9631" actId="478"/>
          <ac:picMkLst>
            <pc:docMk/>
            <pc:sldMk cId="1450417377" sldId="282"/>
            <ac:picMk id="4" creationId="{BB871AED-BC6F-46C8-B2B4-2D501AC7A8DC}"/>
          </ac:picMkLst>
        </pc:picChg>
        <pc:picChg chg="add del">
          <ac:chgData name="Hodaya Cohen-Adiv" userId="54baf416-17b2-44b0-8eaa-f32867a20369" providerId="ADAL" clId="{31FC8F9D-D0F9-4942-8C79-E58799FCB583}" dt="2021-11-04T14:53:46.711" v="9635" actId="26606"/>
          <ac:picMkLst>
            <pc:docMk/>
            <pc:sldMk cId="1450417377" sldId="282"/>
            <ac:picMk id="10" creationId="{7041E3BC-8B34-467C-B6B6-ECE784866300}"/>
          </ac:picMkLst>
        </pc:picChg>
      </pc:sldChg>
      <pc:sldChg chg="add modNotesTx">
        <pc:chgData name="Hodaya Cohen-Adiv" userId="54baf416-17b2-44b0-8eaa-f32867a20369" providerId="ADAL" clId="{31FC8F9D-D0F9-4942-8C79-E58799FCB583}" dt="2021-11-04T14:59:30.833" v="10141" actId="20577"/>
        <pc:sldMkLst>
          <pc:docMk/>
          <pc:sldMk cId="2265013049" sldId="283"/>
        </pc:sldMkLst>
      </pc:sldChg>
      <pc:sldChg chg="modSp add mod ord">
        <pc:chgData name="Hodaya Cohen-Adiv" userId="54baf416-17b2-44b0-8eaa-f32867a20369" providerId="ADAL" clId="{31FC8F9D-D0F9-4942-8C79-E58799FCB583}" dt="2021-11-04T20:12:49.196" v="11215" actId="5793"/>
        <pc:sldMkLst>
          <pc:docMk/>
          <pc:sldMk cId="3853127531" sldId="284"/>
        </pc:sldMkLst>
        <pc:spChg chg="mod">
          <ac:chgData name="Hodaya Cohen-Adiv" userId="54baf416-17b2-44b0-8eaa-f32867a20369" providerId="ADAL" clId="{31FC8F9D-D0F9-4942-8C79-E58799FCB583}" dt="2021-11-04T18:14:50.263" v="10407" actId="113"/>
          <ac:spMkLst>
            <pc:docMk/>
            <pc:sldMk cId="3853127531" sldId="284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12:49.196" v="11215" actId="5793"/>
          <ac:spMkLst>
            <pc:docMk/>
            <pc:sldMk cId="3853127531" sldId="284"/>
            <ac:spMk id="6" creationId="{C778DE2C-6334-43CB-A106-325E2994739F}"/>
          </ac:spMkLst>
        </pc:spChg>
      </pc:sldChg>
      <pc:sldChg chg="delSp modSp add mod ord modShow">
        <pc:chgData name="Hodaya Cohen-Adiv" userId="54baf416-17b2-44b0-8eaa-f32867a20369" providerId="ADAL" clId="{31FC8F9D-D0F9-4942-8C79-E58799FCB583}" dt="2021-11-08T16:56:35.481" v="14371" actId="20577"/>
        <pc:sldMkLst>
          <pc:docMk/>
          <pc:sldMk cId="294490900" sldId="285"/>
        </pc:sldMkLst>
        <pc:spChg chg="mod">
          <ac:chgData name="Hodaya Cohen-Adiv" userId="54baf416-17b2-44b0-8eaa-f32867a20369" providerId="ADAL" clId="{31FC8F9D-D0F9-4942-8C79-E58799FCB583}" dt="2021-11-08T16:56:35.481" v="14371" actId="20577"/>
          <ac:spMkLst>
            <pc:docMk/>
            <pc:sldMk cId="294490900" sldId="285"/>
            <ac:spMk id="2" creationId="{11433E98-96EA-4674-A96F-0E224428F1EB}"/>
          </ac:spMkLst>
        </pc:spChg>
        <pc:spChg chg="del mod">
          <ac:chgData name="Hodaya Cohen-Adiv" userId="54baf416-17b2-44b0-8eaa-f32867a20369" providerId="ADAL" clId="{31FC8F9D-D0F9-4942-8C79-E58799FCB583}" dt="2021-11-08T16:55:11.815" v="14246"/>
          <ac:spMkLst>
            <pc:docMk/>
            <pc:sldMk cId="294490900" sldId="285"/>
            <ac:spMk id="4" creationId="{CFB41CB1-2F3B-43EB-B870-D336A3835B25}"/>
          </ac:spMkLst>
        </pc:spChg>
      </pc:sldChg>
      <pc:sldChg chg="add del">
        <pc:chgData name="Hodaya Cohen-Adiv" userId="54baf416-17b2-44b0-8eaa-f32867a20369" providerId="ADAL" clId="{31FC8F9D-D0F9-4942-8C79-E58799FCB583}" dt="2021-11-04T18:14:32.201" v="10405"/>
        <pc:sldMkLst>
          <pc:docMk/>
          <pc:sldMk cId="2907539396" sldId="285"/>
        </pc:sldMkLst>
      </pc:sldChg>
      <pc:sldChg chg="modSp add mod">
        <pc:chgData name="Hodaya Cohen-Adiv" userId="54baf416-17b2-44b0-8eaa-f32867a20369" providerId="ADAL" clId="{31FC8F9D-D0F9-4942-8C79-E58799FCB583}" dt="2021-11-08T16:56:00.616" v="14283" actId="20577"/>
        <pc:sldMkLst>
          <pc:docMk/>
          <pc:sldMk cId="3687218320" sldId="286"/>
        </pc:sldMkLst>
        <pc:spChg chg="mod">
          <ac:chgData name="Hodaya Cohen-Adiv" userId="54baf416-17b2-44b0-8eaa-f32867a20369" providerId="ADAL" clId="{31FC8F9D-D0F9-4942-8C79-E58799FCB583}" dt="2021-11-08T16:56:00.616" v="14283" actId="20577"/>
          <ac:spMkLst>
            <pc:docMk/>
            <pc:sldMk cId="3687218320" sldId="286"/>
            <ac:spMk id="2" creationId="{11433E98-96EA-4674-A96F-0E224428F1EB}"/>
          </ac:spMkLst>
        </pc:spChg>
      </pc:sldChg>
      <pc:sldChg chg="modSp add mod">
        <pc:chgData name="Hodaya Cohen-Adiv" userId="54baf416-17b2-44b0-8eaa-f32867a20369" providerId="ADAL" clId="{31FC8F9D-D0F9-4942-8C79-E58799FCB583}" dt="2021-11-08T16:56:53.623" v="14393" actId="20577"/>
        <pc:sldMkLst>
          <pc:docMk/>
          <pc:sldMk cId="903792412" sldId="287"/>
        </pc:sldMkLst>
        <pc:spChg chg="mod">
          <ac:chgData name="Hodaya Cohen-Adiv" userId="54baf416-17b2-44b0-8eaa-f32867a20369" providerId="ADAL" clId="{31FC8F9D-D0F9-4942-8C79-E58799FCB583}" dt="2021-11-08T16:56:53.623" v="14393" actId="20577"/>
          <ac:spMkLst>
            <pc:docMk/>
            <pc:sldMk cId="903792412" sldId="287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6:59:35.892" v="14406"/>
        <pc:sldMkLst>
          <pc:docMk/>
          <pc:sldMk cId="775111121" sldId="288"/>
        </pc:sldMkLst>
        <pc:spChg chg="mod">
          <ac:chgData name="Hodaya Cohen-Adiv" userId="54baf416-17b2-44b0-8eaa-f32867a20369" providerId="ADAL" clId="{31FC8F9D-D0F9-4942-8C79-E58799FCB583}" dt="2021-11-08T16:58:21.431" v="14404" actId="20577"/>
          <ac:spMkLst>
            <pc:docMk/>
            <pc:sldMk cId="775111121" sldId="288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7:02:16.033" v="14447" actId="20577"/>
        <pc:sldMkLst>
          <pc:docMk/>
          <pc:sldMk cId="1467167651" sldId="289"/>
        </pc:sldMkLst>
        <pc:spChg chg="mod">
          <ac:chgData name="Hodaya Cohen-Adiv" userId="54baf416-17b2-44b0-8eaa-f32867a20369" providerId="ADAL" clId="{31FC8F9D-D0F9-4942-8C79-E58799FCB583}" dt="2021-11-08T17:02:16.033" v="14447" actId="20577"/>
          <ac:spMkLst>
            <pc:docMk/>
            <pc:sldMk cId="1467167651" sldId="289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7:03:54.414" v="14474" actId="20577"/>
        <pc:sldMkLst>
          <pc:docMk/>
          <pc:sldMk cId="3780144499" sldId="290"/>
        </pc:sldMkLst>
        <pc:spChg chg="mod">
          <ac:chgData name="Hodaya Cohen-Adiv" userId="54baf416-17b2-44b0-8eaa-f32867a20369" providerId="ADAL" clId="{31FC8F9D-D0F9-4942-8C79-E58799FCB583}" dt="2021-11-08T17:03:54.414" v="14474" actId="20577"/>
          <ac:spMkLst>
            <pc:docMk/>
            <pc:sldMk cId="3780144499" sldId="290"/>
            <ac:spMk id="2" creationId="{11433E98-96EA-4674-A96F-0E224428F1EB}"/>
          </ac:spMkLst>
        </pc:spChg>
      </pc:sldChg>
      <pc:sldChg chg="modSp add mod">
        <pc:chgData name="Hodaya Cohen-Adiv" userId="54baf416-17b2-44b0-8eaa-f32867a20369" providerId="ADAL" clId="{31FC8F9D-D0F9-4942-8C79-E58799FCB583}" dt="2021-11-08T17:06:40.395" v="14524" actId="14100"/>
        <pc:sldMkLst>
          <pc:docMk/>
          <pc:sldMk cId="674084596" sldId="291"/>
        </pc:sldMkLst>
        <pc:spChg chg="mod">
          <ac:chgData name="Hodaya Cohen-Adiv" userId="54baf416-17b2-44b0-8eaa-f32867a20369" providerId="ADAL" clId="{31FC8F9D-D0F9-4942-8C79-E58799FCB583}" dt="2021-11-08T17:06:40.395" v="14524" actId="14100"/>
          <ac:spMkLst>
            <pc:docMk/>
            <pc:sldMk cId="674084596" sldId="291"/>
            <ac:spMk id="2" creationId="{11433E98-96EA-4674-A96F-0E224428F1EB}"/>
          </ac:spMkLst>
        </pc:spChg>
      </pc:sldChg>
      <pc:sldMasterChg chg="addSp delSp modSp mod setBg modSldLayout sldLayoutOrd">
        <pc:chgData name="Hodaya Cohen-Adiv" userId="54baf416-17b2-44b0-8eaa-f32867a20369" providerId="ADAL" clId="{31FC8F9D-D0F9-4942-8C79-E58799FCB583}" dt="2021-10-26T16:51:02.272" v="296"/>
        <pc:sldMasterMkLst>
          <pc:docMk/>
          <pc:sldMasterMk cId="2234620897" sldId="2147483648"/>
        </pc:sldMasterMkLst>
        <pc:spChg chg="add del">
          <ac:chgData name="Hodaya Cohen-Adiv" userId="54baf416-17b2-44b0-8eaa-f32867a20369" providerId="ADAL" clId="{31FC8F9D-D0F9-4942-8C79-E58799FCB583}" dt="2021-10-26T16:42:27.881" v="240" actId="478"/>
          <ac:spMkLst>
            <pc:docMk/>
            <pc:sldMasterMk cId="2234620897" sldId="2147483648"/>
            <ac:spMk id="2" creationId="{5F801AAA-91E4-47E8-8547-CE7C0CA9784E}"/>
          </ac:spMkLst>
        </pc:spChg>
        <pc:spChg chg="mod">
          <ac:chgData name="Hodaya Cohen-Adiv" userId="54baf416-17b2-44b0-8eaa-f32867a20369" providerId="ADAL" clId="{31FC8F9D-D0F9-4942-8C79-E58799FCB583}" dt="2021-10-26T16:42:27.415" v="239" actId="20577"/>
          <ac:spMkLst>
            <pc:docMk/>
            <pc:sldMasterMk cId="2234620897" sldId="2147483648"/>
            <ac:spMk id="3" creationId="{8DCB0B42-2E99-42C6-B1C5-414DEF72B9B6}"/>
          </ac:spMkLst>
        </pc:spChg>
        <pc:spChg chg="mod">
          <ac:chgData name="Hodaya Cohen-Adiv" userId="54baf416-17b2-44b0-8eaa-f32867a20369" providerId="ADAL" clId="{31FC8F9D-D0F9-4942-8C79-E58799FCB583}" dt="2021-10-26T16:42:26.563" v="238" actId="20577"/>
          <ac:spMkLst>
            <pc:docMk/>
            <pc:sldMasterMk cId="2234620897" sldId="2147483648"/>
            <ac:spMk id="5" creationId="{3CC38392-4B27-4DBC-8ECB-A4AECDD2B146}"/>
          </ac:spMkLst>
        </pc:sp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313533242" sldId="2147483649"/>
          </pc:sldLayoutMkLst>
        </pc:sldLayoutChg>
        <pc:sldLayoutChg chg="addSp delSp modSp mod or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31164574" sldId="2147483650"/>
          </pc:sldLayoutMkLst>
          <pc:spChg chg="add del mod">
            <ac:chgData name="Hodaya Cohen-Adiv" userId="54baf416-17b2-44b0-8eaa-f32867a20369" providerId="ADAL" clId="{31FC8F9D-D0F9-4942-8C79-E58799FCB583}" dt="2021-10-26T16:42:34.453" v="256" actId="14100"/>
            <ac:spMkLst>
              <pc:docMk/>
              <pc:sldMasterMk cId="2234620897" sldId="2147483648"/>
              <pc:sldLayoutMk cId="1731164574" sldId="2147483650"/>
              <ac:spMk id="2" creationId="{D5F59310-DAA7-4C5E-B436-54692EFA204C}"/>
            </ac:spMkLst>
          </pc:spChg>
          <pc:spChg chg="del">
            <ac:chgData name="Hodaya Cohen-Adiv" userId="54baf416-17b2-44b0-8eaa-f32867a20369" providerId="ADAL" clId="{31FC8F9D-D0F9-4942-8C79-E58799FCB583}" dt="2021-10-26T16:38:05.758" v="216" actId="478"/>
            <ac:spMkLst>
              <pc:docMk/>
              <pc:sldMasterMk cId="2234620897" sldId="2147483648"/>
              <pc:sldLayoutMk cId="1731164574" sldId="2147483650"/>
              <ac:spMk id="3" creationId="{59CE7762-1956-4EEE-AE91-7A286963277E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4" creationId="{FCA63867-40EE-4A14-B3DD-6D783CA993A5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5" creationId="{A7C4569C-5ABC-469C-A31C-6097E141F77A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6" creationId="{FC010349-AAD6-4628-8C8E-DF805DA5A802}"/>
            </ac:spMkLst>
          </pc:spChg>
          <pc:picChg chg="add del mod">
            <ac:chgData name="Hodaya Cohen-Adiv" userId="54baf416-17b2-44b0-8eaa-f32867a20369" providerId="ADAL" clId="{31FC8F9D-D0F9-4942-8C79-E58799FCB583}" dt="2021-10-26T16:42:34.632" v="257"/>
            <ac:picMkLst>
              <pc:docMk/>
              <pc:sldMasterMk cId="2234620897" sldId="2147483648"/>
              <pc:sldLayoutMk cId="1731164574" sldId="2147483650"/>
              <ac:picMk id="7" creationId="{FCF9482E-00D3-4390-9D59-913A59FF4146}"/>
            </ac:picMkLst>
          </pc:picChg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4012942730" sldId="2147483651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16311947" sldId="2147483652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33528185" sldId="2147483653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6297969" sldId="2147483654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3746033906" sldId="2147483655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403868303" sldId="2147483656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49007141" sldId="2147483657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739343394" sldId="2147483658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57309711" sldId="2147483659"/>
          </pc:sldLayoutMkLst>
        </pc:sldLayoutChg>
      </pc:sldMasterChg>
      <pc:sldMasterChg chg="new del mod setBg addSldLayout delSldLayout modSldLayout">
        <pc:chgData name="Hodaya Cohen-Adiv" userId="54baf416-17b2-44b0-8eaa-f32867a20369" providerId="ADAL" clId="{31FC8F9D-D0F9-4942-8C79-E58799FCB583}" dt="2021-10-26T16:42:30.419" v="246" actId="6938"/>
        <pc:sldMasterMkLst>
          <pc:docMk/>
          <pc:sldMasterMk cId="452330281" sldId="2147483660"/>
        </pc:sldMasterMkLst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483584559" sldId="2147483661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744545449" sldId="2147483662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755989175" sldId="2147483663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502957169" sldId="2147483664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808762772" sldId="2147483665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532048098" sldId="2147483666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931529605" sldId="2147483667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541055096" sldId="2147483668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416053399" sldId="2147483669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067081946" sldId="2147483670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379609156" sldId="2147483671"/>
          </pc:sldLayoutMkLst>
        </pc:sldLayoutChg>
      </pc:sldMasterChg>
      <pc:sldMasterChg chg="delSp new mod setBg addSldLayout modSldLayout">
        <pc:chgData name="Hodaya Cohen-Adiv" userId="54baf416-17b2-44b0-8eaa-f32867a20369" providerId="ADAL" clId="{31FC8F9D-D0F9-4942-8C79-E58799FCB583}" dt="2021-10-26T16:51:02.272" v="296"/>
        <pc:sldMasterMkLst>
          <pc:docMk/>
          <pc:sldMasterMk cId="2172780450" sldId="2147483660"/>
        </pc:sldMasterMkLst>
        <pc:spChg chg="del">
          <ac:chgData name="Hodaya Cohen-Adiv" userId="54baf416-17b2-44b0-8eaa-f32867a20369" providerId="ADAL" clId="{31FC8F9D-D0F9-4942-8C79-E58799FCB583}" dt="2021-10-26T16:49:32.438" v="286" actId="478"/>
          <ac:spMkLst>
            <pc:docMk/>
            <pc:sldMasterMk cId="2172780450" sldId="2147483660"/>
            <ac:spMk id="4" creationId="{B7E24C67-AFC0-4E09-9A9D-CC13595633FA}"/>
          </ac:spMkLst>
        </pc:spChg>
        <pc:spChg chg="del">
          <ac:chgData name="Hodaya Cohen-Adiv" userId="54baf416-17b2-44b0-8eaa-f32867a20369" providerId="ADAL" clId="{31FC8F9D-D0F9-4942-8C79-E58799FCB583}" dt="2021-10-26T16:49:35.126" v="287" actId="478"/>
          <ac:spMkLst>
            <pc:docMk/>
            <pc:sldMasterMk cId="2172780450" sldId="2147483660"/>
            <ac:spMk id="5" creationId="{869A0FBC-36BA-43C7-BB32-F2F5028325C4}"/>
          </ac:spMkLst>
        </pc:spChg>
        <pc:spChg chg="del">
          <ac:chgData name="Hodaya Cohen-Adiv" userId="54baf416-17b2-44b0-8eaa-f32867a20369" providerId="ADAL" clId="{31FC8F9D-D0F9-4942-8C79-E58799FCB583}" dt="2021-10-26T16:49:36.456" v="288" actId="478"/>
          <ac:spMkLst>
            <pc:docMk/>
            <pc:sldMasterMk cId="2172780450" sldId="2147483660"/>
            <ac:spMk id="6" creationId="{87E1E726-F186-402F-A521-E2FB1B8E259F}"/>
          </ac:spMkLst>
        </pc:sp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99765566" sldId="2147483661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017158818" sldId="2147483662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744355336" sldId="2147483663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14850956" sldId="2147483664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289843568" sldId="2147483665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1926392397" sldId="2147483666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700054385" sldId="2147483667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07343623" sldId="2147483668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75535643" sldId="2147483669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704465641" sldId="2147483670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884824387" sldId="2147483671"/>
          </pc:sldLayoutMkLst>
        </pc:sldLayoutChg>
      </pc:sldMasterChg>
      <pc:sldMasterChg chg="new del mod addSldLayout delSldLayout">
        <pc:chgData name="Hodaya Cohen-Adiv" userId="54baf416-17b2-44b0-8eaa-f32867a20369" providerId="ADAL" clId="{31FC8F9D-D0F9-4942-8C79-E58799FCB583}" dt="2021-10-26T16:49:51.532" v="291" actId="6938"/>
        <pc:sldMasterMkLst>
          <pc:docMk/>
          <pc:sldMasterMk cId="2574776985" sldId="2147483672"/>
        </pc:sldMasterMkLst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89896391" sldId="2147483673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840551854" sldId="2147483674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119814904" sldId="2147483675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648283519" sldId="2147483676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256842737" sldId="2147483677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080084862" sldId="2147483678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2642682849" sldId="2147483679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433527307" sldId="2147483680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740658426" sldId="2147483681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32469366" sldId="2147483682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731131914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6BB6D-C926-4F1D-A772-8829D75496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D2686B-F4CB-4A0D-A1EE-BBECC848B9F6}">
      <dgm:prSet/>
      <dgm:spPr/>
      <dgm:t>
        <a:bodyPr/>
        <a:lstStyle/>
        <a:p>
          <a:pPr algn="ctr"/>
          <a:r>
            <a:rPr lang="en-US" b="0" i="0" dirty="0"/>
            <a:t>Creating the global modules</a:t>
          </a:r>
          <a:endParaRPr lang="en-US" dirty="0"/>
        </a:p>
      </dgm:t>
    </dgm:pt>
    <dgm:pt modelId="{00F0AF37-8384-4F18-B29E-A32E6CAB8D83}" type="parTrans" cxnId="{07772DF7-308E-4271-8A7B-EECED563FC0B}">
      <dgm:prSet/>
      <dgm:spPr/>
      <dgm:t>
        <a:bodyPr/>
        <a:lstStyle/>
        <a:p>
          <a:endParaRPr lang="en-US"/>
        </a:p>
      </dgm:t>
    </dgm:pt>
    <dgm:pt modelId="{02E36B98-AF20-4213-BD6D-C272D13A2D82}" type="sibTrans" cxnId="{07772DF7-308E-4271-8A7B-EECED563FC0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5150EDA-844C-4917-9F7E-71CB40042591}">
      <dgm:prSet/>
      <dgm:spPr/>
      <dgm:t>
        <a:bodyPr/>
        <a:lstStyle/>
        <a:p>
          <a:pPr algn="ctr"/>
          <a:r>
            <a:rPr lang="en-US" b="0" i="0"/>
            <a:t>Cleaning the global modules at the end of each test</a:t>
          </a:r>
          <a:endParaRPr lang="en-US" dirty="0"/>
        </a:p>
      </dgm:t>
    </dgm:pt>
    <dgm:pt modelId="{921CB686-6468-41EA-A53D-BC9CC5B5FCD5}" type="parTrans" cxnId="{6B72B0A2-F77E-448B-868A-63C4CA954701}">
      <dgm:prSet/>
      <dgm:spPr/>
      <dgm:t>
        <a:bodyPr/>
        <a:lstStyle/>
        <a:p>
          <a:endParaRPr lang="en-US"/>
        </a:p>
      </dgm:t>
    </dgm:pt>
    <dgm:pt modelId="{6DB67969-0409-4AA4-83F8-C1CA10E77D55}" type="sibTrans" cxnId="{6B72B0A2-F77E-448B-868A-63C4CA95470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A0A51EA-3566-4FB0-908F-1E066DD1EF25}">
      <dgm:prSet/>
      <dgm:spPr/>
      <dgm:t>
        <a:bodyPr/>
        <a:lstStyle/>
        <a:p>
          <a:pPr algn="ctr"/>
          <a:r>
            <a:rPr lang="en-US"/>
            <a:t>Creating the local modules for each test</a:t>
          </a:r>
          <a:endParaRPr lang="en-US" dirty="0"/>
        </a:p>
      </dgm:t>
    </dgm:pt>
    <dgm:pt modelId="{5E61BC33-C5A8-408F-A7B4-3ABD375EB82B}" type="parTrans" cxnId="{F2C1962E-E40D-4987-85DF-2039B9255FEE}">
      <dgm:prSet/>
      <dgm:spPr/>
      <dgm:t>
        <a:bodyPr/>
        <a:lstStyle/>
        <a:p>
          <a:endParaRPr lang="en-US"/>
        </a:p>
      </dgm:t>
    </dgm:pt>
    <dgm:pt modelId="{2F2A89E3-CB97-40CA-8709-1C4401E7275D}" type="sibTrans" cxnId="{F2C1962E-E40D-4987-85DF-2039B9255F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378C8C-92BA-4C3C-9C9D-3B57740C20C3}">
      <dgm:prSet/>
      <dgm:spPr/>
      <dgm:t>
        <a:bodyPr/>
        <a:lstStyle/>
        <a:p>
          <a:pPr algn="ctr"/>
          <a:r>
            <a:rPr lang="en-US"/>
            <a:t>Checking if       re-planning is needed and run the offline planer</a:t>
          </a:r>
          <a:endParaRPr lang="en-US" dirty="0"/>
        </a:p>
      </dgm:t>
    </dgm:pt>
    <dgm:pt modelId="{D35E43A6-683C-4F01-AE34-5C2DAD0DF765}" type="parTrans" cxnId="{E3D72E7B-310B-43D4-A0CC-605C5FCB71D5}">
      <dgm:prSet/>
      <dgm:spPr/>
      <dgm:t>
        <a:bodyPr/>
        <a:lstStyle/>
        <a:p>
          <a:endParaRPr lang="en-US"/>
        </a:p>
      </dgm:t>
    </dgm:pt>
    <dgm:pt modelId="{C98F80F0-F8F6-49F7-A481-D1655482A9DB}" type="sibTrans" cxnId="{E3D72E7B-310B-43D4-A0CC-605C5FCB71D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2513505-3768-45C5-8259-D563F3C1A627}" type="pres">
      <dgm:prSet presAssocID="{C896BB6D-C926-4F1D-A772-8829D7549684}" presName="Name0" presStyleCnt="0">
        <dgm:presLayoutVars>
          <dgm:animLvl val="lvl"/>
          <dgm:resizeHandles val="exact"/>
        </dgm:presLayoutVars>
      </dgm:prSet>
      <dgm:spPr/>
    </dgm:pt>
    <dgm:pt modelId="{9D02D7BC-8F47-4254-A60E-465629DAF7F7}" type="pres">
      <dgm:prSet presAssocID="{EFD2686B-F4CB-4A0D-A1EE-BBECC848B9F6}" presName="compositeNode" presStyleCnt="0">
        <dgm:presLayoutVars>
          <dgm:bulletEnabled val="1"/>
        </dgm:presLayoutVars>
      </dgm:prSet>
      <dgm:spPr/>
    </dgm:pt>
    <dgm:pt modelId="{A28EC902-44D2-4050-A102-F57AAC364BD6}" type="pres">
      <dgm:prSet presAssocID="{EFD2686B-F4CB-4A0D-A1EE-BBECC848B9F6}" presName="bgRect" presStyleLbl="bgAccFollowNode1" presStyleIdx="0" presStyleCnt="4"/>
      <dgm:spPr/>
    </dgm:pt>
    <dgm:pt modelId="{CB7C6B2B-5EDD-476D-8CE0-C8419CCF40D2}" type="pres">
      <dgm:prSet presAssocID="{02E36B98-AF20-4213-BD6D-C272D13A2D8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FC94AE6-01D5-44A4-8E2B-C837B9117FB4}" type="pres">
      <dgm:prSet presAssocID="{EFD2686B-F4CB-4A0D-A1EE-BBECC848B9F6}" presName="bottomLine" presStyleLbl="alignNode1" presStyleIdx="1" presStyleCnt="8">
        <dgm:presLayoutVars/>
      </dgm:prSet>
      <dgm:spPr/>
    </dgm:pt>
    <dgm:pt modelId="{95AEACC8-FA6B-47EA-AAA5-D4A4A0764D09}" type="pres">
      <dgm:prSet presAssocID="{EFD2686B-F4CB-4A0D-A1EE-BBECC848B9F6}" presName="nodeText" presStyleLbl="bgAccFollowNode1" presStyleIdx="0" presStyleCnt="4">
        <dgm:presLayoutVars>
          <dgm:bulletEnabled val="1"/>
        </dgm:presLayoutVars>
      </dgm:prSet>
      <dgm:spPr/>
    </dgm:pt>
    <dgm:pt modelId="{1B4AC405-C770-40BD-9020-176534418A6B}" type="pres">
      <dgm:prSet presAssocID="{02E36B98-AF20-4213-BD6D-C272D13A2D82}" presName="sibTrans" presStyleCnt="0"/>
      <dgm:spPr/>
    </dgm:pt>
    <dgm:pt modelId="{5053D095-E22B-4CE3-8C01-98C22A25A54C}" type="pres">
      <dgm:prSet presAssocID="{D5150EDA-844C-4917-9F7E-71CB40042591}" presName="compositeNode" presStyleCnt="0">
        <dgm:presLayoutVars>
          <dgm:bulletEnabled val="1"/>
        </dgm:presLayoutVars>
      </dgm:prSet>
      <dgm:spPr/>
    </dgm:pt>
    <dgm:pt modelId="{774BE1E4-D1E9-4143-83BB-7D7BA039F2EA}" type="pres">
      <dgm:prSet presAssocID="{D5150EDA-844C-4917-9F7E-71CB40042591}" presName="bgRect" presStyleLbl="bgAccFollowNode1" presStyleIdx="1" presStyleCnt="4"/>
      <dgm:spPr/>
    </dgm:pt>
    <dgm:pt modelId="{1D5F61B4-A4C5-411B-A841-C9D6B439C33B}" type="pres">
      <dgm:prSet presAssocID="{6DB67969-0409-4AA4-83F8-C1CA10E77D5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B82BB77-6A4A-4755-85D0-47F519B18BC0}" type="pres">
      <dgm:prSet presAssocID="{D5150EDA-844C-4917-9F7E-71CB40042591}" presName="bottomLine" presStyleLbl="alignNode1" presStyleIdx="3" presStyleCnt="8">
        <dgm:presLayoutVars/>
      </dgm:prSet>
      <dgm:spPr/>
    </dgm:pt>
    <dgm:pt modelId="{5B207AB0-2600-4298-9AC2-571066FDAD9C}" type="pres">
      <dgm:prSet presAssocID="{D5150EDA-844C-4917-9F7E-71CB40042591}" presName="nodeText" presStyleLbl="bgAccFollowNode1" presStyleIdx="1" presStyleCnt="4">
        <dgm:presLayoutVars>
          <dgm:bulletEnabled val="1"/>
        </dgm:presLayoutVars>
      </dgm:prSet>
      <dgm:spPr/>
    </dgm:pt>
    <dgm:pt modelId="{8FA75F9B-DEA4-4A92-8C93-84FBFFFEF588}" type="pres">
      <dgm:prSet presAssocID="{6DB67969-0409-4AA4-83F8-C1CA10E77D55}" presName="sibTrans" presStyleCnt="0"/>
      <dgm:spPr/>
    </dgm:pt>
    <dgm:pt modelId="{26FAD006-922B-481E-B741-D293EF76EBEC}" type="pres">
      <dgm:prSet presAssocID="{0A0A51EA-3566-4FB0-908F-1E066DD1EF25}" presName="compositeNode" presStyleCnt="0">
        <dgm:presLayoutVars>
          <dgm:bulletEnabled val="1"/>
        </dgm:presLayoutVars>
      </dgm:prSet>
      <dgm:spPr/>
    </dgm:pt>
    <dgm:pt modelId="{0ADE7FB9-60FE-4599-9083-47FDFED43027}" type="pres">
      <dgm:prSet presAssocID="{0A0A51EA-3566-4FB0-908F-1E066DD1EF25}" presName="bgRect" presStyleLbl="bgAccFollowNode1" presStyleIdx="2" presStyleCnt="4"/>
      <dgm:spPr/>
    </dgm:pt>
    <dgm:pt modelId="{E25AF807-0E72-4557-A186-ADA5BB52A0A3}" type="pres">
      <dgm:prSet presAssocID="{2F2A89E3-CB97-40CA-8709-1C4401E7275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37556CC-049C-4873-A942-B7277A916BCF}" type="pres">
      <dgm:prSet presAssocID="{0A0A51EA-3566-4FB0-908F-1E066DD1EF25}" presName="bottomLine" presStyleLbl="alignNode1" presStyleIdx="5" presStyleCnt="8">
        <dgm:presLayoutVars/>
      </dgm:prSet>
      <dgm:spPr/>
    </dgm:pt>
    <dgm:pt modelId="{62B8C783-DFC1-434F-926B-3EEEAEE4029A}" type="pres">
      <dgm:prSet presAssocID="{0A0A51EA-3566-4FB0-908F-1E066DD1EF25}" presName="nodeText" presStyleLbl="bgAccFollowNode1" presStyleIdx="2" presStyleCnt="4">
        <dgm:presLayoutVars>
          <dgm:bulletEnabled val="1"/>
        </dgm:presLayoutVars>
      </dgm:prSet>
      <dgm:spPr/>
    </dgm:pt>
    <dgm:pt modelId="{1B84C0B0-CDDF-41B1-A98C-633DF5BCAE64}" type="pres">
      <dgm:prSet presAssocID="{2F2A89E3-CB97-40CA-8709-1C4401E7275D}" presName="sibTrans" presStyleCnt="0"/>
      <dgm:spPr/>
    </dgm:pt>
    <dgm:pt modelId="{0CD27C0B-9BC0-4CB9-8C6C-7F13E21FB95D}" type="pres">
      <dgm:prSet presAssocID="{AF378C8C-92BA-4C3C-9C9D-3B57740C20C3}" presName="compositeNode" presStyleCnt="0">
        <dgm:presLayoutVars>
          <dgm:bulletEnabled val="1"/>
        </dgm:presLayoutVars>
      </dgm:prSet>
      <dgm:spPr/>
    </dgm:pt>
    <dgm:pt modelId="{00BC48E7-0E20-423D-8050-8EC9EB23D890}" type="pres">
      <dgm:prSet presAssocID="{AF378C8C-92BA-4C3C-9C9D-3B57740C20C3}" presName="bgRect" presStyleLbl="bgAccFollowNode1" presStyleIdx="3" presStyleCnt="4"/>
      <dgm:spPr/>
    </dgm:pt>
    <dgm:pt modelId="{D709D669-E545-4E71-93D2-7C87B218CB8E}" type="pres">
      <dgm:prSet presAssocID="{C98F80F0-F8F6-49F7-A481-D1655482A9D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2ED036B-2F42-43E2-BEAA-E00AD252D409}" type="pres">
      <dgm:prSet presAssocID="{AF378C8C-92BA-4C3C-9C9D-3B57740C20C3}" presName="bottomLine" presStyleLbl="alignNode1" presStyleIdx="7" presStyleCnt="8">
        <dgm:presLayoutVars/>
      </dgm:prSet>
      <dgm:spPr/>
    </dgm:pt>
    <dgm:pt modelId="{DB689B22-5B74-4981-AA8E-66C5339C7C34}" type="pres">
      <dgm:prSet presAssocID="{AF378C8C-92BA-4C3C-9C9D-3B57740C20C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3F3D107-8682-4AE4-9092-DDF383B1501D}" type="presOf" srcId="{0A0A51EA-3566-4FB0-908F-1E066DD1EF25}" destId="{62B8C783-DFC1-434F-926B-3EEEAEE4029A}" srcOrd="1" destOrd="0" presId="urn:microsoft.com/office/officeart/2016/7/layout/BasicLinearProcessNumbered"/>
    <dgm:cxn modelId="{33FBC421-7599-4295-8C24-4DA33BB385CF}" type="presOf" srcId="{6DB67969-0409-4AA4-83F8-C1CA10E77D55}" destId="{1D5F61B4-A4C5-411B-A841-C9D6B439C33B}" srcOrd="0" destOrd="0" presId="urn:microsoft.com/office/officeart/2016/7/layout/BasicLinearProcessNumbered"/>
    <dgm:cxn modelId="{F2C1962E-E40D-4987-85DF-2039B9255FEE}" srcId="{C896BB6D-C926-4F1D-A772-8829D7549684}" destId="{0A0A51EA-3566-4FB0-908F-1E066DD1EF25}" srcOrd="2" destOrd="0" parTransId="{5E61BC33-C5A8-408F-A7B4-3ABD375EB82B}" sibTransId="{2F2A89E3-CB97-40CA-8709-1C4401E7275D}"/>
    <dgm:cxn modelId="{354F465D-9839-4714-89DC-7E75063EB9C7}" type="presOf" srcId="{0A0A51EA-3566-4FB0-908F-1E066DD1EF25}" destId="{0ADE7FB9-60FE-4599-9083-47FDFED43027}" srcOrd="0" destOrd="0" presId="urn:microsoft.com/office/officeart/2016/7/layout/BasicLinearProcessNumbered"/>
    <dgm:cxn modelId="{E3D72E7B-310B-43D4-A0CC-605C5FCB71D5}" srcId="{C896BB6D-C926-4F1D-A772-8829D7549684}" destId="{AF378C8C-92BA-4C3C-9C9D-3B57740C20C3}" srcOrd="3" destOrd="0" parTransId="{D35E43A6-683C-4F01-AE34-5C2DAD0DF765}" sibTransId="{C98F80F0-F8F6-49F7-A481-D1655482A9DB}"/>
    <dgm:cxn modelId="{1AF40E8B-6C24-40B3-BFAC-7233CED075E5}" type="presOf" srcId="{D5150EDA-844C-4917-9F7E-71CB40042591}" destId="{5B207AB0-2600-4298-9AC2-571066FDAD9C}" srcOrd="1" destOrd="0" presId="urn:microsoft.com/office/officeart/2016/7/layout/BasicLinearProcessNumbered"/>
    <dgm:cxn modelId="{F22B118E-7A9D-41F3-AC4A-DA7F1376BA41}" type="presOf" srcId="{02E36B98-AF20-4213-BD6D-C272D13A2D82}" destId="{CB7C6B2B-5EDD-476D-8CE0-C8419CCF40D2}" srcOrd="0" destOrd="0" presId="urn:microsoft.com/office/officeart/2016/7/layout/BasicLinearProcessNumbered"/>
    <dgm:cxn modelId="{F4983193-A2C1-4A8E-9C5E-FE68A87591CB}" type="presOf" srcId="{EFD2686B-F4CB-4A0D-A1EE-BBECC848B9F6}" destId="{95AEACC8-FA6B-47EA-AAA5-D4A4A0764D09}" srcOrd="1" destOrd="0" presId="urn:microsoft.com/office/officeart/2016/7/layout/BasicLinearProcessNumbered"/>
    <dgm:cxn modelId="{6B72B0A2-F77E-448B-868A-63C4CA954701}" srcId="{C896BB6D-C926-4F1D-A772-8829D7549684}" destId="{D5150EDA-844C-4917-9F7E-71CB40042591}" srcOrd="1" destOrd="0" parTransId="{921CB686-6468-41EA-A53D-BC9CC5B5FCD5}" sibTransId="{6DB67969-0409-4AA4-83F8-C1CA10E77D55}"/>
    <dgm:cxn modelId="{C167D4B5-1B67-471C-92BD-7AEB975F8D48}" type="presOf" srcId="{AF378C8C-92BA-4C3C-9C9D-3B57740C20C3}" destId="{00BC48E7-0E20-423D-8050-8EC9EB23D890}" srcOrd="0" destOrd="0" presId="urn:microsoft.com/office/officeart/2016/7/layout/BasicLinearProcessNumbered"/>
    <dgm:cxn modelId="{63FC69BC-3D25-4859-B4A4-931C297FF55D}" type="presOf" srcId="{D5150EDA-844C-4917-9F7E-71CB40042591}" destId="{774BE1E4-D1E9-4143-83BB-7D7BA039F2EA}" srcOrd="0" destOrd="0" presId="urn:microsoft.com/office/officeart/2016/7/layout/BasicLinearProcessNumbered"/>
    <dgm:cxn modelId="{85EA15C9-A153-4E26-BB1B-E7B311100905}" type="presOf" srcId="{C98F80F0-F8F6-49F7-A481-D1655482A9DB}" destId="{D709D669-E545-4E71-93D2-7C87B218CB8E}" srcOrd="0" destOrd="0" presId="urn:microsoft.com/office/officeart/2016/7/layout/BasicLinearProcessNumbered"/>
    <dgm:cxn modelId="{2E20E2CF-ABE0-4A8B-B82B-E3E872ECCF71}" type="presOf" srcId="{C896BB6D-C926-4F1D-A772-8829D7549684}" destId="{82513505-3768-45C5-8259-D563F3C1A627}" srcOrd="0" destOrd="0" presId="urn:microsoft.com/office/officeart/2016/7/layout/BasicLinearProcessNumbered"/>
    <dgm:cxn modelId="{FF5F48D7-E0AA-4FF6-98A5-4F02A4913D19}" type="presOf" srcId="{AF378C8C-92BA-4C3C-9C9D-3B57740C20C3}" destId="{DB689B22-5B74-4981-AA8E-66C5339C7C34}" srcOrd="1" destOrd="0" presId="urn:microsoft.com/office/officeart/2016/7/layout/BasicLinearProcessNumbered"/>
    <dgm:cxn modelId="{A3F97EE6-5E36-4782-8070-19698EB75B1F}" type="presOf" srcId="{EFD2686B-F4CB-4A0D-A1EE-BBECC848B9F6}" destId="{A28EC902-44D2-4050-A102-F57AAC364BD6}" srcOrd="0" destOrd="0" presId="urn:microsoft.com/office/officeart/2016/7/layout/BasicLinearProcessNumbered"/>
    <dgm:cxn modelId="{9908D9EB-B41B-444C-99A1-D7EBDD30DF46}" type="presOf" srcId="{2F2A89E3-CB97-40CA-8709-1C4401E7275D}" destId="{E25AF807-0E72-4557-A186-ADA5BB52A0A3}" srcOrd="0" destOrd="0" presId="urn:microsoft.com/office/officeart/2016/7/layout/BasicLinearProcessNumbered"/>
    <dgm:cxn modelId="{07772DF7-308E-4271-8A7B-EECED563FC0B}" srcId="{C896BB6D-C926-4F1D-A772-8829D7549684}" destId="{EFD2686B-F4CB-4A0D-A1EE-BBECC848B9F6}" srcOrd="0" destOrd="0" parTransId="{00F0AF37-8384-4F18-B29E-A32E6CAB8D83}" sibTransId="{02E36B98-AF20-4213-BD6D-C272D13A2D82}"/>
    <dgm:cxn modelId="{32CF8EF2-7D96-4C53-8CE7-8468CCE9B6FC}" type="presParOf" srcId="{82513505-3768-45C5-8259-D563F3C1A627}" destId="{9D02D7BC-8F47-4254-A60E-465629DAF7F7}" srcOrd="0" destOrd="0" presId="urn:microsoft.com/office/officeart/2016/7/layout/BasicLinearProcessNumbered"/>
    <dgm:cxn modelId="{281D9352-C8E9-4E43-8A9E-1E02395CEDF4}" type="presParOf" srcId="{9D02D7BC-8F47-4254-A60E-465629DAF7F7}" destId="{A28EC902-44D2-4050-A102-F57AAC364BD6}" srcOrd="0" destOrd="0" presId="urn:microsoft.com/office/officeart/2016/7/layout/BasicLinearProcessNumbered"/>
    <dgm:cxn modelId="{67E95C5D-EBDD-43D2-BB09-0BB4C3E525F2}" type="presParOf" srcId="{9D02D7BC-8F47-4254-A60E-465629DAF7F7}" destId="{CB7C6B2B-5EDD-476D-8CE0-C8419CCF40D2}" srcOrd="1" destOrd="0" presId="urn:microsoft.com/office/officeart/2016/7/layout/BasicLinearProcessNumbered"/>
    <dgm:cxn modelId="{26B316AC-0DDD-4182-B11B-5830DF1411A3}" type="presParOf" srcId="{9D02D7BC-8F47-4254-A60E-465629DAF7F7}" destId="{EFC94AE6-01D5-44A4-8E2B-C837B9117FB4}" srcOrd="2" destOrd="0" presId="urn:microsoft.com/office/officeart/2016/7/layout/BasicLinearProcessNumbered"/>
    <dgm:cxn modelId="{D5EE8D62-42ED-49BF-8278-1BD8DF22443B}" type="presParOf" srcId="{9D02D7BC-8F47-4254-A60E-465629DAF7F7}" destId="{95AEACC8-FA6B-47EA-AAA5-D4A4A0764D09}" srcOrd="3" destOrd="0" presId="urn:microsoft.com/office/officeart/2016/7/layout/BasicLinearProcessNumbered"/>
    <dgm:cxn modelId="{8303CE99-C7BB-4A50-9E47-EFF6E16AC615}" type="presParOf" srcId="{82513505-3768-45C5-8259-D563F3C1A627}" destId="{1B4AC405-C770-40BD-9020-176534418A6B}" srcOrd="1" destOrd="0" presId="urn:microsoft.com/office/officeart/2016/7/layout/BasicLinearProcessNumbered"/>
    <dgm:cxn modelId="{DE6A075A-92C2-485A-B22F-18A899139515}" type="presParOf" srcId="{82513505-3768-45C5-8259-D563F3C1A627}" destId="{5053D095-E22B-4CE3-8C01-98C22A25A54C}" srcOrd="2" destOrd="0" presId="urn:microsoft.com/office/officeart/2016/7/layout/BasicLinearProcessNumbered"/>
    <dgm:cxn modelId="{3C0D94ED-E961-4A0A-9ED2-EF253D58B8B9}" type="presParOf" srcId="{5053D095-E22B-4CE3-8C01-98C22A25A54C}" destId="{774BE1E4-D1E9-4143-83BB-7D7BA039F2EA}" srcOrd="0" destOrd="0" presId="urn:microsoft.com/office/officeart/2016/7/layout/BasicLinearProcessNumbered"/>
    <dgm:cxn modelId="{6E001BFD-BC59-442A-97E0-75C13B3F4E72}" type="presParOf" srcId="{5053D095-E22B-4CE3-8C01-98C22A25A54C}" destId="{1D5F61B4-A4C5-411B-A841-C9D6B439C33B}" srcOrd="1" destOrd="0" presId="urn:microsoft.com/office/officeart/2016/7/layout/BasicLinearProcessNumbered"/>
    <dgm:cxn modelId="{8A9FDD0A-60F9-4AD7-BF4D-571818B2C768}" type="presParOf" srcId="{5053D095-E22B-4CE3-8C01-98C22A25A54C}" destId="{AB82BB77-6A4A-4755-85D0-47F519B18BC0}" srcOrd="2" destOrd="0" presId="urn:microsoft.com/office/officeart/2016/7/layout/BasicLinearProcessNumbered"/>
    <dgm:cxn modelId="{AF61C7CF-DD1E-4870-8CE9-C1375C6079ED}" type="presParOf" srcId="{5053D095-E22B-4CE3-8C01-98C22A25A54C}" destId="{5B207AB0-2600-4298-9AC2-571066FDAD9C}" srcOrd="3" destOrd="0" presId="urn:microsoft.com/office/officeart/2016/7/layout/BasicLinearProcessNumbered"/>
    <dgm:cxn modelId="{A3606D51-1AB7-4FDE-9B85-90EE590213B5}" type="presParOf" srcId="{82513505-3768-45C5-8259-D563F3C1A627}" destId="{8FA75F9B-DEA4-4A92-8C93-84FBFFFEF588}" srcOrd="3" destOrd="0" presId="urn:microsoft.com/office/officeart/2016/7/layout/BasicLinearProcessNumbered"/>
    <dgm:cxn modelId="{2556BAA6-4F0B-4EF5-A7FD-097319DF5AC3}" type="presParOf" srcId="{82513505-3768-45C5-8259-D563F3C1A627}" destId="{26FAD006-922B-481E-B741-D293EF76EBEC}" srcOrd="4" destOrd="0" presId="urn:microsoft.com/office/officeart/2016/7/layout/BasicLinearProcessNumbered"/>
    <dgm:cxn modelId="{3C16F3D4-ACE0-4DDA-AF83-8C2B292753F9}" type="presParOf" srcId="{26FAD006-922B-481E-B741-D293EF76EBEC}" destId="{0ADE7FB9-60FE-4599-9083-47FDFED43027}" srcOrd="0" destOrd="0" presId="urn:microsoft.com/office/officeart/2016/7/layout/BasicLinearProcessNumbered"/>
    <dgm:cxn modelId="{A67E66E2-EE13-4DB7-BEAC-02B97E9B0A36}" type="presParOf" srcId="{26FAD006-922B-481E-B741-D293EF76EBEC}" destId="{E25AF807-0E72-4557-A186-ADA5BB52A0A3}" srcOrd="1" destOrd="0" presId="urn:microsoft.com/office/officeart/2016/7/layout/BasicLinearProcessNumbered"/>
    <dgm:cxn modelId="{90AF3B19-BC54-451E-B342-18B8BEB23CA2}" type="presParOf" srcId="{26FAD006-922B-481E-B741-D293EF76EBEC}" destId="{537556CC-049C-4873-A942-B7277A916BCF}" srcOrd="2" destOrd="0" presId="urn:microsoft.com/office/officeart/2016/7/layout/BasicLinearProcessNumbered"/>
    <dgm:cxn modelId="{774A73EB-D6B1-47A8-B46F-16603BE90A9E}" type="presParOf" srcId="{26FAD006-922B-481E-B741-D293EF76EBEC}" destId="{62B8C783-DFC1-434F-926B-3EEEAEE4029A}" srcOrd="3" destOrd="0" presId="urn:microsoft.com/office/officeart/2016/7/layout/BasicLinearProcessNumbered"/>
    <dgm:cxn modelId="{1CA5A9A9-AB5D-46C2-93B6-502BF880713D}" type="presParOf" srcId="{82513505-3768-45C5-8259-D563F3C1A627}" destId="{1B84C0B0-CDDF-41B1-A98C-633DF5BCAE64}" srcOrd="5" destOrd="0" presId="urn:microsoft.com/office/officeart/2016/7/layout/BasicLinearProcessNumbered"/>
    <dgm:cxn modelId="{A7BB8F49-D1E1-44B5-AF24-33A4738EAB7F}" type="presParOf" srcId="{82513505-3768-45C5-8259-D563F3C1A627}" destId="{0CD27C0B-9BC0-4CB9-8C6C-7F13E21FB95D}" srcOrd="6" destOrd="0" presId="urn:microsoft.com/office/officeart/2016/7/layout/BasicLinearProcessNumbered"/>
    <dgm:cxn modelId="{EA243E9E-8DF4-4419-82C4-A9D21BE46DDC}" type="presParOf" srcId="{0CD27C0B-9BC0-4CB9-8C6C-7F13E21FB95D}" destId="{00BC48E7-0E20-423D-8050-8EC9EB23D890}" srcOrd="0" destOrd="0" presId="urn:microsoft.com/office/officeart/2016/7/layout/BasicLinearProcessNumbered"/>
    <dgm:cxn modelId="{0D2319DD-C8E6-480C-8019-EA2CC64BA7FF}" type="presParOf" srcId="{0CD27C0B-9BC0-4CB9-8C6C-7F13E21FB95D}" destId="{D709D669-E545-4E71-93D2-7C87B218CB8E}" srcOrd="1" destOrd="0" presId="urn:microsoft.com/office/officeart/2016/7/layout/BasicLinearProcessNumbered"/>
    <dgm:cxn modelId="{DE75AB67-534F-419F-92FA-7036D0CC47E1}" type="presParOf" srcId="{0CD27C0B-9BC0-4CB9-8C6C-7F13E21FB95D}" destId="{22ED036B-2F42-43E2-BEAA-E00AD252D409}" srcOrd="2" destOrd="0" presId="urn:microsoft.com/office/officeart/2016/7/layout/BasicLinearProcessNumbered"/>
    <dgm:cxn modelId="{E5CADEBE-15D0-4847-8BDB-3F20368BF647}" type="presParOf" srcId="{0CD27C0B-9BC0-4CB9-8C6C-7F13E21FB95D}" destId="{DB689B22-5B74-4981-AA8E-66C5339C7C3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C902-44D2-4050-A102-F57AAC364BD6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Creating the global modules</a:t>
          </a:r>
          <a:endParaRPr lang="en-US" sz="2200" kern="1200" dirty="0"/>
        </a:p>
      </dsp:txBody>
      <dsp:txXfrm>
        <a:off x="3201" y="1669704"/>
        <a:ext cx="2539866" cy="2133487"/>
      </dsp:txXfrm>
    </dsp:sp>
    <dsp:sp modelId="{CB7C6B2B-5EDD-476D-8CE0-C8419CCF40D2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EFC94AE6-01D5-44A4-8E2B-C837B9117FB4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-387493"/>
            <a:satOff val="-237"/>
            <a:lumOff val="924"/>
            <a:alphaOff val="0"/>
          </a:schemeClr>
        </a:solidFill>
        <a:ln w="19050" cap="rnd" cmpd="sng" algn="ctr">
          <a:solidFill>
            <a:schemeClr val="accent2">
              <a:hueOff val="-387493"/>
              <a:satOff val="-237"/>
              <a:lumOff val="9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BE1E4-D1E9-4143-83BB-7D7BA039F2EA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1247123"/>
            <a:satOff val="2509"/>
            <a:lumOff val="38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247123"/>
              <a:satOff val="2509"/>
              <a:lumOff val="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Cleaning the global modules at the end of each test</a:t>
          </a:r>
          <a:endParaRPr lang="en-US" sz="2200" kern="1200" dirty="0"/>
        </a:p>
      </dsp:txBody>
      <dsp:txXfrm>
        <a:off x="2797054" y="1669704"/>
        <a:ext cx="2539866" cy="2133487"/>
      </dsp:txXfrm>
    </dsp:sp>
    <dsp:sp modelId="{1D5F61B4-A4C5-411B-A841-C9D6B439C33B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-774986"/>
            <a:satOff val="-473"/>
            <a:lumOff val="1849"/>
            <a:alphaOff val="0"/>
          </a:schemeClr>
        </a:solidFill>
        <a:ln w="19050" cap="rnd" cmpd="sng" algn="ctr">
          <a:solidFill>
            <a:schemeClr val="accent2">
              <a:hueOff val="-774986"/>
              <a:satOff val="-473"/>
              <a:lumOff val="1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AB82BB77-6A4A-4755-85D0-47F519B18BC0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-1162479"/>
            <a:satOff val="-710"/>
            <a:lumOff val="2773"/>
            <a:alphaOff val="0"/>
          </a:schemeClr>
        </a:solidFill>
        <a:ln w="19050" cap="rnd" cmpd="sng" algn="ctr">
          <a:solidFill>
            <a:schemeClr val="accent2">
              <a:hueOff val="-1162479"/>
              <a:satOff val="-710"/>
              <a:lumOff val="27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E7FB9-60FE-4599-9083-47FDFED43027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2494246"/>
            <a:satOff val="5017"/>
            <a:lumOff val="76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494246"/>
              <a:satOff val="5017"/>
              <a:lumOff val="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the local modules for each test</a:t>
          </a:r>
          <a:endParaRPr lang="en-US" sz="2200" kern="1200" dirty="0"/>
        </a:p>
      </dsp:txBody>
      <dsp:txXfrm>
        <a:off x="5590907" y="1669704"/>
        <a:ext cx="2539866" cy="2133487"/>
      </dsp:txXfrm>
    </dsp:sp>
    <dsp:sp modelId="{E25AF807-0E72-4557-A186-ADA5BB52A0A3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-1549972"/>
            <a:satOff val="-946"/>
            <a:lumOff val="3698"/>
            <a:alphaOff val="0"/>
          </a:schemeClr>
        </a:solidFill>
        <a:ln w="19050" cap="rnd" cmpd="sng" algn="ctr">
          <a:solidFill>
            <a:schemeClr val="accent2">
              <a:hueOff val="-1549972"/>
              <a:satOff val="-946"/>
              <a:lumOff val="36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537556CC-049C-4873-A942-B7277A916BCF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-1937465"/>
            <a:satOff val="-1183"/>
            <a:lumOff val="4622"/>
            <a:alphaOff val="0"/>
          </a:schemeClr>
        </a:solidFill>
        <a:ln w="19050" cap="rnd" cmpd="sng" algn="ctr">
          <a:solidFill>
            <a:schemeClr val="accent2">
              <a:hueOff val="-1937465"/>
              <a:satOff val="-1183"/>
              <a:lumOff val="4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48E7-0E20-423D-8050-8EC9EB23D890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Checking if       re-planning is needed and run the offline planer</a:t>
          </a:r>
          <a:endParaRPr lang="en-US" sz="2200" kern="1200" dirty="0"/>
        </a:p>
      </dsp:txBody>
      <dsp:txXfrm>
        <a:off x="8384760" y="1669704"/>
        <a:ext cx="2539866" cy="2133487"/>
      </dsp:txXfrm>
    </dsp:sp>
    <dsp:sp modelId="{D709D669-E545-4E71-93D2-7C87B218CB8E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-2324957"/>
            <a:satOff val="-1419"/>
            <a:lumOff val="5547"/>
            <a:alphaOff val="0"/>
          </a:schemeClr>
        </a:solidFill>
        <a:ln w="19050" cap="rnd" cmpd="sng" algn="ctr">
          <a:solidFill>
            <a:schemeClr val="accent2">
              <a:hueOff val="-2324957"/>
              <a:satOff val="-1419"/>
              <a:lumOff val="55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22ED036B-2F42-43E2-BEAA-E00AD252D409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36EC0A6-C068-4EA0-ADE3-16F17C614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26EE60C-7187-40EE-9800-6782BE0EB5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724847-4CA4-4B6E-A07B-DA883A6BD188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93EEF0-21A1-4723-BDD9-50FEE36531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2BBD442-0A81-4925-90BF-BDAF322DF5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694786D-6BAB-47FA-B06C-030C8740BB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3336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75E60-B2A5-4C51-B815-E2BF31CBADA7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87C9B3-3F36-45D2-B699-10C699E739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3147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100" u="sng" dirty="0">
                <a:latin typeface="+mn-lt"/>
              </a:rPr>
              <a:t>הודיה</a:t>
            </a:r>
            <a:r>
              <a:rPr lang="he-IL" sz="1100" dirty="0">
                <a:latin typeface="+mn-lt"/>
              </a:rPr>
              <a:t>: היי, אנחנו יואב כהן והודיה כהן אדיב.</a:t>
            </a:r>
          </a:p>
          <a:p>
            <a:r>
              <a:rPr lang="he-IL" sz="1100" dirty="0">
                <a:latin typeface="+mn-lt"/>
              </a:rPr>
              <a:t>ואנחנו נציג לכם עכשיו את מצגת הסיום של פרויקט א' שלנו, בהנחיית איל </a:t>
            </a:r>
            <a:r>
              <a:rPr lang="he-IL" sz="1100" dirty="0" err="1">
                <a:latin typeface="+mn-lt"/>
              </a:rPr>
              <a:t>טייטלר</a:t>
            </a:r>
            <a:r>
              <a:rPr lang="he-IL" sz="1100" dirty="0">
                <a:latin typeface="+mn-lt"/>
              </a:rPr>
              <a:t>.</a:t>
            </a:r>
          </a:p>
          <a:p>
            <a:r>
              <a:rPr lang="he-IL" sz="1100" dirty="0">
                <a:latin typeface="+mn-lt"/>
              </a:rPr>
              <a:t>הפרויקט שלנו הוא בניית אלגוריתם לניהול המראות ונחיתות של מטוסים בזמן-אמת.</a:t>
            </a:r>
          </a:p>
          <a:p>
            <a:endParaRPr lang="he-IL" sz="1100" dirty="0">
              <a:latin typeface="+mn-lt"/>
            </a:endParaRPr>
          </a:p>
          <a:p>
            <a:r>
              <a:rPr lang="he-IL" sz="1100" dirty="0">
                <a:latin typeface="+mn-lt"/>
              </a:rPr>
              <a:t>זוהי ההתנסות הראשונה שלנו בעבודה מעשית בתכנון עם אילוצי זמנים ותכנות בזמן-אמת.</a:t>
            </a:r>
          </a:p>
          <a:p>
            <a:r>
              <a:rPr lang="he-IL" sz="1100" dirty="0">
                <a:latin typeface="+mn-lt"/>
              </a:rPr>
              <a:t>למדנו המון מהפרויקט וגם נהנינו מהדרך!</a:t>
            </a:r>
          </a:p>
          <a:p>
            <a:endParaRPr lang="he-IL" sz="1100" dirty="0">
              <a:latin typeface="+mj-lt"/>
            </a:endParaRPr>
          </a:p>
          <a:p>
            <a:endParaRPr lang="he-IL" sz="1100" dirty="0">
              <a:latin typeface="+mj-lt"/>
            </a:endParaRPr>
          </a:p>
          <a:p>
            <a:endParaRPr lang="he-IL" sz="1100" dirty="0">
              <a:latin typeface="+mn-lt"/>
            </a:endParaRP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69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36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13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446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7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0608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הודיה:</a:t>
            </a:r>
            <a:r>
              <a:rPr lang="he-IL" u="none" dirty="0"/>
              <a:t> </a:t>
            </a:r>
          </a:p>
          <a:p>
            <a:r>
              <a:rPr lang="he-IL" dirty="0"/>
              <a:t>כעת נדבר על אלגוריתם האונליין שזה בעצם החלק שאותו אנחנו מימשנו, אלגוריתם האונליין מומש בעזרת: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תיכנות</a:t>
            </a:r>
            <a:r>
              <a:rPr lang="he-IL" dirty="0"/>
              <a:t> מונחה עצמים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דיזיין</a:t>
            </a:r>
            <a:r>
              <a:rPr lang="he-IL" dirty="0"/>
              <a:t> פטרן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תיכנון אלגוריתמי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האונליין מקבל כקלט את אותו קובץ </a:t>
            </a:r>
            <a:r>
              <a:rPr lang="en-US" dirty="0"/>
              <a:t>config</a:t>
            </a:r>
            <a:r>
              <a:rPr lang="he-IL" dirty="0"/>
              <a:t> שהתקבל </a:t>
            </a:r>
            <a:r>
              <a:rPr lang="he-IL" dirty="0" err="1"/>
              <a:t>לאופליין</a:t>
            </a:r>
            <a:r>
              <a:rPr lang="he-IL" dirty="0"/>
              <a:t> וגרף </a:t>
            </a:r>
            <a:r>
              <a:rPr lang="en-US" dirty="0"/>
              <a:t>STN</a:t>
            </a:r>
            <a:r>
              <a:rPr lang="he-IL" dirty="0"/>
              <a:t> המיוצג כטבלה.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מוציא כפלט קובץ המכיל את סדר הפעולות שקרו במהלך היום.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האונליין משמש כ-"מגדל פיקוח" אשר שולח משימות לסביבת ההרצה (סימולטור) ומבצע החלטות על בסיס מצב העולם וההפרעות המתרחשות.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צריך להחליט האם הוא מבצע תיקון מקומי או תכנון מחדש (במקרה </a:t>
            </a:r>
            <a:r>
              <a:rPr lang="he-IL" dirty="0" err="1"/>
              <a:t>שהתכנית</a:t>
            </a:r>
            <a:r>
              <a:rPr lang="he-IL" dirty="0"/>
              <a:t> אינה </a:t>
            </a:r>
            <a:r>
              <a:rPr lang="he-IL" dirty="0" err="1"/>
              <a:t>פיזיבילית</a:t>
            </a:r>
            <a:r>
              <a:rPr lang="he-IL" dirty="0"/>
              <a:t>)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720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הודיה:</a:t>
            </a:r>
            <a:r>
              <a:rPr lang="he-IL" dirty="0"/>
              <a:t> לאחר שהבנו את הבעיה שלנו -נוכל להגדיר את מטרת הפרויקט.</a:t>
            </a:r>
          </a:p>
          <a:p>
            <a:r>
              <a:rPr lang="he-IL" dirty="0"/>
              <a:t>המטרה היא לבנות אלגוריתם </a:t>
            </a:r>
            <a:r>
              <a:rPr lang="en-US" dirty="0"/>
              <a:t>online</a:t>
            </a:r>
            <a:r>
              <a:rPr lang="he-IL" dirty="0"/>
              <a:t> לניהול המראות ונחיתות של מטוסים.</a:t>
            </a:r>
          </a:p>
          <a:p>
            <a:r>
              <a:rPr lang="he-IL" dirty="0"/>
              <a:t>בפרויקט זה בנינו אלגוריתם אשר מנהל את שדה התעופה בהתאם לתוכנית יום שהתקבלה מאלגוריתם ה-</a:t>
            </a:r>
            <a:r>
              <a:rPr lang="en-US" dirty="0"/>
              <a:t>offline</a:t>
            </a:r>
            <a:r>
              <a:rPr lang="he-IL" dirty="0"/>
              <a:t>. זאת, תוך התמודדות עם שינויים ואילוצים בזמן-אמת.</a:t>
            </a:r>
          </a:p>
          <a:p>
            <a:r>
              <a:rPr lang="he-IL" dirty="0"/>
              <a:t>האלגוריתם צריך להחליט האם הוא יכול לרוץ עם ההפרעות שצצו במהלך היום או לבצע תיכנון מחדש ביחס למצב העולם בו הוא נמצא.</a:t>
            </a:r>
          </a:p>
          <a:p>
            <a:r>
              <a:rPr lang="he-IL" dirty="0"/>
              <a:t> 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829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יואב</a:t>
            </a:r>
            <a:r>
              <a:rPr lang="he-IL" dirty="0"/>
              <a:t>: כאן ניתן לראות את הסכמה כללית של הבעיה שלנו</a:t>
            </a:r>
          </a:p>
          <a:p>
            <a:r>
              <a:rPr lang="he-IL" dirty="0"/>
              <a:t>כאשר ה-</a:t>
            </a:r>
            <a:r>
              <a:rPr lang="en-US" dirty="0"/>
              <a:t>planner</a:t>
            </a:r>
            <a:r>
              <a:rPr lang="he-IL" dirty="0"/>
              <a:t> הוא בעצם אלגוריתם </a:t>
            </a:r>
            <a:r>
              <a:rPr lang="he-IL" dirty="0" err="1"/>
              <a:t>האופליין</a:t>
            </a:r>
            <a:r>
              <a:rPr lang="he-IL" dirty="0"/>
              <a:t> שמומש בפרויקט הקודם.</a:t>
            </a:r>
          </a:p>
          <a:p>
            <a:r>
              <a:rPr lang="he-IL" dirty="0"/>
              <a:t>ה-</a:t>
            </a:r>
            <a:r>
              <a:rPr lang="en-US" dirty="0"/>
              <a:t>executor</a:t>
            </a:r>
            <a:r>
              <a:rPr lang="he-IL" dirty="0"/>
              <a:t> הוא אלגוריתם האונליין שלנו.</a:t>
            </a:r>
          </a:p>
          <a:p>
            <a:r>
              <a:rPr lang="he-IL" dirty="0"/>
              <a:t>כדי לבדוק את האלגוריתם שלנו היה עלינו לבנות סביבה אשר מדמה את שדה התעופה עם הפרעות ושינויים בזמן-אמת.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72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יואב:</a:t>
            </a:r>
            <a:endParaRPr lang="he-IL" u="none" dirty="0"/>
          </a:p>
          <a:p>
            <a:r>
              <a:rPr lang="he-IL" u="none" dirty="0"/>
              <a:t>במימוש </a:t>
            </a:r>
            <a:r>
              <a:rPr lang="he-IL" u="none" dirty="0" err="1"/>
              <a:t>הפרוייקט</a:t>
            </a:r>
            <a:r>
              <a:rPr lang="he-IL" u="none" dirty="0"/>
              <a:t> ביצענו מספר הנחות:</a:t>
            </a:r>
          </a:p>
          <a:p>
            <a:pPr marL="171450" indent="-171450">
              <a:buFontTx/>
              <a:buChar char="-"/>
            </a:pPr>
            <a:r>
              <a:rPr lang="he-IL" u="none" dirty="0"/>
              <a:t>אין המראות ונחיתות בו זמנית – כלומר במרחב האווירי יש מטוס יחיד בכל זמן נתון.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u="none" dirty="0"/>
              <a:t>זמן תיכנון מחדש זניח ביחס לזמניי הבעיה – </a:t>
            </a:r>
            <a:r>
              <a:rPr lang="he-IL" dirty="0"/>
              <a:t>לכן בעת ביצוע תכנון מחדש הקפאנו את מצב העולם.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ההפרעה היחידה </a:t>
            </a:r>
            <a:r>
              <a:rPr lang="he-IL" dirty="0" err="1"/>
              <a:t>שסימלצנו</a:t>
            </a:r>
            <a:r>
              <a:rPr lang="he-IL" dirty="0"/>
              <a:t> היא עיכוב\דחייה של פעולה – כלומר מתיחה של גרף ה-</a:t>
            </a:r>
            <a:r>
              <a:rPr lang="en-US" dirty="0"/>
              <a:t>STN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753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e-IL" u="sng" dirty="0"/>
              <a:t>יואב</a:t>
            </a:r>
            <a:r>
              <a:rPr lang="he-IL" dirty="0"/>
              <a:t>: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בדיאגרמה הזו ניתן לראות את הקשר בין אלגוריתם </a:t>
            </a:r>
            <a:r>
              <a:rPr lang="he-IL" dirty="0" err="1"/>
              <a:t>האופליין</a:t>
            </a:r>
            <a:r>
              <a:rPr lang="he-IL" dirty="0"/>
              <a:t> לאלגוריתם האונליין.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חשוב לציין כי השינוי העיקרי שביצענו באלגוריתם </a:t>
            </a:r>
            <a:r>
              <a:rPr lang="he-IL" dirty="0" err="1"/>
              <a:t>האופליין</a:t>
            </a:r>
            <a:r>
              <a:rPr lang="he-IL" dirty="0"/>
              <a:t> היה הוספת מעטפת, מעטפת זו </a:t>
            </a:r>
            <a:r>
              <a:rPr lang="he-IL" dirty="0" err="1"/>
              <a:t>איפשרה</a:t>
            </a:r>
            <a:r>
              <a:rPr lang="he-IL" dirty="0"/>
              <a:t> קבלת קלט ופלט על מנת שנוכל לייצר משוב.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נעבור על סכמת הבלוקים ונתאר בקצרה את התפקיד של כל בלוק והקשר בין הבלוקים:</a:t>
            </a:r>
          </a:p>
          <a:p>
            <a:pPr marL="171450" indent="-171450">
              <a:buFontTx/>
              <a:buChar char="-"/>
            </a:pPr>
            <a:r>
              <a:rPr lang="he-IL" dirty="0" err="1"/>
              <a:t>האופליין</a:t>
            </a:r>
            <a:r>
              <a:rPr lang="he-IL" dirty="0"/>
              <a:t> יכול לקבל קובץ </a:t>
            </a:r>
            <a:r>
              <a:rPr lang="he-IL" dirty="0" err="1"/>
              <a:t>קונפיג</a:t>
            </a:r>
            <a:r>
              <a:rPr lang="he-IL" dirty="0"/>
              <a:t> חדש(טסט\יום חדש) או </a:t>
            </a:r>
            <a:r>
              <a:rPr lang="he-IL" dirty="0" err="1"/>
              <a:t>קונפיג</a:t>
            </a:r>
            <a:r>
              <a:rPr lang="he-IL" dirty="0"/>
              <a:t> שנוצר </a:t>
            </a:r>
            <a:r>
              <a:rPr lang="he-IL" dirty="0" err="1"/>
              <a:t>מתיכנון</a:t>
            </a:r>
            <a:r>
              <a:rPr lang="he-IL" dirty="0"/>
              <a:t> מחדש(משוב).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כפלט </a:t>
            </a:r>
            <a:r>
              <a:rPr lang="he-IL" dirty="0" err="1"/>
              <a:t>האופליין</a:t>
            </a:r>
            <a:r>
              <a:rPr lang="he-IL" dirty="0"/>
              <a:t> מוציא תוכנית (</a:t>
            </a:r>
            <a:r>
              <a:rPr lang="en-US" dirty="0"/>
              <a:t>STN</a:t>
            </a:r>
            <a:r>
              <a:rPr lang="he-IL" dirty="0"/>
              <a:t>) ומעביר אותה למנהל התוכנית.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הבלוקים בכחול הם ה-</a:t>
            </a:r>
            <a:r>
              <a:rPr lang="en-US" dirty="0" err="1"/>
              <a:t>excutor</a:t>
            </a:r>
            <a:r>
              <a:rPr lang="he-IL" dirty="0"/>
              <a:t> הבלוקים באדום הם הסביבה.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התוכנית יום נכנסת למנהל </a:t>
            </a:r>
            <a:r>
              <a:rPr lang="he-IL" dirty="0" err="1"/>
              <a:t>התכנית</a:t>
            </a:r>
            <a:r>
              <a:rPr lang="he-IL" dirty="0"/>
              <a:t> אשר מייצר את המודולים השונים והקשרים ביניהם.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הבקר מקבל את קובץ </a:t>
            </a:r>
            <a:r>
              <a:rPr lang="he-IL" dirty="0" err="1"/>
              <a:t>הקונפיג</a:t>
            </a:r>
            <a:r>
              <a:rPr lang="he-IL" dirty="0"/>
              <a:t> </a:t>
            </a:r>
            <a:r>
              <a:rPr lang="he-IL" dirty="0" err="1"/>
              <a:t>והתכנית</a:t>
            </a:r>
            <a:r>
              <a:rPr lang="he-IL" dirty="0"/>
              <a:t> (</a:t>
            </a:r>
            <a:r>
              <a:rPr lang="en-US" dirty="0"/>
              <a:t>STN</a:t>
            </a:r>
            <a:r>
              <a:rPr lang="he-IL" dirty="0"/>
              <a:t>) ותפקידו לשמש כמגדל בקרה ופיקוח.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מודול מצב העולם (</a:t>
            </a:r>
            <a:r>
              <a:rPr lang="en-US" dirty="0"/>
              <a:t>state</a:t>
            </a:r>
            <a:r>
              <a:rPr lang="he-IL" dirty="0"/>
              <a:t>) מייצג תמונה של מצב כל המטוסים, נתיבים ושאר הפרמטרים אחריהם אנו עוקבים – מקבל </a:t>
            </a:r>
            <a:r>
              <a:rPr lang="he-IL" dirty="0" err="1"/>
              <a:t>עידכונים</a:t>
            </a:r>
            <a:r>
              <a:rPr lang="he-IL" dirty="0"/>
              <a:t> מהסימולטור על כל התחלה\סיום של פעולה.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שעון – מודול גלובלי אשר סופר זמן באופן דיסקרטי.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אירועים – מודול גלובלי אשר משמש כאמצעי תקשורת בין המודולים השונים </a:t>
            </a:r>
            <a:r>
              <a:rPr lang="he-IL" dirty="0" err="1"/>
              <a:t>בתכנית</a:t>
            </a:r>
            <a:r>
              <a:rPr lang="he-IL" dirty="0"/>
              <a:t> שלנו – מעין </a:t>
            </a:r>
            <a:r>
              <a:rPr lang="en-US" dirty="0"/>
              <a:t>BUS</a:t>
            </a:r>
            <a:r>
              <a:rPr lang="he-IL" dirty="0"/>
              <a:t>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הסימולטור משמש כמודל לעולם אשר מריץ את הפעולות ונותן אינדיקציה כאשר פעולות התחילו או הסתיימו.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מודול ההפרעות – בוחר באופן רנדומלי לאיזה פעולה להפריע ומה משך ההפרעה.</a:t>
            </a:r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11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הודיה</a:t>
            </a:r>
            <a:r>
              <a:rPr lang="he-IL" dirty="0"/>
              <a:t>: שדה תעופה מורכב מפעולות רבות במהלך היום - הוא מכיל מס' רב של מטוסים ומס' רב של נתיבים ועליו לסנכרן בין כל הפעולות ולפקח עליהן.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ישנן פעולות רבות המתרחשות בו-זמנית.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ישנן פעולות התלויות אחת בשנייה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וישנן פעולות אשר יוצרות הפרעות ויכולות לשבש את סדר היום.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r>
              <a:rPr lang="he-IL" u="sng" dirty="0"/>
              <a:t>יואב</a:t>
            </a:r>
            <a:r>
              <a:rPr lang="he-IL" dirty="0"/>
              <a:t>: פיקוח על שדה תעופה בדרך כלל מתבצע על ידי בניית תוכנית לסדר יום. תוכנית זו מכילה את סדר ההמראות והנחיתות עבור כל יום מראש.  </a:t>
            </a:r>
          </a:p>
          <a:p>
            <a:r>
              <a:rPr lang="he-IL" dirty="0"/>
              <a:t>בנוסף, הפיקוח דורש מעקב אחר התוכנית בזמן אמת וטיפול בבעיות שצצות.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2327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הודיה</a:t>
            </a:r>
            <a:r>
              <a:rPr lang="he-IL" u="none" dirty="0"/>
              <a:t>: מנהל</a:t>
            </a:r>
            <a:r>
              <a:rPr lang="he-IL" dirty="0"/>
              <a:t> התוכנית הוא בעצם החולייה המקשרת בין האונליין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הוא מקבל את הפלט של </a:t>
            </a:r>
            <a:r>
              <a:rPr lang="he-IL" dirty="0" err="1"/>
              <a:t>האופליין</a:t>
            </a:r>
            <a:r>
              <a:rPr lang="he-IL" dirty="0"/>
              <a:t> ומסדר אותו, בנוסף הוא בונה את המודולים של האונליין: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אחראי על יצירת המודולים הגלובליים, ועל הניקיון שלהם כאשר מתקבלת תוכנית חדשה.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יוצר את המודולים הלוקאלים עבור כל טסט ומקשר בניהם.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בודק האם יש צורך בתכנון מחדש ובמידה וכן מריץ את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		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297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הודיה</a:t>
            </a:r>
            <a:r>
              <a:rPr lang="he-IL" dirty="0"/>
              <a:t>: כאן ניתן לראות את ה-</a:t>
            </a:r>
            <a:r>
              <a:rPr lang="en-US" dirty="0"/>
              <a:t>flow</a:t>
            </a:r>
            <a:r>
              <a:rPr lang="he-IL" dirty="0"/>
              <a:t> של מנהל התוכנית:</a:t>
            </a:r>
          </a:p>
          <a:p>
            <a:r>
              <a:rPr lang="he-IL" dirty="0"/>
              <a:t>תחילה הוא יוצר את הבלוקים </a:t>
            </a:r>
            <a:r>
              <a:rPr lang="he-IL" dirty="0" err="1"/>
              <a:t>הגלובלים</a:t>
            </a:r>
            <a:r>
              <a:rPr lang="he-IL" dirty="0"/>
              <a:t>.</a:t>
            </a:r>
          </a:p>
          <a:p>
            <a:r>
              <a:rPr lang="he-IL" dirty="0"/>
              <a:t>לאחר מכן הוא בודק האם הטסט סיים – אם כן, הוא מבצע ניקיון לבלוקים הגלובליים ועובר לטסט הבא!</a:t>
            </a:r>
          </a:p>
          <a:p>
            <a:r>
              <a:rPr lang="he-IL" dirty="0"/>
              <a:t>אם הטסט לא סיים, הוא בודק האם יש צורך בתכנון מחדש.</a:t>
            </a:r>
          </a:p>
          <a:p>
            <a:r>
              <a:rPr lang="he-IL" dirty="0"/>
              <a:t>אם אין צורך, כלומר אנחנו בתחילת טסט לכן מנהל </a:t>
            </a:r>
            <a:r>
              <a:rPr lang="he-IL" dirty="0" err="1"/>
              <a:t>התכנית</a:t>
            </a:r>
            <a:r>
              <a:rPr lang="he-IL" dirty="0"/>
              <a:t> ייצור את המודולים הלוקליים ויריץ את הסימולציה.</a:t>
            </a:r>
          </a:p>
          <a:p>
            <a:r>
              <a:rPr lang="he-IL" dirty="0"/>
              <a:t>אם יש צורך בתכנון מחדש – יבצע קריאה </a:t>
            </a:r>
            <a:r>
              <a:rPr lang="he-IL" dirty="0" err="1"/>
              <a:t>לאופליין</a:t>
            </a:r>
            <a:r>
              <a:rPr lang="he-IL" dirty="0"/>
              <a:t> עם </a:t>
            </a:r>
            <a:r>
              <a:rPr lang="he-IL" dirty="0" err="1"/>
              <a:t>הקונפיג</a:t>
            </a:r>
            <a:r>
              <a:rPr lang="he-IL" dirty="0"/>
              <a:t> של התיכנון מחדש, ינקה את המודולים הגלובליים ויבנה מחדש את המודולים הלוקליים.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9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יואב</a:t>
            </a:r>
            <a:r>
              <a:rPr lang="he-IL" dirty="0"/>
              <a:t>: </a:t>
            </a:r>
            <a:r>
              <a:rPr lang="he-IL" dirty="0" err="1"/>
              <a:t>הקונטרולר</a:t>
            </a:r>
            <a:r>
              <a:rPr lang="he-IL" dirty="0"/>
              <a:t> הוא כביכול מגדל הפיקוח של התוכנית. הוא שולח את הפעולות שמוכנות לביצוע לסימולטור.</a:t>
            </a:r>
          </a:p>
          <a:p>
            <a:r>
              <a:rPr lang="he-IL" dirty="0" err="1"/>
              <a:t>הקונטרולר</a:t>
            </a:r>
            <a:r>
              <a:rPr lang="he-IL" dirty="0"/>
              <a:t> מחזיק בגרף התלויות כפי שקיבלנו מאלגוריתם </a:t>
            </a:r>
            <a:r>
              <a:rPr lang="he-IL" dirty="0" err="1"/>
              <a:t>האופליין</a:t>
            </a:r>
            <a:r>
              <a:rPr lang="he-IL" dirty="0"/>
              <a:t> ומחזיק גם את תור העדיפויות שלפיו נשלחות הפעולות לביצוע.</a:t>
            </a:r>
          </a:p>
          <a:p>
            <a:r>
              <a:rPr lang="he-IL" dirty="0"/>
              <a:t>הוא מחזיק </a:t>
            </a:r>
            <a:r>
              <a:rPr lang="he-IL" dirty="0" err="1"/>
              <a:t>רפרנס</a:t>
            </a:r>
            <a:r>
              <a:rPr lang="he-IL" dirty="0"/>
              <a:t> למודולים של ה-</a:t>
            </a:r>
            <a:r>
              <a:rPr lang="en-US" dirty="0"/>
              <a:t>clock</a:t>
            </a:r>
            <a:r>
              <a:rPr lang="he-IL" dirty="0"/>
              <a:t> וה-</a:t>
            </a:r>
            <a:r>
              <a:rPr lang="en-US" dirty="0"/>
              <a:t>events</a:t>
            </a:r>
            <a:r>
              <a:rPr lang="he-IL" dirty="0"/>
              <a:t>. מודול ההפרעות מאזין </a:t>
            </a:r>
            <a:r>
              <a:rPr lang="he-IL" dirty="0" err="1"/>
              <a:t>לקונטרולר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הבקר מייצר את מבניי הנתונים שלו על סמך התכנית מהמודול אופליין.</a:t>
            </a:r>
          </a:p>
          <a:p>
            <a:r>
              <a:rPr lang="he-IL" dirty="0"/>
              <a:t>הבקר הוא מגדל הפיקוח אשר שולח את הפעולות שמוכנות לביצוע לסימולטור.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6017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הגרף הוא בעצם הפלט של תוכנית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סידרנו אותו במבנה נתונים כזה, על מנת שיהיה לנו נוח לבצע חיפוש בגרף ולעקוב אחר התלויות (איזו פעולה תלויה באיזו פעולה – מיוצג ע"י קשרי אב ובן).</a:t>
            </a:r>
          </a:p>
          <a:p>
            <a:r>
              <a:rPr lang="he-IL" dirty="0"/>
              <a:t>לעבור על המלל והגרף, שיראו את המעבר. תוך דגש על מקומות עם מס' תלויות.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9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הוא תור העדיפויות שלפיו הבקר שולח את הפעולות לביצוע. בתחילת התוכנית התור מסודר לפי התוכנית הראשונית שהתקבלה ממנהל התוכנית.</a:t>
            </a:r>
          </a:p>
          <a:p>
            <a:r>
              <a:rPr lang="he-IL" dirty="0"/>
              <a:t>- התור מסודר לפי הזמן בו הפעולה אמורה להתחיל ביחס לתחילת הבעיה (להצביע על הדיאגרמה ולהסביר).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התור מורכב ממצביעים לצמתים בגרף (אשר מכילים מידע על כל פעולה).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עבור כל פעולה נבדוק מס' דברים:</a:t>
            </a:r>
          </a:p>
          <a:p>
            <a:pPr marL="171450" indent="-171450">
              <a:buFontTx/>
              <a:buChar char="-"/>
            </a:pPr>
            <a:r>
              <a:rPr lang="he-IL" dirty="0"/>
              <a:t>1. האם האבות שלה סיימו.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2. האם הגיע הזמן שלה לרוץ.</a:t>
            </a:r>
          </a:p>
          <a:p>
            <a:pPr marL="171450" indent="-171450">
              <a:buFontTx/>
              <a:buChar char="-"/>
            </a:pPr>
            <a:r>
              <a:rPr lang="he-IL" dirty="0"/>
              <a:t>3. מוודאים את חוקיות הפעולה מול מודול מצב העולם (לדג' נחיתה צריכה נתיב, אז האם יש נתיב פנוי)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(עבור כל פעולה שנשלחת לסימולטור מתבצעת המרת יחידות של משך הפעולה לפי ציר הזמן שהוגדר)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פעולות שהזמן שלהן הגיע אך לא מוכנות (עקב הפרעה או שינוי סדר פעולות על ידי הבקר) מקבלות קנס של יחידת זמן אחת ובכך אנו משנים את סדר הפעולות מהתוכנית המקורית.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כל פעולה שהסתיימה מרימה דגל בצומת שלה בגרף.</a:t>
            </a:r>
          </a:p>
          <a:p>
            <a:pPr marL="171450" indent="-171450">
              <a:buFontTx/>
              <a:buChar char="-"/>
            </a:pPr>
            <a:r>
              <a:rPr lang="he-IL" dirty="0"/>
              <a:t>כאשר כל הפעולות הסתיימו והתור ריק – </a:t>
            </a:r>
            <a:r>
              <a:rPr lang="he-IL" dirty="0" err="1"/>
              <a:t>הקונטרולר</a:t>
            </a:r>
            <a:r>
              <a:rPr lang="he-IL" dirty="0"/>
              <a:t> מעלה </a:t>
            </a:r>
            <a:r>
              <a:rPr lang="he-IL" dirty="0" err="1"/>
              <a:t>איבנט</a:t>
            </a:r>
            <a:r>
              <a:rPr lang="he-IL" dirty="0"/>
              <a:t> שהוא סיים.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עבור כל פעולה שנשלחת לסימולטור מבצע המרה של משך הפעולה לפי ציר הזמן שהוגדר.</a:t>
            </a:r>
          </a:p>
          <a:p>
            <a:r>
              <a:rPr lang="he-IL" dirty="0"/>
              <a:t>עבור כל פעולה שהסתיימה מעדכן בגרף בצומת המתאים את הדגל של הפעולה.</a:t>
            </a:r>
          </a:p>
          <a:p>
            <a:r>
              <a:rPr lang="he-IL" dirty="0"/>
              <a:t>כאשר הבקר סיים את כל הפעולות שקיימות </a:t>
            </a:r>
            <a:r>
              <a:rPr lang="he-IL" dirty="0" err="1"/>
              <a:t>בתכנית</a:t>
            </a:r>
            <a:r>
              <a:rPr lang="he-IL" dirty="0"/>
              <a:t> –מעלה אירוע שהוא סיים.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88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345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הסימולטור מדמה את מצב העולם, אין לא יכולת החלטה על ביצוע של דברים אלא הוא מקבל פקודות בלבד ועושה אותן.</a:t>
            </a:r>
          </a:p>
          <a:p>
            <a:r>
              <a:rPr lang="he-IL" dirty="0"/>
              <a:t>הסימולטור מחזיק תור עדיפויות שונה </a:t>
            </a:r>
            <a:r>
              <a:rPr lang="he-IL" dirty="0" err="1"/>
              <a:t>מקונטרולר</a:t>
            </a:r>
            <a:r>
              <a:rPr lang="he-IL" dirty="0"/>
              <a:t> (נסביר בהמשך) שלפיו הסימולטור יודע אילו פעולות סיימו.</a:t>
            </a:r>
          </a:p>
          <a:p>
            <a:r>
              <a:rPr lang="he-IL" dirty="0"/>
              <a:t>הוא מחזיק </a:t>
            </a:r>
            <a:r>
              <a:rPr lang="he-IL" dirty="0" err="1"/>
              <a:t>רפרנס</a:t>
            </a:r>
            <a:r>
              <a:rPr lang="he-IL" dirty="0"/>
              <a:t> למודולים של ה-</a:t>
            </a:r>
            <a:r>
              <a:rPr lang="en-US" dirty="0"/>
              <a:t>clock</a:t>
            </a:r>
            <a:r>
              <a:rPr lang="he-IL" dirty="0"/>
              <a:t> וה-</a:t>
            </a:r>
            <a:r>
              <a:rPr lang="en-US" dirty="0"/>
              <a:t>events</a:t>
            </a:r>
            <a:r>
              <a:rPr lang="he-IL" dirty="0"/>
              <a:t>. מודול מצב העולם מאזין לסימולטור.</a:t>
            </a:r>
          </a:p>
          <a:p>
            <a:endParaRPr lang="he-IL" dirty="0"/>
          </a:p>
          <a:p>
            <a:r>
              <a:rPr lang="he-IL" dirty="0"/>
              <a:t>הסימולטור מדמה את מצב העולם, אין לא יכולת החלטה על ביצוע של דברים אלא הוא מקבל פקודות בלבד ועושה אותן.</a:t>
            </a:r>
          </a:p>
          <a:p>
            <a:r>
              <a:rPr lang="he-IL" dirty="0"/>
              <a:t>במידה ומודול ההפרעות החליט על הפרעה הסימולטור מוסיף את משך ההפרעה לפעולה המתאימה.</a:t>
            </a:r>
          </a:p>
          <a:p>
            <a:r>
              <a:rPr lang="he-IL" dirty="0"/>
              <a:t>הסימולטור בכל התחלה וסיום של פעולה חדשה מבצע </a:t>
            </a:r>
            <a:r>
              <a:rPr lang="he-IL" dirty="0" err="1"/>
              <a:t>עידכון</a:t>
            </a:r>
            <a:r>
              <a:rPr lang="he-IL" dirty="0"/>
              <a:t> של מודול מצב העולם.</a:t>
            </a:r>
          </a:p>
          <a:p>
            <a:r>
              <a:rPr lang="he-IL" dirty="0"/>
              <a:t>הסימולטור בכל מחזור שעון מוריד יחידת זמן מנורמלת מכלל הפעולות שכרגע בביצוע.</a:t>
            </a:r>
          </a:p>
          <a:p>
            <a:r>
              <a:rPr lang="he-IL" dirty="0"/>
              <a:t>הסימולטור הוא "מקבילי" כלומר ייתכן שבאותו מחזור שעון יתחילו\ יסתיימו מספר פעולות במקביל.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762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הוא תור העדיפויות שלפיו הסימולטור יודע אילו פעולות מתבצעות כעת ואילו פעולות סיימו.</a:t>
            </a:r>
          </a:p>
          <a:p>
            <a:r>
              <a:rPr lang="he-IL" dirty="0"/>
              <a:t>הפעולות ממוינות לפי משך הפעולה (להצביע על הדיאגרמה ולהסביר).</a:t>
            </a:r>
          </a:p>
          <a:p>
            <a:r>
              <a:rPr lang="he-IL" dirty="0"/>
              <a:t>- במידה ומודול ההפרעות החליט על הפרעה, הסימולטור מוסיף את משך ההפרעה לפעולה המתאימה.</a:t>
            </a:r>
          </a:p>
          <a:p>
            <a:r>
              <a:rPr lang="he-IL" dirty="0"/>
              <a:t>- הסימולטור בכל התחלה וסיום של פעולה חדשה מבצע עדכון של מודול מצב העולם.</a:t>
            </a:r>
          </a:p>
          <a:p>
            <a:r>
              <a:rPr lang="he-IL" dirty="0"/>
              <a:t>- הסימולטור בכל מחזור שעון מוריד יחידת זמן מנורמלת מכלל הפעולות שכרגע בביצוע.</a:t>
            </a:r>
          </a:p>
          <a:p>
            <a:r>
              <a:rPr lang="he-IL" dirty="0"/>
              <a:t>- הסימולטור הוא "מקבילי" כלומר ייתכן שבאותו מחזור שעון יתחילו\ יסתיימו מספר פעולות במקביל.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853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בעיות בייצוג של 0 במחשב לכן הגדרנו "0" עבור הבעיה שלנו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296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מודל </a:t>
            </a:r>
            <a:r>
              <a:rPr lang="he-IL" dirty="0" err="1"/>
              <a:t>האיבנטים</a:t>
            </a:r>
            <a:r>
              <a:rPr lang="he-IL" dirty="0"/>
              <a:t> הוא בעצם רשימה של סיגנלים אשר דרכו כל המודולים מתקשרים, זו מין מערכת סיגנלים.</a:t>
            </a:r>
          </a:p>
          <a:p>
            <a:endParaRPr lang="he-IL" dirty="0"/>
          </a:p>
          <a:p>
            <a:r>
              <a:rPr lang="he-IL" dirty="0"/>
              <a:t>בתחילה, מימשנו את התקשורת ישירות בין המודולים, אך זה גרר צימוד גבוה של התכנית שלנו (תלויות רבות), ולכן יצרנו את המודול הזה כדי לסדר את זה בצורה נוחה ומובנת יותר.</a:t>
            </a:r>
          </a:p>
          <a:p>
            <a:endParaRPr lang="he-IL" dirty="0"/>
          </a:p>
          <a:p>
            <a:r>
              <a:rPr lang="he-IL" dirty="0"/>
              <a:t>לעבור בקטנה על הטבלה בצד ולהסביר על כל סיגנל.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מודול אשר מרכז את התקשורת עבור כלל התכנית.</a:t>
            </a:r>
          </a:p>
          <a:p>
            <a:r>
              <a:rPr lang="he-IL" dirty="0"/>
              <a:t>שאר המודולים מדברים דרכו דרך מערכת סיגנלים.</a:t>
            </a:r>
          </a:p>
          <a:p>
            <a:r>
              <a:rPr lang="he-IL" dirty="0"/>
              <a:t>בתחילת המימוש התקשורת התבצעה ישירות בין </a:t>
            </a:r>
            <a:r>
              <a:rPr lang="he-IL" dirty="0" err="1"/>
              <a:t>המודלוים</a:t>
            </a:r>
            <a:r>
              <a:rPr lang="he-IL" dirty="0"/>
              <a:t> מה שגרר צימוד גבוה של התכנית שלנו ולכן יצרנו מודול זה על מנת לבטל את התלויות החזקות שנוצרו </a:t>
            </a:r>
            <a:r>
              <a:rPr lang="he-IL" dirty="0" err="1"/>
              <a:t>בתכנית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39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יואב: </a:t>
            </a:r>
            <a:r>
              <a:rPr lang="he-IL" dirty="0"/>
              <a:t>בניית תוכנית יום עבור סדר הנחיתות וההמראות של המטוסים, מעקב אחריה בזמן אמת וטיפול בבעיות היא בעיה מורכבת.</a:t>
            </a:r>
          </a:p>
          <a:p>
            <a:r>
              <a:rPr lang="he-IL" dirty="0"/>
              <a:t>בעיה זו ניתן לחלק ל-2 תתי-בעיות: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בניית תוכנית יום – זהו אלגוריתם אופליין, אלגוריתם זה מתבסס על נתונים שמוזנים כקלט לבעיה. אלגוריתם זה מומש </a:t>
            </a:r>
            <a:r>
              <a:rPr lang="he-IL" dirty="0" err="1"/>
              <a:t>בפרוייקט</a:t>
            </a:r>
            <a:r>
              <a:rPr lang="he-IL" dirty="0"/>
              <a:t> קודם </a:t>
            </a:r>
            <a:r>
              <a:rPr lang="he-IL" b="1" dirty="0">
                <a:solidFill>
                  <a:srgbClr val="FF0000"/>
                </a:solidFill>
                <a:highlight>
                  <a:srgbClr val="FFFF00"/>
                </a:highlight>
              </a:rPr>
              <a:t>בהנחיית אייל </a:t>
            </a:r>
            <a:r>
              <a:rPr lang="he-IL" b="1" dirty="0">
                <a:solidFill>
                  <a:srgbClr val="FF0000"/>
                </a:solidFill>
              </a:rPr>
              <a:t>ע"י בר </a:t>
            </a:r>
            <a:r>
              <a:rPr lang="he-IL" b="1" dirty="0" err="1">
                <a:solidFill>
                  <a:srgbClr val="FF0000"/>
                </a:solidFill>
              </a:rPr>
              <a:t>מימרן</a:t>
            </a:r>
            <a:r>
              <a:rPr lang="he-IL" b="1" dirty="0">
                <a:solidFill>
                  <a:srgbClr val="FF0000"/>
                </a:solidFill>
              </a:rPr>
              <a:t> ותום שפירא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מעקב ופיקוח אחר התוכנית בזמן אמת – זהו אלגוריתם האונליין שאנחנו מימשנו. אלגוריתם זה מתבסס על תוכנית יום קיימת שמוזנת כקלט לבעיה.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335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מדמה לנו את ציר הזמן אשר מיוצג באופן דיסקרטי.</a:t>
            </a:r>
          </a:p>
          <a:p>
            <a:r>
              <a:rPr lang="he-IL" dirty="0"/>
              <a:t>בתחילת התכנית עבדנו עם זמן רציף אך לאחר בעיות מימוש רבות והתייעצות עם איל החלטנו לעבור לזמן בדיד.</a:t>
            </a:r>
          </a:p>
          <a:p>
            <a:r>
              <a:rPr lang="he-IL" dirty="0"/>
              <a:t>היתרון בזמן בדיד הוא היכולת לנרמל את ציר הזמן בקלות, יכולת מעקב אחרי הפעולות בצורה יעילה יותר.</a:t>
            </a:r>
          </a:p>
          <a:p>
            <a:endParaRPr lang="he-IL" dirty="0"/>
          </a:p>
          <a:p>
            <a:r>
              <a:rPr lang="he-IL" dirty="0"/>
              <a:t>ערך השעון – מספר יחידות הזמן שעברו.</a:t>
            </a:r>
          </a:p>
          <a:p>
            <a:r>
              <a:rPr lang="he-IL" dirty="0"/>
              <a:t>אפסילון – ערך זה מכווץ או מותח את ציר הזמן.</a:t>
            </a:r>
          </a:p>
          <a:p>
            <a:r>
              <a:rPr lang="he-IL" dirty="0"/>
              <a:t>אפס – כיוון שאפסילון יכול להיות מאוד קטן יש בעיה של ייצוג מספרים לא שלמים במחשב ולכן נאלצנו לייצר "0" כך שנוכל להשוות אליו זמנים דיסקרטיים בצורה נכונה.</a:t>
            </a:r>
          </a:p>
          <a:p>
            <a:endParaRPr lang="he-IL" dirty="0"/>
          </a:p>
          <a:p>
            <a:r>
              <a:rPr lang="he-IL" dirty="0"/>
              <a:t>השעון מבצע לולאה אינסופית אשר בכל איטרציה: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הטסט הסתיים.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יש צורך בקידום השעון (כתלות בפעולות שהתבצעו בסימולטור ובבקר).</a:t>
            </a:r>
          </a:p>
          <a:p>
            <a:pPr marL="228600" indent="-228600">
              <a:buAutoNum type="arabicPeriod"/>
            </a:pPr>
            <a:r>
              <a:rPr lang="he-IL" dirty="0"/>
              <a:t>עדכון כלל העוקבים כי התבצע\לא התבצע אירוע שעון.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725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אפס – כיוון שאפסילון יכול להיות מאוד קטן יש בעיה של ייצוג מספרים לא שלמים במחשב ולכן נאלצנו לייצר "0" כך שנוכל להשוות אליו זמנים דיסקרטיים בצורה נכונה.</a:t>
            </a:r>
          </a:p>
          <a:p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717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ולהחזיר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44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</a:t>
            </a:r>
            <a:r>
              <a:rPr lang="he-IL" dirty="0" err="1"/>
              <a:t>והלחזיר</a:t>
            </a:r>
            <a:r>
              <a:rPr lang="he-IL" dirty="0"/>
              <a:t>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164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המודל מייצר הפרעות אשר נשלחות לסימולטור, הפרעה יכולה להתפרש כ-2 מצבים:</a:t>
            </a:r>
          </a:p>
          <a:p>
            <a:pPr marL="228600" indent="-228600">
              <a:buAutoNum type="arabicPeriod"/>
            </a:pPr>
            <a:r>
              <a:rPr lang="he-IL" dirty="0"/>
              <a:t>דחייה של פעולה מסוימת (דחייה של ההמראה)</a:t>
            </a:r>
          </a:p>
          <a:p>
            <a:pPr marL="228600" indent="-228600">
              <a:buAutoNum type="arabicPeriod"/>
            </a:pPr>
            <a:r>
              <a:rPr lang="he-IL" dirty="0"/>
              <a:t>עיכוב של פעולה מסוימת (הארכת זמן המשימה המקורי של המטוס)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המודל הוא </a:t>
            </a:r>
            <a:r>
              <a:rPr lang="he-IL" dirty="0" err="1"/>
              <a:t>פסודו</a:t>
            </a:r>
            <a:r>
              <a:rPr lang="he-IL" dirty="0"/>
              <a:t> רנדומלי בשני מובנים:</a:t>
            </a:r>
          </a:p>
          <a:p>
            <a:pPr marL="228600" indent="-228600">
              <a:buAutoNum type="arabicPeriod"/>
            </a:pPr>
            <a:r>
              <a:rPr lang="he-IL" dirty="0"/>
              <a:t>תדירות יצירת ההפרעה הוא מספר אקראי בין 1-ל4 פעולות.</a:t>
            </a:r>
          </a:p>
          <a:p>
            <a:pPr marL="228600" indent="-228600">
              <a:buAutoNum type="arabicPeriod"/>
            </a:pPr>
            <a:r>
              <a:rPr lang="he-IL" dirty="0"/>
              <a:t>משך ההפרעה הוא משתנה אקראי מפולג </a:t>
            </a:r>
            <a:r>
              <a:rPr lang="he-IL" dirty="0" err="1"/>
              <a:t>יוניפורמי</a:t>
            </a:r>
            <a:r>
              <a:rPr lang="he-IL" dirty="0"/>
              <a:t> בין מחצית משך הפעולה שנבחה לבין משך הפעולה שנבחרה.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כאשר נוצרה הפרעה המודול יאותת למודול הסימולטור על הפרעה שנוצרה ויאפס את תדירות יצירת ההפרעה.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9929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רגילה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995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עם תיכנון מחדש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4805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את הפרויקט ניתן להרחיב בכמה מישורים:</a:t>
            </a:r>
          </a:p>
          <a:p>
            <a:pPr marL="228600" indent="-228600">
              <a:buAutoNum type="arabicPeriod"/>
            </a:pPr>
            <a:r>
              <a:rPr lang="he-IL" dirty="0"/>
              <a:t>להוסיף עוד סוגי הפרעות (לדג' קיצור זמן של פעולה מעיד על תקלה) כדי לדמות עולם יותר מציאותי בסימולציה.</a:t>
            </a:r>
          </a:p>
          <a:p>
            <a:pPr marL="228600" indent="-228600">
              <a:buAutoNum type="arabicPeriod"/>
            </a:pPr>
            <a:r>
              <a:rPr lang="he-IL" dirty="0"/>
              <a:t>הוספת </a:t>
            </a:r>
            <a:r>
              <a:rPr lang="en-US" dirty="0"/>
              <a:t>GUI</a:t>
            </a:r>
            <a:r>
              <a:rPr lang="he-IL" dirty="0"/>
              <a:t>?</a:t>
            </a:r>
          </a:p>
          <a:p>
            <a:pPr marL="228600" indent="-228600">
              <a:buAutoNum type="arabicPeriod"/>
            </a:pPr>
            <a:r>
              <a:rPr lang="he-IL" dirty="0"/>
              <a:t>להפוך את המערכת ליותר אינטראקטיבית עבור המשתמש.</a:t>
            </a:r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540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תודה לאיל!!!!! וליואב!!!!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38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e-IL" u="sng" dirty="0"/>
              <a:t>הודיה</a:t>
            </a:r>
            <a:r>
              <a:rPr lang="he-IL" dirty="0"/>
              <a:t>: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ה-</a:t>
            </a:r>
            <a:r>
              <a:rPr lang="en-US" dirty="0"/>
              <a:t>offline</a:t>
            </a:r>
            <a:r>
              <a:rPr lang="he-IL" dirty="0"/>
              <a:t> מבוסס על תורת הגרפים </a:t>
            </a:r>
            <a:r>
              <a:rPr lang="he-IL" dirty="0" err="1"/>
              <a:t>ויוריסטיקות</a:t>
            </a:r>
            <a:r>
              <a:rPr lang="he-IL" dirty="0"/>
              <a:t> ומקבל </a:t>
            </a:r>
            <a:r>
              <a:rPr lang="he-IL" dirty="0" err="1"/>
              <a:t>בוסט</a:t>
            </a:r>
            <a:r>
              <a:rPr lang="he-IL" dirty="0"/>
              <a:t> מרשתות נוירונים.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מקבל כקלט קובץ </a:t>
            </a:r>
            <a:r>
              <a:rPr lang="en-US" dirty="0"/>
              <a:t>config</a:t>
            </a:r>
            <a:r>
              <a:rPr lang="he-IL" dirty="0"/>
              <a:t> (הקובץ מכיל את מספר המטוסים ומספר הנתיבים בבעיה, עבור כל מטוס מפורט זמן תחילת ההמראה ,משך המשימה, מצבו ההתחלתי וכמות הדלק ההתחלתית).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מוציא כפלט קובץ המכיל את תכנית היום.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האופליין</a:t>
            </a:r>
            <a:r>
              <a:rPr lang="he-IL" dirty="0"/>
              <a:t> מחשב את סדר היום האופטימלי בהינתן הנתונים שהוגדרו לו. הוא בעצם בונה גרף </a:t>
            </a:r>
            <a:r>
              <a:rPr lang="en-US" dirty="0"/>
              <a:t>STN</a:t>
            </a:r>
            <a:r>
              <a:rPr lang="he-IL" dirty="0"/>
              <a:t>, שעליו נרחיב בהמשך.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לפרויקט ה-</a:t>
            </a:r>
            <a:r>
              <a:rPr lang="en-US" dirty="0"/>
              <a:t>offline</a:t>
            </a:r>
            <a:r>
              <a:rPr lang="he-IL" dirty="0"/>
              <a:t> כקופסא שחורה, אך במהלך העבודה הבנו שיש צורך להיכנס לפרטיי המימוש ולאלגוריתם עצמו ולבצע שינויים.</a:t>
            </a:r>
          </a:p>
          <a:p>
            <a:pPr marL="0" indent="0">
              <a:buFontTx/>
              <a:buNone/>
            </a:pPr>
            <a:r>
              <a:rPr lang="he-IL" dirty="0"/>
              <a:t>    נפגשנו עם כותבי הפרויקט הקודם במטרה לעבור על פרטיי המימוש, כדי שנוכל לבצע את השינויים הנחוצים בלי לפגוע באלגוריתם עצמו. את השינויים שביצענו נפרט בהמשך, בנקודות הרלוונטיות.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0" indent="0">
              <a:buFontTx/>
              <a:buNone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sz="200" dirty="0"/>
              <a:t>אלגוריתם אופליין שמבוסס על רשתות </a:t>
            </a:r>
            <a:r>
              <a:rPr lang="he-IL" sz="200" dirty="0" err="1"/>
              <a:t>נוירוינים</a:t>
            </a:r>
            <a:r>
              <a:rPr lang="he-IL" sz="200" dirty="0"/>
              <a:t> ותורת הגרפים (חיפוש בגרף, גרף דינמי, גרף מכוון, </a:t>
            </a:r>
            <a:r>
              <a:rPr lang="en-US" sz="200" dirty="0"/>
              <a:t>A*</a:t>
            </a:r>
            <a:r>
              <a:rPr lang="he-IL" sz="200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sz="200" dirty="0"/>
              <a:t>אלגוריתם </a:t>
            </a:r>
            <a:r>
              <a:rPr lang="he-IL" sz="200" dirty="0" err="1"/>
              <a:t>האופיליין</a:t>
            </a:r>
            <a:r>
              <a:rPr lang="he-IL" sz="200" dirty="0"/>
              <a:t> מקבל כקלט קובץ </a:t>
            </a:r>
            <a:r>
              <a:rPr lang="he-IL" sz="200" dirty="0" err="1"/>
              <a:t>קונפיג</a:t>
            </a:r>
            <a:r>
              <a:rPr lang="he-IL" sz="200" dirty="0"/>
              <a:t> ומוציא כפלט קובץ לוג(מכיל את גרף ה-</a:t>
            </a:r>
            <a:r>
              <a:rPr lang="en-US" sz="200" dirty="0"/>
              <a:t>STN</a:t>
            </a:r>
            <a:r>
              <a:rPr lang="he-IL" sz="200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sz="200" dirty="0"/>
              <a:t>בהתחלה התייחסנו </a:t>
            </a:r>
            <a:r>
              <a:rPr lang="he-IL" sz="200" dirty="0" err="1"/>
              <a:t>לפרוייקט</a:t>
            </a:r>
            <a:r>
              <a:rPr lang="he-IL" sz="200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sz="200" dirty="0" err="1"/>
              <a:t>הפרוייקט</a:t>
            </a:r>
            <a:r>
              <a:rPr lang="he-IL" sz="200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sz="200" dirty="0"/>
              <a:t>מרבית השינויים היו הוספת מעטפת </a:t>
            </a:r>
            <a:r>
              <a:rPr lang="he-IL" sz="200" dirty="0" err="1"/>
              <a:t>לפרוייקט</a:t>
            </a:r>
            <a:r>
              <a:rPr lang="he-IL" sz="200" dirty="0"/>
              <a:t> כדי שנוכל להשתמש בו כחלק </a:t>
            </a:r>
            <a:r>
              <a:rPr lang="he-IL" sz="200" dirty="0" err="1"/>
              <a:t>מההפרוייקט</a:t>
            </a:r>
            <a:r>
              <a:rPr lang="he-IL" sz="200" dirty="0"/>
              <a:t> שלנו, כלומר שינינו את </a:t>
            </a:r>
            <a:r>
              <a:rPr lang="he-IL" sz="200" dirty="0" err="1"/>
              <a:t>הפרוייקט</a:t>
            </a:r>
            <a:r>
              <a:rPr lang="he-IL" sz="200" dirty="0"/>
              <a:t> כך שיקבל קלט ופלט בצורה שנוכל לייצר משוב מהזמן אונליין</a:t>
            </a:r>
            <a:endParaRPr lang="en-US" sz="200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85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e-IL" u="sng" dirty="0"/>
              <a:t>הודיה</a:t>
            </a:r>
            <a:r>
              <a:rPr lang="he-IL" dirty="0"/>
              <a:t>: </a:t>
            </a:r>
          </a:p>
          <a:p>
            <a:pPr marL="171450" indent="-171450">
              <a:buFontTx/>
              <a:buChar char="-"/>
            </a:pPr>
            <a:r>
              <a:rPr lang="he-IL" dirty="0"/>
              <a:t>תכנון עם זמנים ואילוצים מתמקד בבעיה בה לכל פעולה יש התחלה וסוף. בעצם, יש ממד נוסף לבעיה והוא זמן הביצוע.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בתכנון עם זמנים יש צורך לקחת בחשבון את זמני ההתחלה והסיום של הפעולות ואת האילוצים השונים בין הפעולות.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האילוצים מיוצגים בגרף שנקרא </a:t>
            </a:r>
            <a:r>
              <a:rPr lang="en-US" dirty="0"/>
              <a:t>STN</a:t>
            </a:r>
            <a:r>
              <a:rPr lang="he-IL" dirty="0"/>
              <a:t>. בעיה שניתן לסדר את כל אילוציה בגרף </a:t>
            </a:r>
            <a:r>
              <a:rPr lang="en-US" dirty="0"/>
              <a:t>STN</a:t>
            </a:r>
            <a:r>
              <a:rPr lang="he-IL" dirty="0"/>
              <a:t> היא </a:t>
            </a:r>
            <a:r>
              <a:rPr lang="he-IL" dirty="0" err="1"/>
              <a:t>פיזיבילית</a:t>
            </a:r>
            <a:r>
              <a:rPr lang="he-IL" dirty="0"/>
              <a:t>, אחרת לא </a:t>
            </a:r>
            <a:r>
              <a:rPr lang="he-IL" dirty="0" err="1"/>
              <a:t>פיזיבילית</a:t>
            </a:r>
            <a:r>
              <a:rPr lang="he-IL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*** לנו – </a:t>
            </a:r>
            <a:r>
              <a:rPr lang="en-US" dirty="0"/>
              <a:t>Simple Temporal Network</a:t>
            </a:r>
            <a:r>
              <a:rPr lang="he-IL" dirty="0"/>
              <a:t> ***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לדג', נסתכל על הגרף הבא המתייחס לבעיית תיכנון זמנים עבור תיקון פיוז.</a:t>
            </a:r>
          </a:p>
          <a:p>
            <a:pPr marL="171450" indent="-171450">
              <a:buFontTx/>
              <a:buChar char="-"/>
            </a:pPr>
            <a:r>
              <a:rPr lang="he-IL" dirty="0"/>
              <a:t>על מנת לתקן את הפיוז, יש צורך להדליק גפרור – כלומר תיקון הפיוז אינו יכול להתחיל טרם הדלקת הגפרור – זהו האילוץ המרכזי בבעיה.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הגפרור דולק במשך 15 שניות, ותיקון הפיוז לוקח 10 שניות – אלה האילוצים המשניים. </a:t>
            </a:r>
          </a:p>
          <a:p>
            <a:pPr marL="171450" indent="-171450">
              <a:buFontTx/>
              <a:buChar char="-"/>
            </a:pPr>
            <a:r>
              <a:rPr lang="he-IL" dirty="0"/>
              <a:t>ניתן לראות כי לכל פעולה יש התחלה וסוף. </a:t>
            </a:r>
            <a:r>
              <a:rPr lang="he-IL" dirty="0" err="1"/>
              <a:t>פיתרון</a:t>
            </a:r>
            <a:r>
              <a:rPr lang="he-IL" dirty="0"/>
              <a:t> אפשרי של בעיה זו יכול להיות סדר הפעולות הבא: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הדלקת גפרור – זמן 0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התחלת תיקון הפיוז – זמן 1</a:t>
            </a:r>
          </a:p>
          <a:p>
            <a:pPr marL="171450" indent="-171450">
              <a:buFontTx/>
              <a:buChar char="-"/>
            </a:pPr>
            <a:r>
              <a:rPr lang="he-IL" dirty="0"/>
              <a:t>סיום תיקון הפיוז – זמן 11</a:t>
            </a:r>
          </a:p>
          <a:p>
            <a:pPr marL="171450" indent="-171450">
              <a:buFontTx/>
              <a:buChar char="-"/>
            </a:pPr>
            <a:r>
              <a:rPr lang="he-IL" dirty="0"/>
              <a:t>כיבוי הגפרור – זמן 12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17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נתאר כעת מקרה יותר מורכב של גרף </a:t>
            </a:r>
            <a:r>
              <a:rPr lang="en-US" dirty="0"/>
              <a:t>STN</a:t>
            </a:r>
            <a:r>
              <a:rPr lang="he-IL" dirty="0"/>
              <a:t>, בו נראה את היתרונות של שימוש במבנה נתונים זה:</a:t>
            </a:r>
          </a:p>
          <a:p>
            <a:r>
              <a:rPr lang="he-IL" dirty="0"/>
              <a:t>הבעיה אותה נתאר היא ביצוע מבחן כניסה על ידי זוג סטודנטים לפני ניסוי במעבדה לבקרה.</a:t>
            </a:r>
          </a:p>
          <a:p>
            <a:r>
              <a:rPr lang="he-IL" dirty="0"/>
              <a:t>את המבחן עליהם להתחיל יחד </a:t>
            </a:r>
            <a:r>
              <a:rPr lang="he-IL" dirty="0" err="1"/>
              <a:t>בזוום</a:t>
            </a:r>
            <a:r>
              <a:rPr lang="he-IL" dirty="0"/>
              <a:t> ולסיים תוך 90 דקות, המבחן כולל 2 מטלות כאשר מטלה מספר 2 תלויה במטלה מספר 1.</a:t>
            </a:r>
          </a:p>
          <a:p>
            <a:r>
              <a:rPr lang="he-IL" dirty="0"/>
              <a:t>זוג הסטודנטים ישב והכין תכנית לביצוע מהטלות בהתבסס על הידע שלהם המבחן העריכו כי:</a:t>
            </a:r>
          </a:p>
          <a:p>
            <a:r>
              <a:rPr lang="he-IL" dirty="0"/>
              <a:t>תחילת המבחן תהיה עד 15 דקות החל מרגע תחילת המפגש </a:t>
            </a:r>
            <a:r>
              <a:rPr lang="he-IL" dirty="0" err="1"/>
              <a:t>בזוום</a:t>
            </a:r>
            <a:r>
              <a:rPr lang="he-IL" dirty="0"/>
              <a:t>.</a:t>
            </a:r>
          </a:p>
          <a:p>
            <a:r>
              <a:rPr lang="he-IL" dirty="0"/>
              <a:t>תחילת ביצוע המשימה הראשונה יתבצע עד 5 דקות מתחילת המבחן (קריאת המשימה).</a:t>
            </a:r>
          </a:p>
          <a:p>
            <a:r>
              <a:rPr lang="he-IL" dirty="0"/>
              <a:t>משך המשימה הראשונה יהיה בין 10 ל-20 דקות.</a:t>
            </a:r>
          </a:p>
          <a:p>
            <a:r>
              <a:rPr lang="he-IL" dirty="0"/>
              <a:t>תחילת המשימה </a:t>
            </a:r>
            <a:r>
              <a:rPr lang="he-IL" dirty="0" err="1"/>
              <a:t>השניה</a:t>
            </a:r>
            <a:r>
              <a:rPr lang="he-IL" dirty="0"/>
              <a:t> יתחיל כ-5 דקות אחריי סיום הראשונה.</a:t>
            </a:r>
          </a:p>
          <a:p>
            <a:r>
              <a:rPr lang="he-IL" dirty="0"/>
              <a:t>משך המשימה </a:t>
            </a:r>
            <a:r>
              <a:rPr lang="he-IL" dirty="0" err="1"/>
              <a:t>השניה</a:t>
            </a:r>
            <a:r>
              <a:rPr lang="he-IL" dirty="0"/>
              <a:t> יהיה 20-30 דקות.</a:t>
            </a:r>
          </a:p>
          <a:p>
            <a:r>
              <a:rPr lang="he-IL" dirty="0"/>
              <a:t>סיום המבחן והגשתו ייקחו עד 15 דקות מסיום המשימה </a:t>
            </a:r>
            <a:r>
              <a:rPr lang="he-IL" dirty="0" err="1"/>
              <a:t>השניה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1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7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51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56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94AB44-5CDF-4EC1-9868-670ABF28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F7DE477-4D3C-4802-A8CA-777FE023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DCDF27-4771-4C16-8055-EB8A1C6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0105A1-81AA-4033-A04D-6EAE8BB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0553CF-5A5B-44C4-8779-848BD546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7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1694A-4398-45F1-A481-87953515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C78C67-1D89-42CE-B6CE-DB888F1D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130B48-8CCA-4343-A944-7DC9DF1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7B8573-0F03-4351-ACB8-11CB0BC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074947-3A62-4450-8638-77D238A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4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9EF0667-E41C-4515-B3CA-84942640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ADDFEC-CDF7-479B-B81C-C0845442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FA647-CAFD-4F91-9393-5D70963A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3FDF02-B10D-4F5F-8B23-EE16D14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B64910-FED9-4055-9875-9C0DDB1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82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2B68-D5BB-4EA1-AA06-AA0F0EB03557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8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7578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B74F-7D5F-40B2-99A3-88735BD1578B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42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B8D-86A8-4454-AA4A-1BEBDBDA192F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09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B68-68DB-45D4-BA8A-E485CD89D92D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09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71B7-87D8-4F1F-9E2D-C6A63061FDAF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416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AD0D-E4D3-4002-8D78-AF351A1D3F6C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205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21F4-9C26-416E-9A11-3CE3612254C3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54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0E56B9-6FD7-40FC-97C1-7A663174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A6DC93-F89F-44A5-80A5-D1978F35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5FB9CC-584E-46A7-8279-141E410E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75F88F-97F1-4311-8ACB-FF608A23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98E751-A0EC-4C92-B0D2-6F892018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158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EE37-CB84-467D-A0A3-F81C0AAB9BAF}" type="datetime8">
              <a:rPr lang="he-IL" smtClean="0"/>
              <a:t>10 נובמבר 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7814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92832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70089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10269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73294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93057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A421-3765-4AFC-82D8-61E7D97E88E2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388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CFF-5ACA-4C80-A849-F6D0F72C53A9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578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8482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941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082D91-6258-45BF-8606-0A10FB30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CBDD59-9DF9-4424-A36D-4D735A09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B4D02C-9F39-431E-B66E-39F3F42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395AD1-0E60-40EB-B980-B93033D7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DFFD28-9409-47BE-B59A-DADCF9C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355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225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4738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928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743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2016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581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054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876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6888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971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CAA8FE-956E-4AC6-9F5C-9CB8839C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401EC5-5FE1-4783-8C0D-E3FC4C02F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FB605A-E7FB-435D-92F0-4F613601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9C961-188C-4178-8E2E-A6041A0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FEC197-FBDF-4274-B89B-9DBE3914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9FAF8C3-A130-4700-9110-27AB9EBE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8509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210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481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3900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400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441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330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805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614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570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0310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079AED-FE93-4A81-BA08-D0291B05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4AB488-D9D0-4775-B769-56BE5F04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59C5A45-E363-42C8-90DC-6DB61C4B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84FA17F-8BC8-46AF-B85A-A327AD0E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A7789EB-1D1F-47ED-8594-68CE6F9A0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4B90206-EC63-435B-849D-C160021F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38B96CB-A8CA-495A-838E-2B58C6D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A76E3B1-DC5E-4C2C-B0C6-4597872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8435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936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04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3003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742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2984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719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027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689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5886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3423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566C39-0B9E-4E16-AC78-1BEC153C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8262F5-2C39-4675-ACF2-D1C4D72A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E25D90-4A4B-404B-BE55-1A73FF17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A4A120-FD0E-45A1-A887-0557827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3923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68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6723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3145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88727A6-A6E8-45E3-B238-18F78350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150FF2-EA41-4D6A-9068-F1571824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8D87902-9D94-402C-9003-D71ABAA0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005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466348-5ECD-482C-BAA4-ACA22EF4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180181-838E-47EA-8D47-C76EEE1D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868382-64B2-443E-8E50-D4B6DD58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CE6AD0-7B1E-41D0-9330-05DEC53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F460AD-8E9D-48F4-A589-9B89C0FB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96AB53-4FD4-4079-BFCE-565AC03E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DF7EA-9CBC-4A6D-8D3F-38C1927A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5F9EF0-0204-4E5A-929F-33C536592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8C7068-9DCF-4B9A-A4ED-F966C7D6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87B587-62C6-4372-B7C8-549BA2B2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E09872-17FA-482E-A720-5BD8F7B4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617AB2-AF5D-4AFD-9C1A-EBB1FE95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5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08325C-F89C-40BA-A760-456B8A16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DD9CF4-D84D-472F-9841-293E89D1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21727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jpg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682981-1E08-4EC6-9815-1D36685C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509" y="1779216"/>
            <a:ext cx="9144000" cy="1243902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002060"/>
                </a:solidFill>
              </a:rPr>
              <a:t>Final Presentation</a:t>
            </a:r>
            <a:br>
              <a:rPr lang="en-US" sz="4800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 </a:t>
            </a:r>
            <a:r>
              <a:rPr lang="en-US" sz="3600" b="1" i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algorithm for </a:t>
            </a:r>
            <a:r>
              <a:rPr lang="en-US" sz="3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600" b="1" i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irport management</a:t>
            </a:r>
            <a:endParaRPr lang="he-IL" sz="36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BD7677-3CB1-4052-AF47-DEF77047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545" y="3626066"/>
            <a:ext cx="9144000" cy="2532137"/>
          </a:xfrm>
        </p:spPr>
        <p:txBody>
          <a:bodyPr>
            <a:noAutofit/>
          </a:bodyPr>
          <a:lstStyle/>
          <a:p>
            <a:pPr algn="l" rtl="0"/>
            <a:r>
              <a:rPr lang="en-US" u="sng">
                <a:solidFill>
                  <a:srgbClr val="002060"/>
                </a:solidFill>
              </a:rPr>
              <a:t>Students:</a:t>
            </a:r>
            <a:r>
              <a:rPr lang="en-US">
                <a:solidFill>
                  <a:srgbClr val="002060"/>
                </a:solidFill>
              </a:rPr>
              <a:t> Yoav Cohen, Hodaya Cohen-Adiv</a:t>
            </a:r>
          </a:p>
          <a:p>
            <a:pPr algn="l" rtl="0"/>
            <a:r>
              <a:rPr lang="en-US" u="sng">
                <a:solidFill>
                  <a:srgbClr val="002060"/>
                </a:solidFill>
              </a:rPr>
              <a:t>Supervisor</a:t>
            </a:r>
            <a:r>
              <a:rPr lang="en-US">
                <a:solidFill>
                  <a:srgbClr val="002060"/>
                </a:solidFill>
              </a:rPr>
              <a:t>: Ayal Taitler</a:t>
            </a:r>
          </a:p>
          <a:p>
            <a:pPr algn="l" rtl="0"/>
            <a:endParaRPr lang="he-IL" sz="2000"/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Context: Project A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Semester: Winter,  2020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Date: 15/11/2021</a:t>
            </a:r>
            <a:endParaRPr lang="he-IL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47B919C-E18C-43B0-A0A1-6D31B298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sp>
        <p:nvSpPr>
          <p:cNvPr id="8" name="סימן ''אסור'' 7">
            <a:extLst>
              <a:ext uri="{FF2B5EF4-FFF2-40B4-BE49-F238E27FC236}">
                <a16:creationId xmlns:a16="http://schemas.microsoft.com/office/drawing/2014/main" id="{460CA6B1-A0A7-4152-B423-9D68B5DBD4EE}"/>
              </a:ext>
            </a:extLst>
          </p:cNvPr>
          <p:cNvSpPr/>
          <p:nvPr/>
        </p:nvSpPr>
        <p:spPr>
          <a:xfrm>
            <a:off x="4388699" y="2307515"/>
            <a:ext cx="1102111" cy="1048656"/>
          </a:xfrm>
          <a:prstGeom prst="noSmoking">
            <a:avLst>
              <a:gd name="adj" fmla="val 889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657A408-36A1-422A-8EAD-FCB1709B4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89" y="3580943"/>
            <a:ext cx="1157449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9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69A488D-4317-4A2E-8977-0F6DC06E2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61890"/>
            <a:ext cx="1159354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6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0F7AC35-DEE1-42EB-8571-970EB7CC9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90469"/>
            <a:ext cx="1159354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5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B5748B2-30ED-46AE-9DD7-38CD3C29B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90469"/>
            <a:ext cx="1159354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8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3D4B4BA-5240-494C-AB92-C8D443B15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25" y="3498768"/>
            <a:ext cx="1158401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b="1"/>
              <a:t>Online algorithm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D447068-664C-450C-9FB6-B8004A0ABB8E}"/>
              </a:ext>
            </a:extLst>
          </p:cNvPr>
          <p:cNvSpPr txBox="1"/>
          <p:nvPr/>
        </p:nvSpPr>
        <p:spPr>
          <a:xfrm>
            <a:off x="671361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online planner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implemented using </a:t>
            </a:r>
          </a:p>
          <a:p>
            <a:pPr marL="800100" lvl="1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Orinted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programing</a:t>
            </a:r>
          </a:p>
          <a:p>
            <a:pPr marL="800100" lvl="1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degisn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patterns</a:t>
            </a:r>
          </a:p>
          <a:p>
            <a:pPr marL="800100" lvl="1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design</a:t>
            </a:r>
          </a:p>
          <a:p>
            <a:pPr marL="342900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online planner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is a config file and STN graph.</a:t>
            </a:r>
          </a:p>
          <a:p>
            <a:pPr marL="342900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online planner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a log file as an output.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A8494A5-25E9-43BE-AF71-EAFCFD4B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7" y="1341251"/>
            <a:ext cx="5421162" cy="113844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E0B55EE-1776-4375-827D-B8BD98F0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981" y="2914179"/>
            <a:ext cx="5348407" cy="292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DE5E7-CDBD-4B22-B591-6EF0BF74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Project Goal</a:t>
            </a:r>
            <a:endParaRPr lang="he-IL" sz="4400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7B225D-5CD6-43D4-B20E-E1451DF248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01838"/>
            <a:ext cx="10515600" cy="3435350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managing takeoff and landing.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22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malfunctions and changes.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</p:spTree>
    <p:extLst>
      <p:ext uri="{BB962C8B-B14F-4D97-AF65-F5344CB8AC3E}">
        <p14:creationId xmlns:p14="http://schemas.microsoft.com/office/powerpoint/2010/main" val="415333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/>
            <a:r>
              <a:rPr lang="en-US" sz="6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General schema of the problem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61A4517-EDD6-47D7-96DB-E44E5865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09" y="872805"/>
            <a:ext cx="3959802" cy="44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8"/>
            <a:ext cx="10515600" cy="93990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Project Assumptions</a:t>
            </a:r>
            <a:endParaRPr lang="he-IL" sz="4400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8DF1847-A0D3-4E98-A025-1C4D0E333E94}"/>
              </a:ext>
            </a:extLst>
          </p:cNvPr>
          <p:cNvSpPr txBox="1">
            <a:spLocks/>
          </p:cNvSpPr>
          <p:nvPr/>
        </p:nvSpPr>
        <p:spPr>
          <a:xfrm>
            <a:off x="0" y="2001838"/>
            <a:ext cx="10515600" cy="3435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cs typeface="Assistant" pitchFamily="2" charset="-79"/>
              </a:rPr>
              <a:t>No simultaneously take offs and landings.</a:t>
            </a:r>
            <a:br>
              <a:rPr lang="en-US" sz="2200" dirty="0">
                <a:solidFill>
                  <a:srgbClr val="002060"/>
                </a:solidFill>
                <a:cs typeface="Assistant" pitchFamily="2" charset="-79"/>
              </a:rPr>
            </a:br>
            <a:endParaRPr lang="en-US" sz="2200" dirty="0">
              <a:solidFill>
                <a:srgbClr val="002060"/>
              </a:solidFill>
              <a:cs typeface="Assistant" pitchFamily="2" charset="-79"/>
            </a:endParaRPr>
          </a:p>
          <a:p>
            <a:pPr lvl="1" algn="l" rtl="0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cs typeface="Assistant" pitchFamily="2" charset="-79"/>
              </a:rPr>
              <a:t>Replanning time is negligible.</a:t>
            </a:r>
            <a:br>
              <a:rPr lang="en-US" sz="2200" dirty="0">
                <a:solidFill>
                  <a:srgbClr val="002060"/>
                </a:solidFill>
                <a:cs typeface="Assistant" pitchFamily="2" charset="-79"/>
              </a:rPr>
            </a:br>
            <a:endParaRPr lang="en-US" sz="2200" dirty="0">
              <a:solidFill>
                <a:srgbClr val="002060"/>
              </a:solidFill>
              <a:cs typeface="Assistant" pitchFamily="2" charset="-79"/>
            </a:endParaRPr>
          </a:p>
          <a:p>
            <a:pPr lvl="1" algn="l" rtl="0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cs typeface="Assistant" pitchFamily="2" charset="-79"/>
              </a:rPr>
              <a:t>The only Interrupt is a delay.</a:t>
            </a:r>
          </a:p>
        </p:txBody>
      </p:sp>
    </p:spTree>
    <p:extLst>
      <p:ext uri="{BB962C8B-B14F-4D97-AF65-F5344CB8AC3E}">
        <p14:creationId xmlns:p14="http://schemas.microsoft.com/office/powerpoint/2010/main" val="67408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Block Diagram</a:t>
            </a:r>
            <a:endParaRPr lang="he-IL" sz="4400" b="1" dirty="0">
              <a:solidFill>
                <a:srgbClr val="002060"/>
              </a:solidFill>
              <a:cs typeface="Calibri Light" panose="020F03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10DCC6-5E2E-4A28-90BE-62809804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9" y="1226795"/>
            <a:ext cx="9176936" cy="44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Motivation</a:t>
            </a:r>
            <a:endParaRPr lang="he-IL" b="1" dirty="0"/>
          </a:p>
        </p:txBody>
      </p:sp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862AA29A-9D87-4C9D-87B5-CDE841376C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690688"/>
            <a:ext cx="10515600" cy="4052887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Multipale planes that are simultaniusly take off and land.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Unexpected problems create conflicts and may change the day plan.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2400" b="1" dirty="0">
                <a:solidFill>
                  <a:srgbClr val="002060"/>
                </a:solidFill>
              </a:rPr>
              <a:t>Real time.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721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Program Manager</a:t>
            </a:r>
          </a:p>
        </p:txBody>
      </p:sp>
      <p:graphicFrame>
        <p:nvGraphicFramePr>
          <p:cNvPr id="49" name="מציין מיקום טקסט 5">
            <a:extLst>
              <a:ext uri="{FF2B5EF4-FFF2-40B4-BE49-F238E27FC236}">
                <a16:creationId xmlns:a16="http://schemas.microsoft.com/office/drawing/2014/main" id="{AE7C6EB2-533F-4DE9-832C-597B3E804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5162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281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Program Manager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FB3DFCD-A03D-46A7-AB51-38A6F46D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97" y="1690689"/>
            <a:ext cx="8668535" cy="41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 </a:t>
            </a:r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module</a:t>
            </a:r>
            <a:endParaRPr lang="en-US" sz="3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524125"/>
            <a:ext cx="4992688" cy="367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l" rtl="0">
              <a:lnSpc>
                <a:spcPct val="150000"/>
              </a:lnSpc>
            </a:pPr>
            <a:r>
              <a:rPr lang="en-US" dirty="0"/>
              <a:t>Graph, Heap (</a:t>
            </a:r>
            <a:r>
              <a:rPr lang="en-US" b="0" i="0" dirty="0">
                <a:effectLst/>
              </a:rPr>
              <a:t>Priority Queue)</a:t>
            </a:r>
          </a:p>
          <a:p>
            <a:pPr marL="342900" algn="l" rtl="0">
              <a:lnSpc>
                <a:spcPct val="150000"/>
              </a:lnSpc>
            </a:pPr>
            <a:r>
              <a:rPr lang="en-US" dirty="0"/>
              <a:t>Holds ref to: Clock, Events</a:t>
            </a:r>
          </a:p>
          <a:p>
            <a:pPr marL="342900" algn="l" rtl="0">
              <a:lnSpc>
                <a:spcPct val="150000"/>
              </a:lnSpc>
            </a:pPr>
            <a:r>
              <a:rPr lang="en-US" dirty="0"/>
              <a:t>Subscriber: Interrupt</a:t>
            </a:r>
          </a:p>
          <a:p>
            <a:pPr marL="342900" algn="l" rtl="0"/>
            <a:endParaRPr lang="en-US" sz="1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5FAAC71-D86D-48BA-B5D3-4545A8884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1" r="9009" b="-3"/>
          <a:stretch/>
        </p:blipFill>
        <p:spPr>
          <a:xfrm>
            <a:off x="5190902" y="1382023"/>
            <a:ext cx="4223252" cy="40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8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67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STN Graph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BF73F97-61E5-4DC8-93E0-594AD9AA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98" y="503340"/>
            <a:ext cx="3252602" cy="608374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A849AD6-89E8-490C-866F-9D174F15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7" y="2133133"/>
            <a:ext cx="7160048" cy="2946401"/>
          </a:xfrm>
          <a:prstGeom prst="rect">
            <a:avLst/>
          </a:prstGeom>
        </p:spPr>
      </p:pic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C334260E-DA54-434B-8FAF-7611FF624F82}"/>
              </a:ext>
            </a:extLst>
          </p:cNvPr>
          <p:cNvSpPr/>
          <p:nvPr/>
        </p:nvSpPr>
        <p:spPr>
          <a:xfrm>
            <a:off x="7616474" y="3225334"/>
            <a:ext cx="1066800" cy="381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96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9478FEA-5C89-480A-921A-7ECE57BD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3" y="2462040"/>
            <a:ext cx="9282016" cy="28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17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9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4330700" cy="1541462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Heap (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Priority Queue</a:t>
            </a:r>
            <a:r>
              <a:rPr lang="he-IL" sz="2400" b="0" i="0" dirty="0">
                <a:solidFill>
                  <a:srgbClr val="002060"/>
                </a:solidFill>
                <a:effectLst/>
              </a:rPr>
              <a:t>(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State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4C356F1-9184-4DD6-B869-F029D532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058" y="3076498"/>
            <a:ext cx="4726955" cy="34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3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07ABE341-56E1-4793-AC8C-6411D081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3B829BA-171A-40F4-BD93-7B8EDCD6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52" y="2221996"/>
            <a:ext cx="7143600" cy="35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4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88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Events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5419725" cy="154146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Clock, Controller ,Simulator, State, Interrupt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3603D99-57FB-42A2-BB5D-CD76A2B0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93604"/>
              </p:ext>
            </p:extLst>
          </p:nvPr>
        </p:nvGraphicFramePr>
        <p:xfrm>
          <a:off x="4711527" y="1378454"/>
          <a:ext cx="4562475" cy="51307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10861">
                  <a:extLst>
                    <a:ext uri="{9D8B030D-6E8A-4147-A177-3AD203B41FA5}">
                      <a16:colId xmlns:a16="http://schemas.microsoft.com/office/drawing/2014/main" val="515667378"/>
                    </a:ext>
                  </a:extLst>
                </a:gridCol>
                <a:gridCol w="1151614">
                  <a:extLst>
                    <a:ext uri="{9D8B030D-6E8A-4147-A177-3AD203B41FA5}">
                      <a16:colId xmlns:a16="http://schemas.microsoft.com/office/drawing/2014/main" val="3599395099"/>
                    </a:ext>
                  </a:extLst>
                </a:gridCol>
              </a:tblGrid>
              <a:tr h="197654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sent action to simulator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sa</a:t>
                      </a:r>
                      <a:endParaRPr lang="he-IL" sz="1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98510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Clock event, no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cena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4542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clock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27614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hjjhf</a:t>
                      </a:r>
                      <a:endParaRPr lang="he-IL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56585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cd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90179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92460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Random interrupt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hujg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rand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13381"/>
                  </a:ext>
                </a:extLst>
              </a:tr>
              <a:tr h="526871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no re-planning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 (version number)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rp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288912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True: test done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regular test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9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7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The problem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F8B983F-BA27-43EE-B9DA-E759494E3462}"/>
              </a:ext>
            </a:extLst>
          </p:cNvPr>
          <p:cNvSpPr txBox="1"/>
          <p:nvPr/>
        </p:nvSpPr>
        <p:spPr>
          <a:xfrm>
            <a:off x="1266824" y="1926590"/>
            <a:ext cx="9648825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Building a day plan and monitoring it in real time is a complex problem.</a:t>
            </a:r>
          </a:p>
          <a:p>
            <a:pPr algn="l" rtl="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This problem is divided into two:</a:t>
            </a: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offline algorithm -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b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uilding a day plan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based </a:t>
            </a:r>
            <a:r>
              <a:rPr lang="en-US" sz="2400" strike="sngStrike" dirty="0">
                <a:solidFill>
                  <a:srgbClr val="002060"/>
                </a:solidFill>
                <a:cs typeface="Assistant" pitchFamily="2" charset="-79"/>
              </a:rPr>
              <a:t>on</a:t>
            </a:r>
            <a:r>
              <a:rPr lang="en-US" sz="2400" b="0" i="0" strike="sngStrike" dirty="0">
                <a:solidFill>
                  <a:srgbClr val="002060"/>
                </a:solidFill>
                <a:effectLst/>
                <a:cs typeface="Assistant" pitchFamily="2" charset="-79"/>
              </a:rPr>
              <a:t> prior knowledge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online algorithm -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g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iven an existing program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, </a:t>
            </a:r>
            <a:r>
              <a:rPr lang="en-US" dirty="0">
                <a:solidFill>
                  <a:srgbClr val="002060"/>
                </a:solidFill>
                <a:cs typeface="Assistant" pitchFamily="2" charset="-79"/>
              </a:rPr>
              <a:t>t</a:t>
            </a:r>
            <a:r>
              <a:rPr lang="en-US" b="0" i="0" dirty="0">
                <a:solidFill>
                  <a:srgbClr val="002060"/>
                </a:solidFill>
                <a:effectLst/>
                <a:cs typeface="Assistant" pitchFamily="2" charset="-79"/>
              </a:rPr>
              <a:t>racking it </a:t>
            </a:r>
            <a:r>
              <a:rPr lang="en-US" dirty="0">
                <a:solidFill>
                  <a:srgbClr val="002060"/>
                </a:solidFill>
                <a:cs typeface="Assistant" pitchFamily="2" charset="-79"/>
              </a:rPr>
              <a:t>while</a:t>
            </a:r>
            <a:r>
              <a:rPr lang="en-US" b="0" i="0" dirty="0">
                <a:solidFill>
                  <a:srgbClr val="002060"/>
                </a:solidFill>
                <a:effectLst/>
                <a:cs typeface="Assistant" pitchFamily="2" charset="-79"/>
              </a:rPr>
              <a:t> </a:t>
            </a:r>
            <a:r>
              <a:rPr lang="en-US" dirty="0">
                <a:solidFill>
                  <a:srgbClr val="002060"/>
                </a:solidFill>
                <a:cs typeface="Assistant" pitchFamily="2" charset="-79"/>
              </a:rPr>
              <a:t>keeping</a:t>
            </a:r>
            <a:r>
              <a:rPr lang="en-US" b="0" i="0" dirty="0">
                <a:solidFill>
                  <a:srgbClr val="002060"/>
                </a:solidFill>
                <a:effectLst/>
                <a:cs typeface="Assistant" pitchFamily="2" charset="-79"/>
              </a:rPr>
              <a:t> the constraints in real time 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--- !!! ---.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90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5705475" cy="1541462"/>
          </a:xfrm>
        </p:spPr>
        <p:txBody>
          <a:bodyPr>
            <a:normAutofit fontScale="92500"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Value, epsilon</a:t>
            </a:r>
            <a:endParaRPr lang="en-US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/>
            <a:r>
              <a:rPr lang="en-US" sz="2400" dirty="0">
                <a:solidFill>
                  <a:srgbClr val="002060"/>
                </a:solidFill>
              </a:rPr>
              <a:t>Holds ref to: Events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Controller, Simulator, State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1560479" y="3965576"/>
            <a:ext cx="683037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13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1800" b="1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5705475" cy="1541462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ZERO</a:t>
            </a:r>
            <a:endParaRPr lang="en-US" sz="2400" b="0" i="0" dirty="0">
              <a:solidFill>
                <a:srgbClr val="002060"/>
              </a:solidFill>
              <a:effectLst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1560479" y="3965576"/>
            <a:ext cx="683037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5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4330700" cy="259556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Plane Vector, Lane Vector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Simulator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90EFB883-DCDB-4833-B0BE-FE16A320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48682"/>
              </p:ext>
            </p:extLst>
          </p:nvPr>
        </p:nvGraphicFramePr>
        <p:xfrm>
          <a:off x="1133475" y="4139141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1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E3212B8E-F8D5-4EE7-A9CA-38CEF802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51169"/>
              </p:ext>
            </p:extLst>
          </p:nvPr>
        </p:nvGraphicFramePr>
        <p:xfrm>
          <a:off x="1133474" y="5215466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2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1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0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7" name="טבלה 9">
            <a:extLst>
              <a:ext uri="{FF2B5EF4-FFF2-40B4-BE49-F238E27FC236}">
                <a16:creationId xmlns:a16="http://schemas.microsoft.com/office/drawing/2014/main" id="{231BB288-3793-4E08-AD9A-8E564B5F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19875"/>
              </p:ext>
            </p:extLst>
          </p:nvPr>
        </p:nvGraphicFramePr>
        <p:xfrm>
          <a:off x="5121899" y="1501506"/>
          <a:ext cx="3495677" cy="4988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29343024"/>
                    </a:ext>
                  </a:extLst>
                </a:gridCol>
                <a:gridCol w="1209677">
                  <a:extLst>
                    <a:ext uri="{9D8B030D-6E8A-4147-A177-3AD203B41FA5}">
                      <a16:colId xmlns:a16="http://schemas.microsoft.com/office/drawing/2014/main" val="3102892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idle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8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10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3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8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81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1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91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96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241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to config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1A973A77-5151-4334-A978-5DA4C789AE5A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solidFill>
                  <a:srgbClr val="002060"/>
                </a:solidFill>
              </a:rPr>
              <a:t>Assumptions and </a:t>
            </a:r>
            <a:r>
              <a:rPr lang="en-US" sz="2400" dirty="0" err="1">
                <a:solidFill>
                  <a:srgbClr val="002060"/>
                </a:solidFill>
              </a:rPr>
              <a:t>speical</a:t>
            </a:r>
            <a:r>
              <a:rPr lang="en-US" sz="2400" dirty="0">
                <a:solidFill>
                  <a:srgbClr val="002060"/>
                </a:solidFill>
              </a:rPr>
              <a:t> cases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Fuel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State 6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88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Interrupt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4330700" cy="154146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Action count, duration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Controller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17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9655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5013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Future Work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9713913" cy="2071687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Add more types of interruptions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dd a GUI</a:t>
            </a:r>
            <a:endParaRPr lang="he-IL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Make the system interactive</a:t>
            </a:r>
          </a:p>
          <a:p>
            <a:pPr marL="0" indent="0" algn="l" rtl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27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6EE9F3-A5E6-42EA-848C-730AFF82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723184-B045-416B-8AD9-83FFCF88F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מקורות? תודות?</a:t>
            </a:r>
          </a:p>
        </p:txBody>
      </p:sp>
    </p:spTree>
    <p:extLst>
      <p:ext uri="{BB962C8B-B14F-4D97-AF65-F5344CB8AC3E}">
        <p14:creationId xmlns:p14="http://schemas.microsoft.com/office/powerpoint/2010/main" val="41945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offline algorithm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79613"/>
            <a:ext cx="10515600" cy="1879600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The offline planner</a:t>
            </a:r>
            <a:r>
              <a:rPr lang="en-US" sz="2400" dirty="0">
                <a:solidFill>
                  <a:srgbClr val="002060"/>
                </a:solidFill>
              </a:rPr>
              <a:t> was implemented using graph theory and boosted by neural network.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The offline planner</a:t>
            </a:r>
            <a:r>
              <a:rPr lang="en-US" sz="2400" dirty="0">
                <a:solidFill>
                  <a:srgbClr val="002060"/>
                </a:solidFill>
              </a:rPr>
              <a:t> input is a config file.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The offline planner</a:t>
            </a:r>
            <a:r>
              <a:rPr lang="en-US" sz="2400" dirty="0">
                <a:solidFill>
                  <a:srgbClr val="002060"/>
                </a:solidFill>
              </a:rPr>
              <a:t> generate a log file as an output.</a:t>
            </a:r>
            <a:endParaRPr lang="he-IL" sz="2400" dirty="0">
              <a:solidFill>
                <a:srgbClr val="00206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BADA06-BFF7-4F78-AB5C-A3CFF574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52" y="3958249"/>
            <a:ext cx="7636850" cy="16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Offline algorithm</a:t>
            </a:r>
            <a:br>
              <a:rPr lang="en-US" sz="4400" b="1">
                <a:solidFill>
                  <a:srgbClr val="002060"/>
                </a:solidFill>
              </a:rPr>
            </a:br>
            <a:r>
              <a:rPr lang="en-US" sz="1800" b="1">
                <a:solidFill>
                  <a:srgbClr val="002060"/>
                </a:solidFill>
              </a:rPr>
              <a:t>planning with times and constrains</a:t>
            </a:r>
            <a:endParaRPr lang="he-IL" sz="1800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14475"/>
            <a:ext cx="10515600" cy="27130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e-IL" sz="2000">
              <a:solidFill>
                <a:srgbClr val="002060"/>
              </a:solidFill>
            </a:endParaRPr>
          </a:p>
          <a:p>
            <a:pPr marL="342900" indent="-342900" algn="l" rtl="0">
              <a:lnSpc>
                <a:spcPct val="120000"/>
              </a:lnSpc>
            </a:pPr>
            <a:r>
              <a:rPr lang="en-US" sz="2400">
                <a:solidFill>
                  <a:srgbClr val="002060"/>
                </a:solidFill>
              </a:rPr>
              <a:t>The planning problem under time constrains is actually an optimization problem that finds the optimal solution.</a:t>
            </a:r>
          </a:p>
          <a:p>
            <a:pPr marL="342900" indent="-342900" algn="l" rtl="0">
              <a:lnSpc>
                <a:spcPct val="120000"/>
              </a:lnSpc>
            </a:pPr>
            <a:r>
              <a:rPr lang="en-US" sz="2400">
                <a:solidFill>
                  <a:srgbClr val="002060"/>
                </a:solidFill>
              </a:rPr>
              <a:t>The constrains are represented in data structure called STN graph.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80F645F-C6CD-4790-B910-091A3196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8" y="3763647"/>
            <a:ext cx="9061090" cy="18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4A708CC-6FFC-4D85-891D-5DA72D883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71416"/>
            <a:ext cx="1159354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0BC009B-2335-4348-8F23-3199171A9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89" y="3609522"/>
            <a:ext cx="11574490" cy="3248478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3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CA58AB9-D144-4126-BFE9-887E2BF19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87068"/>
            <a:ext cx="1159354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7125C9F-BA99-4360-8C64-1A47F86DA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25" y="3587068"/>
            <a:ext cx="1158401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83756"/>
      </p:ext>
    </p:extLst>
  </p:cSld>
  <p:clrMapOvr>
    <a:masterClrMapping/>
  </p:clrMapOvr>
</p:sld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14362</TotalTime>
  <Words>3456</Words>
  <Application>Microsoft Office PowerPoint</Application>
  <PresentationFormat>מסך רחב</PresentationFormat>
  <Paragraphs>450</Paragraphs>
  <Slides>38</Slides>
  <Notes>38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Trebuchet MS</vt:lpstr>
      <vt:lpstr>Wingdings 3</vt:lpstr>
      <vt:lpstr>עיצוב מותאם אישית</vt:lpstr>
      <vt:lpstr>פיאה</vt:lpstr>
      <vt:lpstr>Final Presentation Online algorithm for Airport management</vt:lpstr>
      <vt:lpstr>Motivation</vt:lpstr>
      <vt:lpstr>The problem</vt:lpstr>
      <vt:lpstr>offline algorithm</vt:lpstr>
      <vt:lpstr>Offline algorithm planning with times and constrains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Online algorithm</vt:lpstr>
      <vt:lpstr>Project Goal</vt:lpstr>
      <vt:lpstr>General schema of the problem</vt:lpstr>
      <vt:lpstr>Project Assumptions</vt:lpstr>
      <vt:lpstr>Block Diagram</vt:lpstr>
      <vt:lpstr>The Program Manager</vt:lpstr>
      <vt:lpstr>The Program Manager</vt:lpstr>
      <vt:lpstr>Controller module</vt:lpstr>
      <vt:lpstr>Controller module STN Graph</vt:lpstr>
      <vt:lpstr>Controller module Heap</vt:lpstr>
      <vt:lpstr>Controller module Problems and Solutions</vt:lpstr>
      <vt:lpstr>Simulator module</vt:lpstr>
      <vt:lpstr>Simulator module Heap</vt:lpstr>
      <vt:lpstr>Simulator module Problems and Solutions</vt:lpstr>
      <vt:lpstr>Events module</vt:lpstr>
      <vt:lpstr>Clock module</vt:lpstr>
      <vt:lpstr>Clock module Problems and Solutions</vt:lpstr>
      <vt:lpstr>State module</vt:lpstr>
      <vt:lpstr>State module state to config</vt:lpstr>
      <vt:lpstr>Interrupt module</vt:lpstr>
      <vt:lpstr>מצגת של PowerPoint‏</vt:lpstr>
      <vt:lpstr>מצגת של PowerPoint‏</vt:lpstr>
      <vt:lpstr>Future Work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Hodaya Cohen-Adiv</dc:creator>
  <cp:lastModifiedBy>Yoav Cohen</cp:lastModifiedBy>
  <cp:revision>119</cp:revision>
  <dcterms:created xsi:type="dcterms:W3CDTF">2021-10-26T16:00:14Z</dcterms:created>
  <dcterms:modified xsi:type="dcterms:W3CDTF">2021-11-10T18:28:29Z</dcterms:modified>
</cp:coreProperties>
</file>