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 varScale="1">
        <p:scale>
          <a:sx n="10" d="100"/>
          <a:sy n="10" d="100"/>
        </p:scale>
        <p:origin x="2560" y="8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78862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4198" y="32656046"/>
            <a:ext cx="9360000" cy="1014035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which is executed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754151" y="32713251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Takeoff and Landing Management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822158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27767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module that simulates an airport with interrupts in real-time.</a:t>
            </a: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37923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169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constraints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pic>
        <p:nvPicPr>
          <p:cNvPr id="63" name="תמונה 62">
            <a:extLst>
              <a:ext uri="{FF2B5EF4-FFF2-40B4-BE49-F238E27FC236}">
                <a16:creationId xmlns:a16="http://schemas.microsoft.com/office/drawing/2014/main" id="{1420617B-C4A0-47C4-A07D-4DAE225C42C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06" y="10098539"/>
            <a:ext cx="7696199" cy="4361557"/>
          </a:xfrm>
          <a:prstGeom prst="rect">
            <a:avLst/>
          </a:prstGeom>
        </p:spPr>
      </p:pic>
      <p:sp>
        <p:nvSpPr>
          <p:cNvPr id="64" name="Rectangle 4">
            <a:extLst>
              <a:ext uri="{FF2B5EF4-FFF2-40B4-BE49-F238E27FC236}">
                <a16:creationId xmlns:a16="http://schemas.microsoft.com/office/drawing/2014/main" id="{EC8470A8-B65C-4E21-AF69-75AA62FC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01" y="14381454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 – Block Diagram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60156327-DA24-410B-8752-3AC0A16D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0" y="15145542"/>
            <a:ext cx="8820000" cy="1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Offline Planner input is a config file, and the output is a STN graph.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8" name="תמונה 67">
            <a:extLst>
              <a:ext uri="{FF2B5EF4-FFF2-40B4-BE49-F238E27FC236}">
                <a16:creationId xmlns:a16="http://schemas.microsoft.com/office/drawing/2014/main" id="{C8DBCDF2-B79D-4B8D-ADEE-D570CC84B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200" y="22289475"/>
            <a:ext cx="9061090" cy="1812218"/>
          </a:xfrm>
          <a:prstGeom prst="rect">
            <a:avLst/>
          </a:prstGeom>
        </p:spPr>
      </p:pic>
      <p:sp>
        <p:nvSpPr>
          <p:cNvPr id="69" name="Rectangle 4">
            <a:extLst>
              <a:ext uri="{FF2B5EF4-FFF2-40B4-BE49-F238E27FC236}">
                <a16:creationId xmlns:a16="http://schemas.microsoft.com/office/drawing/2014/main" id="{0C7794D3-5112-414A-9D66-B6B5E593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45" y="18635501"/>
            <a:ext cx="8820000" cy="351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planning problem under time constrains is an optimization problem that finds the optimal solution.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constrains are represented in data structure called STN graph.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FC5AFA8C-058D-4C62-A36F-540981CB495A}"/>
              </a:ext>
            </a:extLst>
          </p:cNvPr>
          <p:cNvGrpSpPr/>
          <p:nvPr/>
        </p:nvGrpSpPr>
        <p:grpSpPr>
          <a:xfrm>
            <a:off x="20229696" y="8601986"/>
            <a:ext cx="9366490" cy="6934909"/>
            <a:chOff x="10507569" y="25036775"/>
            <a:chExt cx="9366490" cy="6934909"/>
          </a:xfrm>
        </p:grpSpPr>
        <p:sp>
          <p:nvSpPr>
            <p:cNvPr id="72" name="Rounded Rectangle 18">
              <a:extLst>
                <a:ext uri="{FF2B5EF4-FFF2-40B4-BE49-F238E27FC236}">
                  <a16:creationId xmlns:a16="http://schemas.microsoft.com/office/drawing/2014/main" id="{E6095333-C459-4C1A-B051-1164E8126492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145">
              <a:extLst>
                <a:ext uri="{FF2B5EF4-FFF2-40B4-BE49-F238E27FC236}">
                  <a16:creationId xmlns:a16="http://schemas.microsoft.com/office/drawing/2014/main" id="{FCF7BDAB-6689-4DED-814F-836F2619AAE6}"/>
                </a:ext>
              </a:extLst>
            </p:cNvPr>
            <p:cNvSpPr/>
            <p:nvPr/>
          </p:nvSpPr>
          <p:spPr>
            <a:xfrm>
              <a:off x="10507569" y="25083077"/>
              <a:ext cx="9360000" cy="6497254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04A8F28B-218B-44CF-AC0D-3208BCFAA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Real-Time Interrupts</a:t>
              </a:r>
            </a:p>
          </p:txBody>
        </p: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2C2D4546-1CF0-480F-BD20-C88E64BE936D}"/>
                </a:ext>
              </a:extLst>
            </p:cNvPr>
            <p:cNvSpPr txBox="1"/>
            <p:nvPr/>
          </p:nvSpPr>
          <p:spPr>
            <a:xfrm>
              <a:off x="10724525" y="26424973"/>
              <a:ext cx="8858357" cy="55467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</a:rPr>
                <a:t>The interrupts module create random disorders which delay actions in real-time. This module is part of the Environment block.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</a:rPr>
                <a:t>For a given day plan, the algorithm can resolve the delay in one of two ways:</a:t>
              </a: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000" b="0" dirty="0">
                  <a:solidFill>
                    <a:srgbClr val="002060"/>
                  </a:solidFill>
                </a:rPr>
                <a:t>Stretching the STN graph</a:t>
              </a: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000" b="0" dirty="0">
                  <a:solidFill>
                    <a:srgbClr val="002060"/>
                  </a:solidFill>
                </a:rPr>
                <a:t>Replanning of the problem</a:t>
              </a:r>
              <a:endParaRPr lang="he-IL" sz="3000" b="0" dirty="0">
                <a:solidFill>
                  <a:srgbClr val="002060"/>
                </a:solidFill>
              </a:endParaRP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endParaRPr lang="en-US" sz="3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BF0A59A0-5907-454A-BF8B-5C79EB394B8E}"/>
              </a:ext>
            </a:extLst>
          </p:cNvPr>
          <p:cNvGrpSpPr/>
          <p:nvPr/>
        </p:nvGrpSpPr>
        <p:grpSpPr>
          <a:xfrm>
            <a:off x="10506705" y="26297072"/>
            <a:ext cx="9377456" cy="6674233"/>
            <a:chOff x="10477580" y="35095124"/>
            <a:chExt cx="9377456" cy="6674233"/>
          </a:xfrm>
        </p:grpSpPr>
        <p:sp>
          <p:nvSpPr>
            <p:cNvPr id="76" name="Rounded Rectangle 18">
              <a:extLst>
                <a:ext uri="{FF2B5EF4-FFF2-40B4-BE49-F238E27FC236}">
                  <a16:creationId xmlns:a16="http://schemas.microsoft.com/office/drawing/2014/main" id="{46FE5675-BA5F-4978-BCEC-2CC868C32F65}"/>
                </a:ext>
              </a:extLst>
            </p:cNvPr>
            <p:cNvSpPr/>
            <p:nvPr/>
          </p:nvSpPr>
          <p:spPr>
            <a:xfrm>
              <a:off x="10477580" y="35095124"/>
              <a:ext cx="9377456" cy="1094694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145">
              <a:extLst>
                <a:ext uri="{FF2B5EF4-FFF2-40B4-BE49-F238E27FC236}">
                  <a16:creationId xmlns:a16="http://schemas.microsoft.com/office/drawing/2014/main" id="{34C431F3-6F3B-4166-A677-E717216FFD30}"/>
                </a:ext>
              </a:extLst>
            </p:cNvPr>
            <p:cNvSpPr/>
            <p:nvPr/>
          </p:nvSpPr>
          <p:spPr>
            <a:xfrm>
              <a:off x="10495036" y="35146274"/>
              <a:ext cx="9360000" cy="6623083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10C2173C-B314-4021-8A40-894E771A1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0101" y="35095124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Algorithm</a:t>
              </a:r>
            </a:p>
          </p:txBody>
        </p:sp>
        <p:sp>
          <p:nvSpPr>
            <p:cNvPr id="80" name="תיבת טקסט 79">
              <a:extLst>
                <a:ext uri="{FF2B5EF4-FFF2-40B4-BE49-F238E27FC236}">
                  <a16:creationId xmlns:a16="http://schemas.microsoft.com/office/drawing/2014/main" id="{0906A5F5-36AA-4A9C-AA1D-A8C6D746EDD7}"/>
                </a:ext>
              </a:extLst>
            </p:cNvPr>
            <p:cNvSpPr txBox="1"/>
            <p:nvPr/>
          </p:nvSpPr>
          <p:spPr>
            <a:xfrm>
              <a:off x="10632237" y="36149128"/>
              <a:ext cx="9156638" cy="55467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Executor dispatches actions to the Environment.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For each action we verify: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All ancestors are done.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next sate of the environment is </a:t>
              </a:r>
              <a:r>
                <a:rPr lang="en-US" sz="3000" b="0" dirty="0">
                  <a:solidFill>
                    <a:srgbClr val="002060"/>
                  </a:solidFill>
                </a:rPr>
                <a:t>feasible.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action is ready.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If one of the verifications failed the algorithm will start replanning the problem.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41D6051-9E2A-48E8-85D6-4A26399EB00D}"/>
              </a:ext>
            </a:extLst>
          </p:cNvPr>
          <p:cNvGrpSpPr/>
          <p:nvPr/>
        </p:nvGrpSpPr>
        <p:grpSpPr>
          <a:xfrm>
            <a:off x="10489406" y="17179369"/>
            <a:ext cx="9368393" cy="8700932"/>
            <a:chOff x="10639043" y="34280604"/>
            <a:chExt cx="9368393" cy="6337016"/>
          </a:xfrm>
        </p:grpSpPr>
        <p:sp>
          <p:nvSpPr>
            <p:cNvPr id="57" name="Rounded Rectangle 18">
              <a:extLst>
                <a:ext uri="{FF2B5EF4-FFF2-40B4-BE49-F238E27FC236}">
                  <a16:creationId xmlns:a16="http://schemas.microsoft.com/office/drawing/2014/main" id="{776AE775-8732-4068-9709-0D8A29C71F5A}"/>
                </a:ext>
              </a:extLst>
            </p:cNvPr>
            <p:cNvSpPr/>
            <p:nvPr/>
          </p:nvSpPr>
          <p:spPr>
            <a:xfrm>
              <a:off x="10639043" y="34280604"/>
              <a:ext cx="9368393" cy="814320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145">
              <a:extLst>
                <a:ext uri="{FF2B5EF4-FFF2-40B4-BE49-F238E27FC236}">
                  <a16:creationId xmlns:a16="http://schemas.microsoft.com/office/drawing/2014/main" id="{4BE0CEF9-7C5F-42D9-8755-556767ED5C7F}"/>
                </a:ext>
              </a:extLst>
            </p:cNvPr>
            <p:cNvSpPr/>
            <p:nvPr/>
          </p:nvSpPr>
          <p:spPr>
            <a:xfrm>
              <a:off x="10647436" y="34333130"/>
              <a:ext cx="9360000" cy="628449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15BCA10A-AF92-4EEC-8596-B8CF4732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45" y="17097457"/>
            <a:ext cx="3830619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F127FDEC-4CAA-4366-991F-0002C96F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115" y="24138938"/>
            <a:ext cx="8820000" cy="152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90233474-329F-42A6-ADE8-E7938A71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115" y="24294968"/>
            <a:ext cx="8820000" cy="152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An action can’t be executed if not all her ancestors are finished.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2D2B7E6-4CD9-4B85-8181-D5573E6DCFFC}"/>
              </a:ext>
            </a:extLst>
          </p:cNvPr>
          <p:cNvGrpSpPr/>
          <p:nvPr/>
        </p:nvGrpSpPr>
        <p:grpSpPr>
          <a:xfrm>
            <a:off x="10559680" y="33340708"/>
            <a:ext cx="9360001" cy="8442792"/>
            <a:chOff x="20285999" y="8599257"/>
            <a:chExt cx="9360001" cy="8442792"/>
          </a:xfrm>
        </p:grpSpPr>
        <p:sp>
          <p:nvSpPr>
            <p:cNvPr id="154" name="Rounded Rectangle 199"/>
            <p:cNvSpPr/>
            <p:nvPr/>
          </p:nvSpPr>
          <p:spPr>
            <a:xfrm>
              <a:off x="20286000" y="8640736"/>
              <a:ext cx="9360000" cy="8401313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7E0C1FB2-83A9-4A2E-A853-B81BAFEB1611}"/>
                </a:ext>
              </a:extLst>
            </p:cNvPr>
            <p:cNvGrpSpPr/>
            <p:nvPr/>
          </p:nvGrpSpPr>
          <p:grpSpPr>
            <a:xfrm>
              <a:off x="20285999" y="8599257"/>
              <a:ext cx="9360000" cy="1208903"/>
              <a:chOff x="20285999" y="8599257"/>
              <a:chExt cx="9360000" cy="1208903"/>
            </a:xfrm>
          </p:grpSpPr>
          <p:sp>
            <p:nvSpPr>
              <p:cNvPr id="82" name="Rounded Rectangle 18">
                <a:extLst>
                  <a:ext uri="{FF2B5EF4-FFF2-40B4-BE49-F238E27FC236}">
                    <a16:creationId xmlns:a16="http://schemas.microsoft.com/office/drawing/2014/main" id="{4DAA0496-E26F-4AC8-A5BE-A71DF489696C}"/>
                  </a:ext>
                </a:extLst>
              </p:cNvPr>
              <p:cNvSpPr/>
              <p:nvPr/>
            </p:nvSpPr>
            <p:spPr>
              <a:xfrm>
                <a:off x="20285999" y="8639228"/>
                <a:ext cx="9360000" cy="1128962"/>
              </a:xfrm>
              <a:prstGeom prst="roundRect">
                <a:avLst>
                  <a:gd name="adj" fmla="val 3718"/>
                </a:avLst>
              </a:prstGeom>
              <a:solidFill>
                <a:srgbClr val="124872"/>
              </a:solidFill>
              <a:ln w="76200" cap="flat" cmpd="sng" algn="ctr">
                <a:solidFill>
                  <a:srgbClr val="124872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5432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7661" b="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2">
                <a:extLst>
                  <a:ext uri="{FF2B5EF4-FFF2-40B4-BE49-F238E27FC236}">
                    <a16:creationId xmlns:a16="http://schemas.microsoft.com/office/drawing/2014/main" id="{4FD4D298-00B6-4E66-88EB-6990B0D3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3861" y="8599257"/>
                <a:ext cx="8820000" cy="1208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/>
                <a:r>
                  <a:rPr lang="en-US" sz="5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Diagram</a:t>
                </a:r>
              </a:p>
            </p:txBody>
          </p:sp>
        </p:grpSp>
      </p:grpSp>
      <p:pic>
        <p:nvPicPr>
          <p:cNvPr id="92" name="תמונה 91">
            <a:extLst>
              <a:ext uri="{FF2B5EF4-FFF2-40B4-BE49-F238E27FC236}">
                <a16:creationId xmlns:a16="http://schemas.microsoft.com/office/drawing/2014/main" id="{98ED756E-33D4-45CA-BA35-22782D2094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1623" y="34787549"/>
            <a:ext cx="8536243" cy="4554821"/>
          </a:xfrm>
          <a:prstGeom prst="rect">
            <a:avLst/>
          </a:prstGeom>
        </p:spPr>
      </p:pic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5BD2439A-E610-411D-B41B-73078DD99DCD}"/>
              </a:ext>
            </a:extLst>
          </p:cNvPr>
          <p:cNvSpPr txBox="1"/>
          <p:nvPr/>
        </p:nvSpPr>
        <p:spPr>
          <a:xfrm>
            <a:off x="10763042" y="39738105"/>
            <a:ext cx="9156638" cy="1391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blue blocks constitute the Executor.</a:t>
            </a: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 blocks constitute the Environment.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F3FA7EFD-75FA-4FD9-AF21-304E8D43A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520" y="25354319"/>
            <a:ext cx="8475042" cy="349149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E67BF9A-52D2-40CE-9BD4-AE76EB9B7D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861" y="17182649"/>
            <a:ext cx="8858357" cy="3258554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59A72F4-0D5D-4BD2-AB22-A4A36A098C83}"/>
              </a:ext>
            </a:extLst>
          </p:cNvPr>
          <p:cNvSpPr txBox="1"/>
          <p:nvPr/>
        </p:nvSpPr>
        <p:spPr>
          <a:xfrm>
            <a:off x="20555520" y="28997664"/>
            <a:ext cx="8820956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This solution is when the program can’t proceed with the delay that has occurred. The problem isn’t feasible, and we need to plan a new STN graph with the new delay. The replanning is being carried out in relation to the current state of the world.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E53DED9-67C2-4CCC-821F-3E94203022FA}"/>
              </a:ext>
            </a:extLst>
          </p:cNvPr>
          <p:cNvSpPr txBox="1"/>
          <p:nvPr/>
        </p:nvSpPr>
        <p:spPr>
          <a:xfrm>
            <a:off x="20538279" y="20332960"/>
            <a:ext cx="8479686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This solution is when the program can proceed with the delay that has occurred. The delay causes a time shifting for all the graph, but the problem is still feasible.</a:t>
            </a:r>
          </a:p>
          <a:p>
            <a:pPr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58D6D217-2895-4192-AFF3-FE292495AB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721" y="32697852"/>
            <a:ext cx="7480639" cy="2841385"/>
          </a:xfrm>
          <a:prstGeom prst="rect">
            <a:avLst/>
          </a:prstGeom>
        </p:spPr>
      </p:pic>
      <p:grpSp>
        <p:nvGrpSpPr>
          <p:cNvPr id="95" name="קבוצה 94">
            <a:extLst>
              <a:ext uri="{FF2B5EF4-FFF2-40B4-BE49-F238E27FC236}">
                <a16:creationId xmlns:a16="http://schemas.microsoft.com/office/drawing/2014/main" id="{DD1CB9DB-B876-4211-9418-415BAFFEAB97}"/>
              </a:ext>
            </a:extLst>
          </p:cNvPr>
          <p:cNvGrpSpPr/>
          <p:nvPr/>
        </p:nvGrpSpPr>
        <p:grpSpPr>
          <a:xfrm>
            <a:off x="20206745" y="15572625"/>
            <a:ext cx="9366490" cy="7724246"/>
            <a:chOff x="10507569" y="25036775"/>
            <a:chExt cx="9366490" cy="7724246"/>
          </a:xfrm>
        </p:grpSpPr>
        <p:sp>
          <p:nvSpPr>
            <p:cNvPr id="96" name="Rounded Rectangle 18">
              <a:extLst>
                <a:ext uri="{FF2B5EF4-FFF2-40B4-BE49-F238E27FC236}">
                  <a16:creationId xmlns:a16="http://schemas.microsoft.com/office/drawing/2014/main" id="{2CFBD361-1F5F-42BB-A3DB-3DFABA726A0A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145">
              <a:extLst>
                <a:ext uri="{FF2B5EF4-FFF2-40B4-BE49-F238E27FC236}">
                  <a16:creationId xmlns:a16="http://schemas.microsoft.com/office/drawing/2014/main" id="{868E254F-5B20-407C-A529-4B51B85E16D0}"/>
                </a:ext>
              </a:extLst>
            </p:cNvPr>
            <p:cNvSpPr/>
            <p:nvPr/>
          </p:nvSpPr>
          <p:spPr>
            <a:xfrm>
              <a:off x="10507569" y="25083077"/>
              <a:ext cx="9360000" cy="7677944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B5E938B9-C0F0-4933-BFE4-87FD3A70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Stretching the STN graph</a:t>
              </a:r>
            </a:p>
          </p:txBody>
        </p:sp>
      </p:grp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9BA80083-9C7D-4EFE-BB71-D5EB5B315639}"/>
              </a:ext>
            </a:extLst>
          </p:cNvPr>
          <p:cNvGrpSpPr/>
          <p:nvPr/>
        </p:nvGrpSpPr>
        <p:grpSpPr>
          <a:xfrm>
            <a:off x="20223206" y="23697993"/>
            <a:ext cx="9366490" cy="11833888"/>
            <a:chOff x="10507569" y="25036775"/>
            <a:chExt cx="9366490" cy="11833888"/>
          </a:xfrm>
        </p:grpSpPr>
        <p:sp>
          <p:nvSpPr>
            <p:cNvPr id="101" name="Rounded Rectangle 18">
              <a:extLst>
                <a:ext uri="{FF2B5EF4-FFF2-40B4-BE49-F238E27FC236}">
                  <a16:creationId xmlns:a16="http://schemas.microsoft.com/office/drawing/2014/main" id="{77A7A785-6D90-4BCE-84E5-C75451888CF8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45">
              <a:extLst>
                <a:ext uri="{FF2B5EF4-FFF2-40B4-BE49-F238E27FC236}">
                  <a16:creationId xmlns:a16="http://schemas.microsoft.com/office/drawing/2014/main" id="{43CF63F1-62A0-44F7-9E01-C0A877B71DE9}"/>
                </a:ext>
              </a:extLst>
            </p:cNvPr>
            <p:cNvSpPr/>
            <p:nvPr/>
          </p:nvSpPr>
          <p:spPr>
            <a:xfrm>
              <a:off x="10507569" y="25083076"/>
              <a:ext cx="9360000" cy="11787587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314AE7E2-C886-4C3C-A6EF-8979EA82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Replanning of the plan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479</Words>
  <Application>Microsoft Office PowerPoint</Application>
  <PresentationFormat>מותאם אישית</PresentationFormat>
  <Paragraphs>52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2021-12-17T12:15:42Z</dcterms:modified>
</cp:coreProperties>
</file>