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7" r:id="rId3"/>
    <p:sldId id="286" r:id="rId4"/>
    <p:sldId id="285" r:id="rId5"/>
    <p:sldId id="269" r:id="rId6"/>
    <p:sldId id="261" r:id="rId7"/>
    <p:sldId id="289" r:id="rId8"/>
    <p:sldId id="288" r:id="rId9"/>
    <p:sldId id="271" r:id="rId10"/>
    <p:sldId id="260" r:id="rId11"/>
    <p:sldId id="290" r:id="rId12"/>
    <p:sldId id="291" r:id="rId13"/>
    <p:sldId id="262" r:id="rId14"/>
    <p:sldId id="268" r:id="rId15"/>
    <p:sldId id="272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64" r:id="rId30"/>
    <p:sldId id="283" r:id="rId31"/>
    <p:sldId id="284" r:id="rId32"/>
    <p:sldId id="265" r:id="rId3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102" dt="2021-11-08T17:05:34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47773" autoAdjust="0"/>
  </p:normalViewPr>
  <p:slideViewPr>
    <p:cSldViewPr snapToGrid="0">
      <p:cViewPr varScale="1">
        <p:scale>
          <a:sx n="32" d="100"/>
          <a:sy n="32" d="100"/>
        </p:scale>
        <p:origin x="194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8T17:07:12.277" v="14525" actId="2696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 modNotesTx">
        <pc:chgData name="Hodaya Cohen-Adiv" userId="54baf416-17b2-44b0-8eaa-f32867a20369" providerId="ADAL" clId="{31FC8F9D-D0F9-4942-8C79-E58799FCB583}" dt="2021-11-08T16:01:34.786" v="14144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del mod ord modShow">
        <pc:chgData name="Hodaya Cohen-Adiv" userId="54baf416-17b2-44b0-8eaa-f32867a20369" providerId="ADAL" clId="{31FC8F9D-D0F9-4942-8C79-E58799FCB583}" dt="2021-11-08T17:07:12.277" v="14525" actId="2696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2:55.107" v="14449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ord setBg chgLayout modNotesTx">
        <pc:chgData name="Hodaya Cohen-Adiv" userId="54baf416-17b2-44b0-8eaa-f32867a20369" providerId="ADAL" clId="{31FC8F9D-D0F9-4942-8C79-E58799FCB583}" dt="2021-11-08T17:01:47.668" v="14408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8T16:45:29.843" v="14212" actId="26606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6" creationId="{C778DE2C-6334-43CB-A106-325E2994739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0" creationId="{201CC55D-ED54-4C5C-95E6-10947BD1103B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19" creationId="{3873B707-463F-40B0-8227-E8CC6C67EB25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1" creationId="{C13237C8-E62C-4F0D-A318-BD6FB6C2D138}"/>
          </ac:spMkLst>
        </pc:spChg>
        <pc:spChg chg="add">
          <ac:chgData name="Hodaya Cohen-Adiv" userId="54baf416-17b2-44b0-8eaa-f32867a20369" providerId="ADAL" clId="{31FC8F9D-D0F9-4942-8C79-E58799FCB583}" dt="2021-11-08T16:45:29.843" v="14212" actId="26606"/>
          <ac:spMkLst>
            <pc:docMk/>
            <pc:sldMk cId="3821308952" sldId="266"/>
            <ac:spMk id="23" creationId="{19C9EAEA-39D0-4B0E-A0EB-51E7B26740B1}"/>
          </ac:spMkLst>
        </pc:spChg>
        <pc:grpChg chg="add">
          <ac:chgData name="Hodaya Cohen-Adiv" userId="54baf416-17b2-44b0-8eaa-f32867a20369" providerId="ADAL" clId="{31FC8F9D-D0F9-4942-8C79-E58799FCB583}" dt="2021-11-08T16:45:29.843" v="14212" actId="26606"/>
          <ac:grpSpMkLst>
            <pc:docMk/>
            <pc:sldMk cId="3821308952" sldId="266"/>
            <ac:grpSpMk id="11" creationId="{1DE889C7-FAD6-4397-98E2-05D503484459}"/>
          </ac:grpSpMkLst>
        </pc:gr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8T16:45:29.843" v="14212" actId="26606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8T16:44:56.576" v="14211" actId="26606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0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8T16:44:56.479" v="14210" actId="26606"/>
          <ac:spMkLst>
            <pc:docMk/>
            <pc:sldMk cId="2462817751" sldId="268"/>
            <ac:spMk id="31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5" creationId="{BACC6370-2D7E-4714-9D71-7542949D7D5D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6" creationId="{F68B3F68-107C-434F-AA38-110D5EA91B85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7" creationId="{AAD0DBB9-1A4B-4391-81D4-CB19F9AB918A}"/>
          </ac:spMkLst>
        </pc:spChg>
        <pc:spChg chg="add">
          <ac:chgData name="Hodaya Cohen-Adiv" userId="54baf416-17b2-44b0-8eaa-f32867a20369" providerId="ADAL" clId="{31FC8F9D-D0F9-4942-8C79-E58799FCB583}" dt="2021-11-08T16:44:56.576" v="14211" actId="26606"/>
          <ac:spMkLst>
            <pc:docMk/>
            <pc:sldMk cId="2462817751" sldId="268"/>
            <ac:spMk id="48" creationId="{063BBA22-50EA-4C4D-BE05-F1CE4E63AA56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33" creationId="{B3F7A3C7-0737-4E57-B30E-8EEFE638B401}"/>
          </ac:grpSpMkLst>
        </pc:grpChg>
        <pc:grpChg chg="add del">
          <ac:chgData name="Hodaya Cohen-Adiv" userId="54baf416-17b2-44b0-8eaa-f32867a20369" providerId="ADAL" clId="{31FC8F9D-D0F9-4942-8C79-E58799FCB583}" dt="2021-11-08T16:44:56.479" v="14210" actId="26606"/>
          <ac:grpSpMkLst>
            <pc:docMk/>
            <pc:sldMk cId="2462817751" sldId="268"/>
            <ac:grpSpMk id="42" creationId="{43F5E015-E085-4624-B431-B42414448684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8T16:44:56.479" v="14210" actId="26606"/>
          <ac:graphicFrameMkLst>
            <pc:docMk/>
            <pc:sldMk cId="2462817751" sldId="268"/>
            <ac:graphicFrameMk id="43" creationId="{835AF2C0-215B-4495-BF48-640FF0859197}"/>
          </ac:graphicFrameMkLst>
        </pc:graphicFrameChg>
        <pc:graphicFrameChg chg="add">
          <ac:chgData name="Hodaya Cohen-Adiv" userId="54baf416-17b2-44b0-8eaa-f32867a20369" providerId="ADAL" clId="{31FC8F9D-D0F9-4942-8C79-E58799FCB583}" dt="2021-11-08T16:44:56.576" v="14211" actId="26606"/>
          <ac:graphicFrameMkLst>
            <pc:docMk/>
            <pc:sldMk cId="2462817751" sldId="268"/>
            <ac:graphicFrameMk id="49" creationId="{AE7C6EB2-533F-4DE9-832C-597B3E8043C5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ord modNotesTx">
        <pc:chgData name="Hodaya Cohen-Adiv" userId="54baf416-17b2-44b0-8eaa-f32867a20369" providerId="ADAL" clId="{31FC8F9D-D0F9-4942-8C79-E58799FCB583}" dt="2021-11-08T16:57:31.307" v="14395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 ord">
        <pc:chgData name="Hodaya Cohen-Adiv" userId="54baf416-17b2-44b0-8eaa-f32867a20369" providerId="ADAL" clId="{31FC8F9D-D0F9-4942-8C79-E58799FCB583}" dt="2021-11-08T17:04:25.703" v="1447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8T16:48:16.966" v="14215" actId="26606"/>
        <pc:sldMkLst>
          <pc:docMk/>
          <pc:sldMk cId="2505620064" sldId="272"/>
        </pc:sldMkLst>
        <pc:spChg chg="mo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0" creationId="{47942995-B07F-4636-9A06-C6A104B260A8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7" creationId="{B81933D1-5615-42C7-9C0B-4EB7105CCE2D}"/>
          </ac:spMkLst>
        </pc:spChg>
        <pc:spChg chg="add del">
          <ac:chgData name="Hodaya Cohen-Adiv" userId="54baf416-17b2-44b0-8eaa-f32867a20369" providerId="ADAL" clId="{31FC8F9D-D0F9-4942-8C79-E58799FCB583}" dt="2021-11-08T16:48:16.952" v="14214" actId="26606"/>
          <ac:spMkLst>
            <pc:docMk/>
            <pc:sldMk cId="2505620064" sldId="272"/>
            <ac:spMk id="19" creationId="{19C9EAEA-39D0-4B0E-A0EB-51E7B26740B1}"/>
          </ac:spMkLst>
        </pc:spChg>
        <pc:spChg chg="add">
          <ac:chgData name="Hodaya Cohen-Adiv" userId="54baf416-17b2-44b0-8eaa-f32867a20369" providerId="ADAL" clId="{31FC8F9D-D0F9-4942-8C79-E58799FCB583}" dt="2021-11-08T16:48:16.966" v="14215" actId="26606"/>
          <ac:spMkLst>
            <pc:docMk/>
            <pc:sldMk cId="2505620064" sldId="272"/>
            <ac:spMk id="21" creationId="{53F29798-D584-4792-9B62-3F5F5C36D619}"/>
          </ac:spMkLst>
        </pc:spChg>
        <pc:grpChg chg="add del">
          <ac:chgData name="Hodaya Cohen-Adiv" userId="54baf416-17b2-44b0-8eaa-f32867a20369" providerId="ADAL" clId="{31FC8F9D-D0F9-4942-8C79-E58799FCB583}" dt="2021-11-08T16:48:16.952" v="14214" actId="26606"/>
          <ac:grpSpMkLst>
            <pc:docMk/>
            <pc:sldMk cId="2505620064" sldId="272"/>
            <ac:grpSpMk id="12" creationId="{032D8612-31EB-44CF-A1D0-14FD4C705424}"/>
          </ac:grpSpMkLst>
        </pc:grpChg>
        <pc:picChg chg="mod">
          <ac:chgData name="Hodaya Cohen-Adiv" userId="54baf416-17b2-44b0-8eaa-f32867a20369" providerId="ADAL" clId="{31FC8F9D-D0F9-4942-8C79-E58799FCB583}" dt="2021-11-08T16:48:16.966" v="14215" actId="2660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delSp modSp add mod ord modShow">
        <pc:chgData name="Hodaya Cohen-Adiv" userId="54baf416-17b2-44b0-8eaa-f32867a20369" providerId="ADAL" clId="{31FC8F9D-D0F9-4942-8C79-E58799FCB583}" dt="2021-11-08T16:56:35.481" v="14371" actId="20577"/>
        <pc:sldMkLst>
          <pc:docMk/>
          <pc:sldMk cId="294490900" sldId="285"/>
        </pc:sldMkLst>
        <pc:spChg chg="mod">
          <ac:chgData name="Hodaya Cohen-Adiv" userId="54baf416-17b2-44b0-8eaa-f32867a20369" providerId="ADAL" clId="{31FC8F9D-D0F9-4942-8C79-E58799FCB583}" dt="2021-11-08T16:56:35.481" v="14371" actId="20577"/>
          <ac:spMkLst>
            <pc:docMk/>
            <pc:sldMk cId="294490900" sldId="285"/>
            <ac:spMk id="2" creationId="{11433E98-96EA-4674-A96F-0E224428F1EB}"/>
          </ac:spMkLst>
        </pc:spChg>
        <pc:spChg chg="del mod">
          <ac:chgData name="Hodaya Cohen-Adiv" userId="54baf416-17b2-44b0-8eaa-f32867a20369" providerId="ADAL" clId="{31FC8F9D-D0F9-4942-8C79-E58799FCB583}" dt="2021-11-08T16:55:11.815" v="14246"/>
          <ac:spMkLst>
            <pc:docMk/>
            <pc:sldMk cId="294490900" sldId="285"/>
            <ac:spMk id="4" creationId="{CFB41CB1-2F3B-43EB-B870-D336A3835B25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Chg chg="modSp add mod">
        <pc:chgData name="Hodaya Cohen-Adiv" userId="54baf416-17b2-44b0-8eaa-f32867a20369" providerId="ADAL" clId="{31FC8F9D-D0F9-4942-8C79-E58799FCB583}" dt="2021-11-08T16:56:00.616" v="14283" actId="20577"/>
        <pc:sldMkLst>
          <pc:docMk/>
          <pc:sldMk cId="3687218320" sldId="286"/>
        </pc:sldMkLst>
        <pc:spChg chg="mod">
          <ac:chgData name="Hodaya Cohen-Adiv" userId="54baf416-17b2-44b0-8eaa-f32867a20369" providerId="ADAL" clId="{31FC8F9D-D0F9-4942-8C79-E58799FCB583}" dt="2021-11-08T16:56:00.616" v="14283" actId="20577"/>
          <ac:spMkLst>
            <pc:docMk/>
            <pc:sldMk cId="3687218320" sldId="286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6:56:53.623" v="14393" actId="20577"/>
        <pc:sldMkLst>
          <pc:docMk/>
          <pc:sldMk cId="903792412" sldId="287"/>
        </pc:sldMkLst>
        <pc:spChg chg="mod">
          <ac:chgData name="Hodaya Cohen-Adiv" userId="54baf416-17b2-44b0-8eaa-f32867a20369" providerId="ADAL" clId="{31FC8F9D-D0F9-4942-8C79-E58799FCB583}" dt="2021-11-08T16:56:53.623" v="14393" actId="20577"/>
          <ac:spMkLst>
            <pc:docMk/>
            <pc:sldMk cId="903792412" sldId="287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6:59:35.892" v="14406"/>
        <pc:sldMkLst>
          <pc:docMk/>
          <pc:sldMk cId="775111121" sldId="288"/>
        </pc:sldMkLst>
        <pc:spChg chg="mod">
          <ac:chgData name="Hodaya Cohen-Adiv" userId="54baf416-17b2-44b0-8eaa-f32867a20369" providerId="ADAL" clId="{31FC8F9D-D0F9-4942-8C79-E58799FCB583}" dt="2021-11-08T16:58:21.431" v="14404" actId="20577"/>
          <ac:spMkLst>
            <pc:docMk/>
            <pc:sldMk cId="775111121" sldId="288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2:16.033" v="14447" actId="20577"/>
        <pc:sldMkLst>
          <pc:docMk/>
          <pc:sldMk cId="1467167651" sldId="289"/>
        </pc:sldMkLst>
        <pc:spChg chg="mod">
          <ac:chgData name="Hodaya Cohen-Adiv" userId="54baf416-17b2-44b0-8eaa-f32867a20369" providerId="ADAL" clId="{31FC8F9D-D0F9-4942-8C79-E58799FCB583}" dt="2021-11-08T17:02:16.033" v="14447" actId="20577"/>
          <ac:spMkLst>
            <pc:docMk/>
            <pc:sldMk cId="1467167651" sldId="289"/>
            <ac:spMk id="2" creationId="{11433E98-96EA-4674-A96F-0E224428F1EB}"/>
          </ac:spMkLst>
        </pc:spChg>
      </pc:sldChg>
      <pc:sldChg chg="modSp add mod ord">
        <pc:chgData name="Hodaya Cohen-Adiv" userId="54baf416-17b2-44b0-8eaa-f32867a20369" providerId="ADAL" clId="{31FC8F9D-D0F9-4942-8C79-E58799FCB583}" dt="2021-11-08T17:03:54.414" v="14474" actId="20577"/>
        <pc:sldMkLst>
          <pc:docMk/>
          <pc:sldMk cId="3780144499" sldId="290"/>
        </pc:sldMkLst>
        <pc:spChg chg="mod">
          <ac:chgData name="Hodaya Cohen-Adiv" userId="54baf416-17b2-44b0-8eaa-f32867a20369" providerId="ADAL" clId="{31FC8F9D-D0F9-4942-8C79-E58799FCB583}" dt="2021-11-08T17:03:54.414" v="14474" actId="20577"/>
          <ac:spMkLst>
            <pc:docMk/>
            <pc:sldMk cId="3780144499" sldId="290"/>
            <ac:spMk id="2" creationId="{11433E98-96EA-4674-A96F-0E224428F1EB}"/>
          </ac:spMkLst>
        </pc:spChg>
      </pc:sldChg>
      <pc:sldChg chg="modSp add mod">
        <pc:chgData name="Hodaya Cohen-Adiv" userId="54baf416-17b2-44b0-8eaa-f32867a20369" providerId="ADAL" clId="{31FC8F9D-D0F9-4942-8C79-E58799FCB583}" dt="2021-11-08T17:06:40.395" v="14524" actId="14100"/>
        <pc:sldMkLst>
          <pc:docMk/>
          <pc:sldMk cId="674084596" sldId="291"/>
        </pc:sldMkLst>
        <pc:spChg chg="mod">
          <ac:chgData name="Hodaya Cohen-Adiv" userId="54baf416-17b2-44b0-8eaa-f32867a20369" providerId="ADAL" clId="{31FC8F9D-D0F9-4942-8C79-E58799FCB583}" dt="2021-11-08T17:06:40.395" v="14524" actId="14100"/>
          <ac:spMkLst>
            <pc:docMk/>
            <pc:sldMk cId="674084596" sldId="291"/>
            <ac:spMk id="2" creationId="{11433E98-96EA-4674-A96F-0E224428F1EB}"/>
          </ac:spMkLst>
        </pc:spChg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6BB6D-C926-4F1D-A772-8829D75496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D2686B-F4CB-4A0D-A1EE-BBECC848B9F6}">
      <dgm:prSet/>
      <dgm:spPr/>
      <dgm:t>
        <a:bodyPr/>
        <a:lstStyle/>
        <a:p>
          <a:pPr algn="ctr"/>
          <a:r>
            <a:rPr lang="en-US" b="0" i="0" dirty="0"/>
            <a:t>Creating the global modules</a:t>
          </a:r>
          <a:endParaRPr lang="en-US" dirty="0"/>
        </a:p>
      </dgm:t>
    </dgm:pt>
    <dgm:pt modelId="{00F0AF37-8384-4F18-B29E-A32E6CAB8D83}" type="parTrans" cxnId="{07772DF7-308E-4271-8A7B-EECED563FC0B}">
      <dgm:prSet/>
      <dgm:spPr/>
      <dgm:t>
        <a:bodyPr/>
        <a:lstStyle/>
        <a:p>
          <a:endParaRPr lang="en-US"/>
        </a:p>
      </dgm:t>
    </dgm:pt>
    <dgm:pt modelId="{02E36B98-AF20-4213-BD6D-C272D13A2D82}" type="sibTrans" cxnId="{07772DF7-308E-4271-8A7B-EECED563FC0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150EDA-844C-4917-9F7E-71CB40042591}">
      <dgm:prSet/>
      <dgm:spPr/>
      <dgm:t>
        <a:bodyPr/>
        <a:lstStyle/>
        <a:p>
          <a:pPr algn="ctr"/>
          <a:r>
            <a:rPr lang="en-US" b="0" i="0" dirty="0"/>
            <a:t>Cleaning the global modules at the end of each test</a:t>
          </a:r>
          <a:endParaRPr lang="en-US" dirty="0"/>
        </a:p>
      </dgm:t>
    </dgm:pt>
    <dgm:pt modelId="{921CB686-6468-41EA-A53D-BC9CC5B5FCD5}" type="parTrans" cxnId="{6B72B0A2-F77E-448B-868A-63C4CA954701}">
      <dgm:prSet/>
      <dgm:spPr/>
      <dgm:t>
        <a:bodyPr/>
        <a:lstStyle/>
        <a:p>
          <a:endParaRPr lang="en-US"/>
        </a:p>
      </dgm:t>
    </dgm:pt>
    <dgm:pt modelId="{6DB67969-0409-4AA4-83F8-C1CA10E77D55}" type="sibTrans" cxnId="{6B72B0A2-F77E-448B-868A-63C4CA9547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A0A51EA-3566-4FB0-908F-1E066DD1EF25}">
      <dgm:prSet/>
      <dgm:spPr/>
      <dgm:t>
        <a:bodyPr/>
        <a:lstStyle/>
        <a:p>
          <a:pPr algn="ctr"/>
          <a:r>
            <a:rPr lang="en-US" dirty="0"/>
            <a:t>Creating the local modules for each test</a:t>
          </a:r>
        </a:p>
      </dgm:t>
    </dgm:pt>
    <dgm:pt modelId="{5E61BC33-C5A8-408F-A7B4-3ABD375EB82B}" type="parTrans" cxnId="{F2C1962E-E40D-4987-85DF-2039B9255FEE}">
      <dgm:prSet/>
      <dgm:spPr/>
      <dgm:t>
        <a:bodyPr/>
        <a:lstStyle/>
        <a:p>
          <a:endParaRPr lang="en-US"/>
        </a:p>
      </dgm:t>
    </dgm:pt>
    <dgm:pt modelId="{2F2A89E3-CB97-40CA-8709-1C4401E7275D}" type="sibTrans" cxnId="{F2C1962E-E40D-4987-85DF-2039B9255F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78C8C-92BA-4C3C-9C9D-3B57740C20C3}">
      <dgm:prSet/>
      <dgm:spPr/>
      <dgm:t>
        <a:bodyPr/>
        <a:lstStyle/>
        <a:p>
          <a:pPr algn="ctr"/>
          <a:r>
            <a:rPr lang="en-US" dirty="0"/>
            <a:t>Checking if       re-planning is needed and run the offline planer</a:t>
          </a:r>
        </a:p>
      </dgm:t>
    </dgm:pt>
    <dgm:pt modelId="{D35E43A6-683C-4F01-AE34-5C2DAD0DF765}" type="parTrans" cxnId="{E3D72E7B-310B-43D4-A0CC-605C5FCB71D5}">
      <dgm:prSet/>
      <dgm:spPr/>
      <dgm:t>
        <a:bodyPr/>
        <a:lstStyle/>
        <a:p>
          <a:endParaRPr lang="en-US"/>
        </a:p>
      </dgm:t>
    </dgm:pt>
    <dgm:pt modelId="{C98F80F0-F8F6-49F7-A481-D1655482A9DB}" type="sibTrans" cxnId="{E3D72E7B-310B-43D4-A0CC-605C5FCB71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513505-3768-45C5-8259-D563F3C1A627}" type="pres">
      <dgm:prSet presAssocID="{C896BB6D-C926-4F1D-A772-8829D7549684}" presName="Name0" presStyleCnt="0">
        <dgm:presLayoutVars>
          <dgm:animLvl val="lvl"/>
          <dgm:resizeHandles val="exact"/>
        </dgm:presLayoutVars>
      </dgm:prSet>
      <dgm:spPr/>
    </dgm:pt>
    <dgm:pt modelId="{9D02D7BC-8F47-4254-A60E-465629DAF7F7}" type="pres">
      <dgm:prSet presAssocID="{EFD2686B-F4CB-4A0D-A1EE-BBECC848B9F6}" presName="compositeNode" presStyleCnt="0">
        <dgm:presLayoutVars>
          <dgm:bulletEnabled val="1"/>
        </dgm:presLayoutVars>
      </dgm:prSet>
      <dgm:spPr/>
    </dgm:pt>
    <dgm:pt modelId="{A28EC902-44D2-4050-A102-F57AAC364BD6}" type="pres">
      <dgm:prSet presAssocID="{EFD2686B-F4CB-4A0D-A1EE-BBECC848B9F6}" presName="bgRect" presStyleLbl="bgAccFollowNode1" presStyleIdx="0" presStyleCnt="4"/>
      <dgm:spPr/>
    </dgm:pt>
    <dgm:pt modelId="{CB7C6B2B-5EDD-476D-8CE0-C8419CCF40D2}" type="pres">
      <dgm:prSet presAssocID="{02E36B98-AF20-4213-BD6D-C272D13A2D8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FC94AE6-01D5-44A4-8E2B-C837B9117FB4}" type="pres">
      <dgm:prSet presAssocID="{EFD2686B-F4CB-4A0D-A1EE-BBECC848B9F6}" presName="bottomLine" presStyleLbl="alignNode1" presStyleIdx="1" presStyleCnt="8">
        <dgm:presLayoutVars/>
      </dgm:prSet>
      <dgm:spPr/>
    </dgm:pt>
    <dgm:pt modelId="{95AEACC8-FA6B-47EA-AAA5-D4A4A0764D09}" type="pres">
      <dgm:prSet presAssocID="{EFD2686B-F4CB-4A0D-A1EE-BBECC848B9F6}" presName="nodeText" presStyleLbl="bgAccFollowNode1" presStyleIdx="0" presStyleCnt="4">
        <dgm:presLayoutVars>
          <dgm:bulletEnabled val="1"/>
        </dgm:presLayoutVars>
      </dgm:prSet>
      <dgm:spPr/>
    </dgm:pt>
    <dgm:pt modelId="{1B4AC405-C770-40BD-9020-176534418A6B}" type="pres">
      <dgm:prSet presAssocID="{02E36B98-AF20-4213-BD6D-C272D13A2D82}" presName="sibTrans" presStyleCnt="0"/>
      <dgm:spPr/>
    </dgm:pt>
    <dgm:pt modelId="{5053D095-E22B-4CE3-8C01-98C22A25A54C}" type="pres">
      <dgm:prSet presAssocID="{D5150EDA-844C-4917-9F7E-71CB40042591}" presName="compositeNode" presStyleCnt="0">
        <dgm:presLayoutVars>
          <dgm:bulletEnabled val="1"/>
        </dgm:presLayoutVars>
      </dgm:prSet>
      <dgm:spPr/>
    </dgm:pt>
    <dgm:pt modelId="{774BE1E4-D1E9-4143-83BB-7D7BA039F2EA}" type="pres">
      <dgm:prSet presAssocID="{D5150EDA-844C-4917-9F7E-71CB40042591}" presName="bgRect" presStyleLbl="bgAccFollowNode1" presStyleIdx="1" presStyleCnt="4"/>
      <dgm:spPr/>
    </dgm:pt>
    <dgm:pt modelId="{1D5F61B4-A4C5-411B-A841-C9D6B439C33B}" type="pres">
      <dgm:prSet presAssocID="{6DB67969-0409-4AA4-83F8-C1CA10E77D5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B82BB77-6A4A-4755-85D0-47F519B18BC0}" type="pres">
      <dgm:prSet presAssocID="{D5150EDA-844C-4917-9F7E-71CB40042591}" presName="bottomLine" presStyleLbl="alignNode1" presStyleIdx="3" presStyleCnt="8">
        <dgm:presLayoutVars/>
      </dgm:prSet>
      <dgm:spPr/>
    </dgm:pt>
    <dgm:pt modelId="{5B207AB0-2600-4298-9AC2-571066FDAD9C}" type="pres">
      <dgm:prSet presAssocID="{D5150EDA-844C-4917-9F7E-71CB40042591}" presName="nodeText" presStyleLbl="bgAccFollowNode1" presStyleIdx="1" presStyleCnt="4">
        <dgm:presLayoutVars>
          <dgm:bulletEnabled val="1"/>
        </dgm:presLayoutVars>
      </dgm:prSet>
      <dgm:spPr/>
    </dgm:pt>
    <dgm:pt modelId="{8FA75F9B-DEA4-4A92-8C93-84FBFFFEF588}" type="pres">
      <dgm:prSet presAssocID="{6DB67969-0409-4AA4-83F8-C1CA10E77D55}" presName="sibTrans" presStyleCnt="0"/>
      <dgm:spPr/>
    </dgm:pt>
    <dgm:pt modelId="{26FAD006-922B-481E-B741-D293EF76EBEC}" type="pres">
      <dgm:prSet presAssocID="{0A0A51EA-3566-4FB0-908F-1E066DD1EF25}" presName="compositeNode" presStyleCnt="0">
        <dgm:presLayoutVars>
          <dgm:bulletEnabled val="1"/>
        </dgm:presLayoutVars>
      </dgm:prSet>
      <dgm:spPr/>
    </dgm:pt>
    <dgm:pt modelId="{0ADE7FB9-60FE-4599-9083-47FDFED43027}" type="pres">
      <dgm:prSet presAssocID="{0A0A51EA-3566-4FB0-908F-1E066DD1EF25}" presName="bgRect" presStyleLbl="bgAccFollowNode1" presStyleIdx="2" presStyleCnt="4"/>
      <dgm:spPr/>
    </dgm:pt>
    <dgm:pt modelId="{E25AF807-0E72-4557-A186-ADA5BB52A0A3}" type="pres">
      <dgm:prSet presAssocID="{2F2A89E3-CB97-40CA-8709-1C4401E7275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7556CC-049C-4873-A942-B7277A916BCF}" type="pres">
      <dgm:prSet presAssocID="{0A0A51EA-3566-4FB0-908F-1E066DD1EF25}" presName="bottomLine" presStyleLbl="alignNode1" presStyleIdx="5" presStyleCnt="8">
        <dgm:presLayoutVars/>
      </dgm:prSet>
      <dgm:spPr/>
    </dgm:pt>
    <dgm:pt modelId="{62B8C783-DFC1-434F-926B-3EEEAEE4029A}" type="pres">
      <dgm:prSet presAssocID="{0A0A51EA-3566-4FB0-908F-1E066DD1EF25}" presName="nodeText" presStyleLbl="bgAccFollowNode1" presStyleIdx="2" presStyleCnt="4">
        <dgm:presLayoutVars>
          <dgm:bulletEnabled val="1"/>
        </dgm:presLayoutVars>
      </dgm:prSet>
      <dgm:spPr/>
    </dgm:pt>
    <dgm:pt modelId="{1B84C0B0-CDDF-41B1-A98C-633DF5BCAE64}" type="pres">
      <dgm:prSet presAssocID="{2F2A89E3-CB97-40CA-8709-1C4401E7275D}" presName="sibTrans" presStyleCnt="0"/>
      <dgm:spPr/>
    </dgm:pt>
    <dgm:pt modelId="{0CD27C0B-9BC0-4CB9-8C6C-7F13E21FB95D}" type="pres">
      <dgm:prSet presAssocID="{AF378C8C-92BA-4C3C-9C9D-3B57740C20C3}" presName="compositeNode" presStyleCnt="0">
        <dgm:presLayoutVars>
          <dgm:bulletEnabled val="1"/>
        </dgm:presLayoutVars>
      </dgm:prSet>
      <dgm:spPr/>
    </dgm:pt>
    <dgm:pt modelId="{00BC48E7-0E20-423D-8050-8EC9EB23D890}" type="pres">
      <dgm:prSet presAssocID="{AF378C8C-92BA-4C3C-9C9D-3B57740C20C3}" presName="bgRect" presStyleLbl="bgAccFollowNode1" presStyleIdx="3" presStyleCnt="4"/>
      <dgm:spPr/>
    </dgm:pt>
    <dgm:pt modelId="{D709D669-E545-4E71-93D2-7C87B218CB8E}" type="pres">
      <dgm:prSet presAssocID="{C98F80F0-F8F6-49F7-A481-D1655482A9D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2ED036B-2F42-43E2-BEAA-E00AD252D409}" type="pres">
      <dgm:prSet presAssocID="{AF378C8C-92BA-4C3C-9C9D-3B57740C20C3}" presName="bottomLine" presStyleLbl="alignNode1" presStyleIdx="7" presStyleCnt="8">
        <dgm:presLayoutVars/>
      </dgm:prSet>
      <dgm:spPr/>
    </dgm:pt>
    <dgm:pt modelId="{DB689B22-5B74-4981-AA8E-66C5339C7C34}" type="pres">
      <dgm:prSet presAssocID="{AF378C8C-92BA-4C3C-9C9D-3B57740C20C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3F24B04-2D07-4D63-BC3E-4D37F937B1FE}" type="presOf" srcId="{EFD2686B-F4CB-4A0D-A1EE-BBECC848B9F6}" destId="{A28EC902-44D2-4050-A102-F57AAC364BD6}" srcOrd="0" destOrd="0" presId="urn:microsoft.com/office/officeart/2016/7/layout/BasicLinearProcessNumbered"/>
    <dgm:cxn modelId="{F2C1962E-E40D-4987-85DF-2039B9255FEE}" srcId="{C896BB6D-C926-4F1D-A772-8829D7549684}" destId="{0A0A51EA-3566-4FB0-908F-1E066DD1EF25}" srcOrd="2" destOrd="0" parTransId="{5E61BC33-C5A8-408F-A7B4-3ABD375EB82B}" sibTransId="{2F2A89E3-CB97-40CA-8709-1C4401E7275D}"/>
    <dgm:cxn modelId="{D43E7A39-AEF8-49E8-90F0-802D530B1E33}" type="presOf" srcId="{C98F80F0-F8F6-49F7-A481-D1655482A9DB}" destId="{D709D669-E545-4E71-93D2-7C87B218CB8E}" srcOrd="0" destOrd="0" presId="urn:microsoft.com/office/officeart/2016/7/layout/BasicLinearProcessNumbered"/>
    <dgm:cxn modelId="{72DA363D-6C07-4DD5-BB32-E36277237AE3}" type="presOf" srcId="{0A0A51EA-3566-4FB0-908F-1E066DD1EF25}" destId="{62B8C783-DFC1-434F-926B-3EEEAEE4029A}" srcOrd="1" destOrd="0" presId="urn:microsoft.com/office/officeart/2016/7/layout/BasicLinearProcessNumbered"/>
    <dgm:cxn modelId="{B0B90666-D781-4310-B165-674F8C27CC1E}" type="presOf" srcId="{0A0A51EA-3566-4FB0-908F-1E066DD1EF25}" destId="{0ADE7FB9-60FE-4599-9083-47FDFED43027}" srcOrd="0" destOrd="0" presId="urn:microsoft.com/office/officeart/2016/7/layout/BasicLinearProcessNumbered"/>
    <dgm:cxn modelId="{F6FB3075-029E-4F31-B184-768AEA8C8EE2}" type="presOf" srcId="{EFD2686B-F4CB-4A0D-A1EE-BBECC848B9F6}" destId="{95AEACC8-FA6B-47EA-AAA5-D4A4A0764D09}" srcOrd="1" destOrd="0" presId="urn:microsoft.com/office/officeart/2016/7/layout/BasicLinearProcessNumbered"/>
    <dgm:cxn modelId="{DADA3077-1939-4B6E-966E-C79826661AB6}" type="presOf" srcId="{2F2A89E3-CB97-40CA-8709-1C4401E7275D}" destId="{E25AF807-0E72-4557-A186-ADA5BB52A0A3}" srcOrd="0" destOrd="0" presId="urn:microsoft.com/office/officeart/2016/7/layout/BasicLinearProcessNumbered"/>
    <dgm:cxn modelId="{A84CB358-DEBC-4CA3-A205-8C01F02137FC}" type="presOf" srcId="{6DB67969-0409-4AA4-83F8-C1CA10E77D55}" destId="{1D5F61B4-A4C5-411B-A841-C9D6B439C33B}" srcOrd="0" destOrd="0" presId="urn:microsoft.com/office/officeart/2016/7/layout/BasicLinearProcessNumbered"/>
    <dgm:cxn modelId="{E3D72E7B-310B-43D4-A0CC-605C5FCB71D5}" srcId="{C896BB6D-C926-4F1D-A772-8829D7549684}" destId="{AF378C8C-92BA-4C3C-9C9D-3B57740C20C3}" srcOrd="3" destOrd="0" parTransId="{D35E43A6-683C-4F01-AE34-5C2DAD0DF765}" sibTransId="{C98F80F0-F8F6-49F7-A481-D1655482A9DB}"/>
    <dgm:cxn modelId="{6B72B0A2-F77E-448B-868A-63C4CA954701}" srcId="{C896BB6D-C926-4F1D-A772-8829D7549684}" destId="{D5150EDA-844C-4917-9F7E-71CB40042591}" srcOrd="1" destOrd="0" parTransId="{921CB686-6468-41EA-A53D-BC9CC5B5FCD5}" sibTransId="{6DB67969-0409-4AA4-83F8-C1CA10E77D55}"/>
    <dgm:cxn modelId="{041481CA-9992-4D65-9057-01503A71317A}" type="presOf" srcId="{AF378C8C-92BA-4C3C-9C9D-3B57740C20C3}" destId="{DB689B22-5B74-4981-AA8E-66C5339C7C34}" srcOrd="1" destOrd="0" presId="urn:microsoft.com/office/officeart/2016/7/layout/BasicLinearProcessNumbered"/>
    <dgm:cxn modelId="{AC0A2ECF-465F-4015-936F-D10E1CB7CC7E}" type="presOf" srcId="{D5150EDA-844C-4917-9F7E-71CB40042591}" destId="{5B207AB0-2600-4298-9AC2-571066FDAD9C}" srcOrd="1" destOrd="0" presId="urn:microsoft.com/office/officeart/2016/7/layout/BasicLinearProcessNumbered"/>
    <dgm:cxn modelId="{F7FD68D0-C84E-4FD9-B6FF-1EE298A62E61}" type="presOf" srcId="{AF378C8C-92BA-4C3C-9C9D-3B57740C20C3}" destId="{00BC48E7-0E20-423D-8050-8EC9EB23D890}" srcOrd="0" destOrd="0" presId="urn:microsoft.com/office/officeart/2016/7/layout/BasicLinearProcessNumbered"/>
    <dgm:cxn modelId="{6A3E64D8-F2DF-4B41-8B42-B685EA83DA69}" type="presOf" srcId="{C896BB6D-C926-4F1D-A772-8829D7549684}" destId="{82513505-3768-45C5-8259-D563F3C1A627}" srcOrd="0" destOrd="0" presId="urn:microsoft.com/office/officeart/2016/7/layout/BasicLinearProcessNumbered"/>
    <dgm:cxn modelId="{D2FBC6D8-561B-4F4B-94D3-8B689158EE4F}" type="presOf" srcId="{02E36B98-AF20-4213-BD6D-C272D13A2D82}" destId="{CB7C6B2B-5EDD-476D-8CE0-C8419CCF40D2}" srcOrd="0" destOrd="0" presId="urn:microsoft.com/office/officeart/2016/7/layout/BasicLinearProcessNumbered"/>
    <dgm:cxn modelId="{0B0958DB-24AE-4F72-9573-66182E408800}" type="presOf" srcId="{D5150EDA-844C-4917-9F7E-71CB40042591}" destId="{774BE1E4-D1E9-4143-83BB-7D7BA039F2EA}" srcOrd="0" destOrd="0" presId="urn:microsoft.com/office/officeart/2016/7/layout/BasicLinearProcessNumbered"/>
    <dgm:cxn modelId="{07772DF7-308E-4271-8A7B-EECED563FC0B}" srcId="{C896BB6D-C926-4F1D-A772-8829D7549684}" destId="{EFD2686B-F4CB-4A0D-A1EE-BBECC848B9F6}" srcOrd="0" destOrd="0" parTransId="{00F0AF37-8384-4F18-B29E-A32E6CAB8D83}" sibTransId="{02E36B98-AF20-4213-BD6D-C272D13A2D82}"/>
    <dgm:cxn modelId="{D749440E-234D-480D-A895-6A6E4E287D81}" type="presParOf" srcId="{82513505-3768-45C5-8259-D563F3C1A627}" destId="{9D02D7BC-8F47-4254-A60E-465629DAF7F7}" srcOrd="0" destOrd="0" presId="urn:microsoft.com/office/officeart/2016/7/layout/BasicLinearProcessNumbered"/>
    <dgm:cxn modelId="{5704C3CA-8984-4A07-B2DE-AC631FFDEA04}" type="presParOf" srcId="{9D02D7BC-8F47-4254-A60E-465629DAF7F7}" destId="{A28EC902-44D2-4050-A102-F57AAC364BD6}" srcOrd="0" destOrd="0" presId="urn:microsoft.com/office/officeart/2016/7/layout/BasicLinearProcessNumbered"/>
    <dgm:cxn modelId="{76E77CC6-A1F1-4160-8C84-9B9DCF27C48D}" type="presParOf" srcId="{9D02D7BC-8F47-4254-A60E-465629DAF7F7}" destId="{CB7C6B2B-5EDD-476D-8CE0-C8419CCF40D2}" srcOrd="1" destOrd="0" presId="urn:microsoft.com/office/officeart/2016/7/layout/BasicLinearProcessNumbered"/>
    <dgm:cxn modelId="{BE9737F8-9B20-4B8D-AC80-A3EF818D9D28}" type="presParOf" srcId="{9D02D7BC-8F47-4254-A60E-465629DAF7F7}" destId="{EFC94AE6-01D5-44A4-8E2B-C837B9117FB4}" srcOrd="2" destOrd="0" presId="urn:microsoft.com/office/officeart/2016/7/layout/BasicLinearProcessNumbered"/>
    <dgm:cxn modelId="{24A58862-3815-4FF9-BB9A-924DC9AF57A3}" type="presParOf" srcId="{9D02D7BC-8F47-4254-A60E-465629DAF7F7}" destId="{95AEACC8-FA6B-47EA-AAA5-D4A4A0764D09}" srcOrd="3" destOrd="0" presId="urn:microsoft.com/office/officeart/2016/7/layout/BasicLinearProcessNumbered"/>
    <dgm:cxn modelId="{4F2F9DD4-DECF-46EA-8C37-B8AD611A740A}" type="presParOf" srcId="{82513505-3768-45C5-8259-D563F3C1A627}" destId="{1B4AC405-C770-40BD-9020-176534418A6B}" srcOrd="1" destOrd="0" presId="urn:microsoft.com/office/officeart/2016/7/layout/BasicLinearProcessNumbered"/>
    <dgm:cxn modelId="{0C5476AC-2969-42CA-809B-F8425D5438CD}" type="presParOf" srcId="{82513505-3768-45C5-8259-D563F3C1A627}" destId="{5053D095-E22B-4CE3-8C01-98C22A25A54C}" srcOrd="2" destOrd="0" presId="urn:microsoft.com/office/officeart/2016/7/layout/BasicLinearProcessNumbered"/>
    <dgm:cxn modelId="{4050C300-D0FD-47D5-A6A7-F0D2AA670E2A}" type="presParOf" srcId="{5053D095-E22B-4CE3-8C01-98C22A25A54C}" destId="{774BE1E4-D1E9-4143-83BB-7D7BA039F2EA}" srcOrd="0" destOrd="0" presId="urn:microsoft.com/office/officeart/2016/7/layout/BasicLinearProcessNumbered"/>
    <dgm:cxn modelId="{CD2E9D58-EF97-4D01-ADF8-7B97A57D2DE6}" type="presParOf" srcId="{5053D095-E22B-4CE3-8C01-98C22A25A54C}" destId="{1D5F61B4-A4C5-411B-A841-C9D6B439C33B}" srcOrd="1" destOrd="0" presId="urn:microsoft.com/office/officeart/2016/7/layout/BasicLinearProcessNumbered"/>
    <dgm:cxn modelId="{97770873-4811-466A-AE5B-73E310FD61C2}" type="presParOf" srcId="{5053D095-E22B-4CE3-8C01-98C22A25A54C}" destId="{AB82BB77-6A4A-4755-85D0-47F519B18BC0}" srcOrd="2" destOrd="0" presId="urn:microsoft.com/office/officeart/2016/7/layout/BasicLinearProcessNumbered"/>
    <dgm:cxn modelId="{0958C77B-CDF1-4C31-8BF3-9E1DC6A84925}" type="presParOf" srcId="{5053D095-E22B-4CE3-8C01-98C22A25A54C}" destId="{5B207AB0-2600-4298-9AC2-571066FDAD9C}" srcOrd="3" destOrd="0" presId="urn:microsoft.com/office/officeart/2016/7/layout/BasicLinearProcessNumbered"/>
    <dgm:cxn modelId="{66079E1A-9CA0-4085-8DDC-C9B17C0867C4}" type="presParOf" srcId="{82513505-3768-45C5-8259-D563F3C1A627}" destId="{8FA75F9B-DEA4-4A92-8C93-84FBFFFEF588}" srcOrd="3" destOrd="0" presId="urn:microsoft.com/office/officeart/2016/7/layout/BasicLinearProcessNumbered"/>
    <dgm:cxn modelId="{F604B884-B90C-43F3-A134-D4B6B431BB37}" type="presParOf" srcId="{82513505-3768-45C5-8259-D563F3C1A627}" destId="{26FAD006-922B-481E-B741-D293EF76EBEC}" srcOrd="4" destOrd="0" presId="urn:microsoft.com/office/officeart/2016/7/layout/BasicLinearProcessNumbered"/>
    <dgm:cxn modelId="{110E7A11-61C8-49FA-B88C-047240E99887}" type="presParOf" srcId="{26FAD006-922B-481E-B741-D293EF76EBEC}" destId="{0ADE7FB9-60FE-4599-9083-47FDFED43027}" srcOrd="0" destOrd="0" presId="urn:microsoft.com/office/officeart/2016/7/layout/BasicLinearProcessNumbered"/>
    <dgm:cxn modelId="{CD3A9751-119C-4C28-AA34-73D9129D7C5F}" type="presParOf" srcId="{26FAD006-922B-481E-B741-D293EF76EBEC}" destId="{E25AF807-0E72-4557-A186-ADA5BB52A0A3}" srcOrd="1" destOrd="0" presId="urn:microsoft.com/office/officeart/2016/7/layout/BasicLinearProcessNumbered"/>
    <dgm:cxn modelId="{487B1771-BFAA-4F18-958B-CD25B19F1256}" type="presParOf" srcId="{26FAD006-922B-481E-B741-D293EF76EBEC}" destId="{537556CC-049C-4873-A942-B7277A916BCF}" srcOrd="2" destOrd="0" presId="urn:microsoft.com/office/officeart/2016/7/layout/BasicLinearProcessNumbered"/>
    <dgm:cxn modelId="{DA544B39-9DE5-4DEA-B204-0519BD70E190}" type="presParOf" srcId="{26FAD006-922B-481E-B741-D293EF76EBEC}" destId="{62B8C783-DFC1-434F-926B-3EEEAEE4029A}" srcOrd="3" destOrd="0" presId="urn:microsoft.com/office/officeart/2016/7/layout/BasicLinearProcessNumbered"/>
    <dgm:cxn modelId="{63FAAB10-3E9D-444D-83CE-51ECE1D58260}" type="presParOf" srcId="{82513505-3768-45C5-8259-D563F3C1A627}" destId="{1B84C0B0-CDDF-41B1-A98C-633DF5BCAE64}" srcOrd="5" destOrd="0" presId="urn:microsoft.com/office/officeart/2016/7/layout/BasicLinearProcessNumbered"/>
    <dgm:cxn modelId="{4E2CE2C4-F4AF-4834-9A36-94E8842E44F2}" type="presParOf" srcId="{82513505-3768-45C5-8259-D563F3C1A627}" destId="{0CD27C0B-9BC0-4CB9-8C6C-7F13E21FB95D}" srcOrd="6" destOrd="0" presId="urn:microsoft.com/office/officeart/2016/7/layout/BasicLinearProcessNumbered"/>
    <dgm:cxn modelId="{50F42709-C09D-4669-9E26-E19F927DF1D1}" type="presParOf" srcId="{0CD27C0B-9BC0-4CB9-8C6C-7F13E21FB95D}" destId="{00BC48E7-0E20-423D-8050-8EC9EB23D890}" srcOrd="0" destOrd="0" presId="urn:microsoft.com/office/officeart/2016/7/layout/BasicLinearProcessNumbered"/>
    <dgm:cxn modelId="{14486BF9-F925-47E3-ACB6-8108FE4B5546}" type="presParOf" srcId="{0CD27C0B-9BC0-4CB9-8C6C-7F13E21FB95D}" destId="{D709D669-E545-4E71-93D2-7C87B218CB8E}" srcOrd="1" destOrd="0" presId="urn:microsoft.com/office/officeart/2016/7/layout/BasicLinearProcessNumbered"/>
    <dgm:cxn modelId="{D95CEF6B-F4C9-4C7D-A165-A4FD1673C7C2}" type="presParOf" srcId="{0CD27C0B-9BC0-4CB9-8C6C-7F13E21FB95D}" destId="{22ED036B-2F42-43E2-BEAA-E00AD252D409}" srcOrd="2" destOrd="0" presId="urn:microsoft.com/office/officeart/2016/7/layout/BasicLinearProcessNumbered"/>
    <dgm:cxn modelId="{11F70EA0-7F8D-4EBE-8CBB-FD32D903415D}" type="presParOf" srcId="{0CD27C0B-9BC0-4CB9-8C6C-7F13E21FB95D}" destId="{DB689B22-5B74-4981-AA8E-66C5339C7C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EC902-44D2-4050-A102-F57AAC364BD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Creating the global modules</a:t>
          </a:r>
          <a:endParaRPr lang="en-US" sz="2400" kern="1200" dirty="0"/>
        </a:p>
      </dsp:txBody>
      <dsp:txXfrm>
        <a:off x="3201" y="1669704"/>
        <a:ext cx="2539866" cy="2133487"/>
      </dsp:txXfrm>
    </dsp:sp>
    <dsp:sp modelId="{CB7C6B2B-5EDD-476D-8CE0-C8419CCF40D2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EFC94AE6-01D5-44A4-8E2B-C837B9117FB4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BE1E4-D1E9-4143-83BB-7D7BA039F2EA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Cleaning the global modules at the end of each test</a:t>
          </a:r>
          <a:endParaRPr lang="en-US" sz="2400" kern="1200" dirty="0"/>
        </a:p>
      </dsp:txBody>
      <dsp:txXfrm>
        <a:off x="2797054" y="1669704"/>
        <a:ext cx="2539866" cy="2133487"/>
      </dsp:txXfrm>
    </dsp:sp>
    <dsp:sp modelId="{1D5F61B4-A4C5-411B-A841-C9D6B439C33B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AB82BB77-6A4A-4755-85D0-47F519B18BC0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E7FB9-60FE-4599-9083-47FDFED43027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Creating the local modules for each test</a:t>
          </a:r>
        </a:p>
      </dsp:txBody>
      <dsp:txXfrm>
        <a:off x="5590907" y="1669704"/>
        <a:ext cx="2539866" cy="2133487"/>
      </dsp:txXfrm>
    </dsp:sp>
    <dsp:sp modelId="{E25AF807-0E72-4557-A186-ADA5BB52A0A3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537556CC-049C-4873-A942-B7277A916BCF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48E7-0E20-423D-8050-8EC9EB23D89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Checking if       re-planning is needed and run the offline planer</a:t>
          </a:r>
        </a:p>
      </dsp:txBody>
      <dsp:txXfrm>
        <a:off x="8384760" y="1669704"/>
        <a:ext cx="2539866" cy="2133487"/>
      </dsp:txXfrm>
    </dsp:sp>
    <dsp:sp modelId="{D709D669-E545-4E71-93D2-7C87B218CB8E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22ED036B-2F42-43E2-BEAA-E00AD252D409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dirty="0">
                <a:latin typeface="+mn-lt"/>
              </a:rPr>
              <a:t>היי, אנחנו יואב כהן והודיה כהן אדיב.</a:t>
            </a:r>
          </a:p>
          <a:p>
            <a:r>
              <a:rPr lang="he-IL" sz="1100" dirty="0">
                <a:latin typeface="+mn-lt"/>
              </a:rPr>
              <a:t>ואנחנו נציג לכם עכשיו את מצגת הסיום של פרויקט א' שלנו, בהנחיית איל </a:t>
            </a:r>
            <a:r>
              <a:rPr lang="he-IL" sz="1100" dirty="0" err="1">
                <a:latin typeface="+mn-lt"/>
              </a:rPr>
              <a:t>טייטלר</a:t>
            </a:r>
            <a:r>
              <a:rPr lang="he-IL" sz="1100" dirty="0">
                <a:latin typeface="+mn-lt"/>
              </a:rPr>
              <a:t>.</a:t>
            </a:r>
          </a:p>
          <a:p>
            <a:r>
              <a:rPr lang="he-IL" sz="1100" dirty="0">
                <a:latin typeface="+mn-lt"/>
              </a:rPr>
              <a:t>הפרויקט שלנו הוא בניית אלגוריתם לניהול המראות ונחיתות של מטוסים בזמן-אמת.</a:t>
            </a:r>
          </a:p>
          <a:p>
            <a:endParaRPr lang="he-IL" sz="1100" dirty="0">
              <a:latin typeface="+mn-lt"/>
            </a:endParaRPr>
          </a:p>
          <a:p>
            <a:r>
              <a:rPr lang="he-IL" sz="1100" dirty="0">
                <a:latin typeface="+mn-lt"/>
              </a:rPr>
              <a:t>זו הייתה ההתנסות הראשונה שלנו בעבודה מעשית בתכנון עם אילוצי זמנים ותכנות בזמן-אמת.</a:t>
            </a:r>
          </a:p>
          <a:p>
            <a:r>
              <a:rPr lang="he-IL" sz="1100" dirty="0">
                <a:latin typeface="+mn-lt"/>
              </a:rPr>
              <a:t>למדנו המון מהפרויקט וגם נהנינו מהדרך!</a:t>
            </a: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j-lt"/>
            </a:endParaRPr>
          </a:p>
          <a:p>
            <a:endParaRPr lang="he-IL" sz="1100" dirty="0">
              <a:latin typeface="+mn-lt"/>
            </a:endParaRP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69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זוהי סכמה כללית של הבעיה שלנו</a:t>
            </a:r>
          </a:p>
          <a:p>
            <a:r>
              <a:rPr lang="he-IL" dirty="0"/>
              <a:t>כאשר ה-</a:t>
            </a:r>
            <a:r>
              <a:rPr lang="en-US" dirty="0"/>
              <a:t>planner</a:t>
            </a:r>
            <a:r>
              <a:rPr lang="he-IL" dirty="0"/>
              <a:t> הוא בעצם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ה-</a:t>
            </a:r>
            <a:r>
              <a:rPr lang="en-US" dirty="0"/>
              <a:t>executor</a:t>
            </a:r>
            <a:r>
              <a:rPr lang="he-IL" dirty="0"/>
              <a:t> הוא אלגוריתם האונליין שלנו, בגדול ה-</a:t>
            </a:r>
            <a:r>
              <a:rPr lang="en-US" dirty="0"/>
              <a:t>controller</a:t>
            </a:r>
            <a:r>
              <a:rPr lang="he-IL" dirty="0"/>
              <a:t> שלנו.</a:t>
            </a:r>
          </a:p>
          <a:p>
            <a:r>
              <a:rPr lang="he-IL" dirty="0"/>
              <a:t>ועל מנת לבדוק את האלגוריתם, בנינו סביבה אשר מדמה שדה תעופה עם הפרעות ושינויים בזמן-אמת.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72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בפרויקט התעסקנו בעיקר במתיחת גרף ה-</a:t>
            </a:r>
            <a:r>
              <a:rPr lang="en-US" dirty="0"/>
              <a:t>STN</a:t>
            </a:r>
            <a:r>
              <a:rPr lang="he-IL" dirty="0"/>
              <a:t> – כלומר, בהפרעה של עיכוב או דחייה של פעולה מסוימת (למשל משימה של מטוס שהתארכה, המראה שהתעכבה) ואיך עיכוב זה השפיע על שאר סדר היום והשינויים הנצרכים בזמן-אמת.</a:t>
            </a:r>
          </a:p>
          <a:p>
            <a:r>
              <a:rPr lang="he-IL" dirty="0"/>
              <a:t>בפרויקט הנחנו כי תכנון </a:t>
            </a:r>
            <a:r>
              <a:rPr lang="he-IL" dirty="0" err="1"/>
              <a:t>האופליין</a:t>
            </a:r>
            <a:r>
              <a:rPr lang="he-IL" dirty="0"/>
              <a:t> זניח, ולכן בעת ביצוע תכנון מחדש הקפאנו את מצב העולם.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975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בדיאגרמה הזו ניתן לראות את הקשר בין אלגוריתם </a:t>
            </a:r>
            <a:r>
              <a:rPr lang="he-IL" dirty="0" err="1"/>
              <a:t>האופליין</a:t>
            </a:r>
            <a:r>
              <a:rPr lang="he-IL" dirty="0"/>
              <a:t> לאלגוריתם האונליין.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חשוב לציין כי עיקר השינויים שביצענו באלגוריתם </a:t>
            </a:r>
            <a:r>
              <a:rPr lang="he-IL" dirty="0" err="1"/>
              <a:t>האופליין</a:t>
            </a:r>
            <a:r>
              <a:rPr lang="he-IL" dirty="0"/>
              <a:t> היו הוספת מעטפת לפרויקט כדי שנוכל לקשר בניהם. בעצם, שינינו את אלגוריתם </a:t>
            </a:r>
            <a:r>
              <a:rPr lang="he-IL" dirty="0" err="1"/>
              <a:t>האופליין</a:t>
            </a:r>
            <a:r>
              <a:rPr lang="he-IL" dirty="0"/>
              <a:t> כך שיקבל קלט ופלט בצורה שנוכל לייצר </a:t>
            </a:r>
            <a:r>
              <a:rPr lang="he-IL" b="0" dirty="0"/>
              <a:t>משוב (כפי שמופיע כאן)</a:t>
            </a:r>
            <a:r>
              <a:rPr lang="he-IL" dirty="0"/>
              <a:t> בצורה נוחה.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אפשר לראות כי: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אנחנו מקבלים תוכנית (</a:t>
            </a:r>
            <a:r>
              <a:rPr lang="en-US" dirty="0"/>
              <a:t>STN</a:t>
            </a:r>
            <a:r>
              <a:rPr lang="he-IL" dirty="0"/>
              <a:t>) מהזמן אופליין.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פעולה נכנסת למנהל התכנית והוא דואג לייצר את </a:t>
            </a:r>
            <a:r>
              <a:rPr lang="he-IL" dirty="0" err="1"/>
              <a:t>המודולוים</a:t>
            </a:r>
            <a:r>
              <a:rPr lang="he-IL" dirty="0"/>
              <a:t>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כל מספר פעולות לייצר הפרעה אשר נשלחת לסימולטור עבור פעולה כלשהי.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שלנו.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מנהל התוכנית הוא בעצם החולייה המקשרת בין אלגוריתם האונליין לאלגוריתם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הוא מקבל את הפלט של אלגוריתם </a:t>
            </a:r>
            <a:r>
              <a:rPr lang="he-IL" dirty="0" err="1"/>
              <a:t>האופליין</a:t>
            </a:r>
            <a:r>
              <a:rPr lang="he-IL" dirty="0"/>
              <a:t> ומסדר אותו, בנוסף הוא בונה את המודולים של אלגוריתם האונליין: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אחראי על יצירת המודולים הגלובליים, ועל הניקיון שלהם כאשר מתקבלת תוכנית חדשה.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יוצא את המודולים הלוקאלים עבור כל טסט ומקשר בניהם.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בודק האם יש צורך בתכנון מחדש ומריץ את אלגוריתם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		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כאן ניתן לראות את ה-</a:t>
            </a:r>
            <a:r>
              <a:rPr lang="en-US" dirty="0"/>
              <a:t>flow</a:t>
            </a:r>
            <a:r>
              <a:rPr lang="he-IL" dirty="0"/>
              <a:t> של מנהל התוכנית:</a:t>
            </a:r>
          </a:p>
          <a:p>
            <a:r>
              <a:rPr lang="he-IL" dirty="0"/>
              <a:t>פשוט לעבור על הדיאגרמה ולהקריא. להדגיש מה גלובלי ומה נבנה עבור כל טסט מחדש.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הקונטרולר</a:t>
            </a:r>
            <a:r>
              <a:rPr lang="he-IL" dirty="0"/>
              <a:t> הוא כביכול מגדל הפיקוח של התוכנית. הוא שולח את הפעולות שמוכנות לביצוע לסימולטור.</a:t>
            </a:r>
          </a:p>
          <a:p>
            <a:r>
              <a:rPr lang="he-IL" dirty="0" err="1"/>
              <a:t>הקונטרולר</a:t>
            </a:r>
            <a:r>
              <a:rPr lang="he-IL" dirty="0"/>
              <a:t> מחזיק בגרף התלויות כפי שקיבלנו מאלגוריתם </a:t>
            </a:r>
            <a:r>
              <a:rPr lang="he-IL" dirty="0" err="1"/>
              <a:t>האופליין</a:t>
            </a:r>
            <a:r>
              <a:rPr lang="he-IL" dirty="0"/>
              <a:t> ומחזיק גם את תור העדיפויות שלפיו נשלחות הפעולות לביצוע.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ההפרעות מאזין </a:t>
            </a:r>
            <a:r>
              <a:rPr lang="he-IL" dirty="0" err="1"/>
              <a:t>לקונטרולר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הגרף הוא בעצם הפלט של תוכנית </a:t>
            </a:r>
            <a:r>
              <a:rPr lang="he-IL" dirty="0" err="1"/>
              <a:t>האופליין</a:t>
            </a:r>
            <a:r>
              <a:rPr lang="he-IL" dirty="0"/>
              <a:t>.</a:t>
            </a:r>
          </a:p>
          <a:p>
            <a:r>
              <a:rPr lang="he-IL" dirty="0"/>
              <a:t>סידרנו אותו במבנה נתונים כזה, על מנת שיהיה לנו נוח לבצע חיפוש בגרף ולעקוב אחר התלויות (איזו פעולה תלויה באיזו פעולה – מיוצג ע"י קשרי אב ובן).</a:t>
            </a:r>
          </a:p>
          <a:p>
            <a:r>
              <a:rPr lang="he-IL" dirty="0"/>
              <a:t>לעבור על המלל והגרף, שיראו את המעבר. תוך דגש על מקומות עם מס' תלויות.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הבקר שולח את הפעולות לביצוע. בתחילת התוכנית התור מסודר לפי התוכנית הראשונית שהתקבלה ממנהל התוכנית.</a:t>
            </a:r>
          </a:p>
          <a:p>
            <a:r>
              <a:rPr lang="he-IL" dirty="0"/>
              <a:t>- התור מסודר לפי הזמן בו הפעולה אמורה להתחיל ביחס לתחילת הבעיה (להצביע על הדיאגרמה ולהסביר).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התור מורכב ממצביעים לצמתים בגרף (אשר מכילים מידע על כל פעולה).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עבור כל פעולה נבדוק מס' דברים:</a:t>
            </a:r>
          </a:p>
          <a:p>
            <a:pPr marL="171450" indent="-171450">
              <a:buFontTx/>
              <a:buChar char="-"/>
            </a:pPr>
            <a:r>
              <a:rPr lang="he-IL" dirty="0"/>
              <a:t>1. האם האבות שלה סיימו.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2. האם הגיע הזמן שלה לרוץ.</a:t>
            </a:r>
          </a:p>
          <a:p>
            <a:pPr marL="171450" indent="-171450">
              <a:buFontTx/>
              <a:buChar char="-"/>
            </a:pPr>
            <a:r>
              <a:rPr lang="he-IL" dirty="0"/>
              <a:t>3. מוודאים את חוקיות הפעולה מול מודול מצב העולם (לדג' נחיתה צריכה נתיב, אז האם יש נתיב פנוי)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(עבור כל פעולה שנשלחת לסימולטור מתבצעת המרת יחידות של משך הפעולה לפי ציר הזמן שהוגדר)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פעולות שהזמן שלהן הגיע אך לא מוכנות (עקב הפרעה או שינוי סדר פעולות על ידי הבקר) מקבלות קנס של יחידת זמן אחת ובכך אנו משנים את סדר הפעולות מהתוכנית המקורית.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כל פעולה שהסתיימה מרימה דגל בצומת שלה בגרף.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כאשר כל הפעולות הסתיימו והתור ריק – </a:t>
            </a:r>
            <a:r>
              <a:rPr lang="he-IL" dirty="0" err="1"/>
              <a:t>הקונטרולר</a:t>
            </a:r>
            <a:r>
              <a:rPr lang="he-IL" dirty="0"/>
              <a:t> מעלה </a:t>
            </a:r>
            <a:r>
              <a:rPr lang="he-IL" dirty="0" err="1"/>
              <a:t>איבנט</a:t>
            </a:r>
            <a:r>
              <a:rPr lang="he-IL" dirty="0"/>
              <a:t> שהוא סיים.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  <a:p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הסימולטור מחזיק תור עדיפויות שונה </a:t>
            </a:r>
            <a:r>
              <a:rPr lang="he-IL" dirty="0" err="1"/>
              <a:t>מקונטרולר</a:t>
            </a:r>
            <a:r>
              <a:rPr lang="he-IL" dirty="0"/>
              <a:t> (נסביר בהמשך) שלפיו הסימולטור יודע אילו פעולות סיימו.</a:t>
            </a:r>
          </a:p>
          <a:p>
            <a:r>
              <a:rPr lang="he-IL" dirty="0"/>
              <a:t>הוא מחזיק </a:t>
            </a:r>
            <a:r>
              <a:rPr lang="he-IL" dirty="0" err="1"/>
              <a:t>רפרנס</a:t>
            </a:r>
            <a:r>
              <a:rPr lang="he-IL" dirty="0"/>
              <a:t> למודולים של ה-</a:t>
            </a:r>
            <a:r>
              <a:rPr lang="en-US" dirty="0"/>
              <a:t>clock</a:t>
            </a:r>
            <a:r>
              <a:rPr lang="he-IL" dirty="0"/>
              <a:t> וה-</a:t>
            </a:r>
            <a:r>
              <a:rPr lang="en-US" dirty="0"/>
              <a:t>events</a:t>
            </a:r>
            <a:r>
              <a:rPr lang="he-IL" dirty="0"/>
              <a:t>. מודול מצב העולם מאזין לסימולטור.</a:t>
            </a:r>
          </a:p>
          <a:p>
            <a:endParaRPr lang="he-IL" dirty="0"/>
          </a:p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שדה תעופה מורכב מפעולות רבות במהלך היום - הוא מכיל מס' רב של מטוסים ומס' רב של נתיבים ועליו לסנכרן בין כל הפעולות ולפקח עליהן.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רבות המתרחשות בו-זמנית.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ישנן פעולות התלויות אחת בשנייה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וישנן פעולות אשר יוצרות הפרעות ויכולות לשבש את סדר היום.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r>
              <a:rPr lang="he-IL" dirty="0"/>
              <a:t>פיקוח על שדה תעופה בדרך כלל מתבצע על ידי בניית תוכנית לסדר יום. תוכנית זו מכילה את סדר ההמראות והנחיתות עבור כל יום מראש.  </a:t>
            </a:r>
          </a:p>
          <a:p>
            <a:r>
              <a:rPr lang="he-IL" dirty="0"/>
              <a:t>בנוסף, הפיקוח דורש מעקב אחר התוכנית בזמן אמת וטיפול בבעיות שצצות.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2327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 הוא תור העדיפויות שלפיו הסימולטור יודע אילו פעולות מתבצעות כעת ואילו פעולות סיימו.</a:t>
            </a:r>
          </a:p>
          <a:p>
            <a:r>
              <a:rPr lang="he-IL" dirty="0"/>
              <a:t>הפעולות ממוינות לפי משך הפעולה (להצביע על הדיאגרמה ולהסביר).</a:t>
            </a:r>
          </a:p>
          <a:p>
            <a:r>
              <a:rPr lang="he-IL" dirty="0"/>
              <a:t>- במידה ומודול ההפרעות החליט על הפרעה, הסימולטור מוסיף את משך ההפרעה לפעולה המתאימה.</a:t>
            </a:r>
          </a:p>
          <a:p>
            <a:r>
              <a:rPr lang="he-IL" dirty="0"/>
              <a:t>- הסימולטור בכל התחלה וסיום של פעולה חדשה מבצע עדכון של מודול מצב העולם.</a:t>
            </a:r>
          </a:p>
          <a:p>
            <a:r>
              <a:rPr lang="he-IL" dirty="0"/>
              <a:t>- 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- הסימולטור הוא "מקבילי" כלומר ייתכן שבאותו מחזור שעון יתחילו\ יסתיימו מספר פעולות במקביל.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</a:t>
            </a:r>
            <a:r>
              <a:rPr lang="he-IL" dirty="0" err="1"/>
              <a:t>האיבנטים</a:t>
            </a:r>
            <a:r>
              <a:rPr lang="he-IL" dirty="0"/>
              <a:t> הוא בעצם רשימה של סיגנלים אשר דרכו כל המודולים מתקשרים, זו מין מערכת סיגנלים.</a:t>
            </a:r>
          </a:p>
          <a:p>
            <a:endParaRPr lang="he-IL" dirty="0"/>
          </a:p>
          <a:p>
            <a:r>
              <a:rPr lang="he-IL" dirty="0"/>
              <a:t>בתחילה, מימשנו את התקשורת ישירות בין המודולים, אך זה גרר צימוד גבוה של התכנית שלנו (תלויות רבות), ולכן יצרנו את המודול הזה כדי לסדר את זה בצורה נוחה ומובנת יותר.</a:t>
            </a:r>
          </a:p>
          <a:p>
            <a:endParaRPr lang="he-IL" dirty="0"/>
          </a:p>
          <a:p>
            <a:r>
              <a:rPr lang="he-IL" dirty="0"/>
              <a:t>לעבור בקטנה על הטבלה בצד ולהסביר על כל סיגנל.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היכולת לנרמל את ציר הזמן בקלות, יכולת מעקב אחרי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/>
              <a:t>עדכון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717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ולהחזיר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יכולה להתפרש כ-2 מצבים:</a:t>
            </a:r>
          </a:p>
          <a:p>
            <a:pPr marL="228600" indent="-228600">
              <a:buAutoNum type="arabicPeriod"/>
            </a:pPr>
            <a:r>
              <a:rPr lang="he-IL" dirty="0"/>
              <a:t>דחייה של פעולה מסוימת (דחייה של ההמראה)</a:t>
            </a:r>
          </a:p>
          <a:p>
            <a:pPr marL="228600" indent="-228600">
              <a:buAutoNum type="arabicPeriod"/>
            </a:pPr>
            <a:r>
              <a:rPr lang="he-IL" dirty="0"/>
              <a:t>עיכוב של פעולה מסוימת (הארכת זמן המשימה המקורי של המטוס)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בניית תוכנית יום עבור סדר הנחיתות וההמראות של המטוסים, מעקב אחריה בזמן אמת וטיפול בבעיות היא בעיה מורכבת.</a:t>
            </a:r>
          </a:p>
          <a:p>
            <a:r>
              <a:rPr lang="he-IL" dirty="0"/>
              <a:t>בעיה זו ניתן לחלק ל-2 תתי-בעיות: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בניית תוכנית יום – זהו אלגוריתם אופליין, אלגוריתם זה מתבסס על נתונים שמוזנים כקלט לבעיה. אלגוריתם זה מומש </a:t>
            </a:r>
            <a:r>
              <a:rPr lang="he-IL" dirty="0" err="1"/>
              <a:t>בפרוייקט</a:t>
            </a:r>
            <a:r>
              <a:rPr lang="he-IL" dirty="0"/>
              <a:t> קודם אף </a:t>
            </a:r>
            <a:r>
              <a:rPr lang="he-IL" b="1" dirty="0">
                <a:solidFill>
                  <a:srgbClr val="FF0000"/>
                </a:solidFill>
              </a:rPr>
              <a:t>הוא </a:t>
            </a:r>
            <a:r>
              <a:rPr lang="he-IL" b="1" dirty="0">
                <a:solidFill>
                  <a:srgbClr val="FF0000"/>
                </a:solidFill>
                <a:highlight>
                  <a:srgbClr val="FFFF00"/>
                </a:highlight>
              </a:rPr>
              <a:t>בהנחיית אייל </a:t>
            </a:r>
            <a:r>
              <a:rPr lang="he-IL" b="1" dirty="0">
                <a:solidFill>
                  <a:srgbClr val="FF0000"/>
                </a:solidFill>
              </a:rPr>
              <a:t>ע"י בר </a:t>
            </a:r>
            <a:r>
              <a:rPr lang="he-IL" b="1" dirty="0" err="1">
                <a:solidFill>
                  <a:srgbClr val="FF0000"/>
                </a:solidFill>
              </a:rPr>
              <a:t>מימרן</a:t>
            </a:r>
            <a:r>
              <a:rPr lang="he-IL" b="1" dirty="0">
                <a:solidFill>
                  <a:srgbClr val="FF0000"/>
                </a:solidFill>
              </a:rPr>
              <a:t> ותום שפירא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מעקב ופיקוח אחר התוכנית בזמן אמת – זהו אלגוריתם האונליין שאנחנו מימשנו. אלגוריתם זה מתבסס על תוכנית יום קיימת שמוזנת כקלט לבעיה.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335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את הפרויקט ניתן להרחיב בכמה מישורים:</a:t>
            </a:r>
          </a:p>
          <a:p>
            <a:pPr marL="228600" indent="-228600">
              <a:buAutoNum type="arabicPeriod"/>
            </a:pPr>
            <a:r>
              <a:rPr lang="he-IL" dirty="0"/>
              <a:t>להוסיף עוד סוגי הפרעות (לדג' קיצור זמן של פעולה מעיד על תקלה) כדי לדמות עולם יותר מציאותי בסימולציה.</a:t>
            </a:r>
          </a:p>
          <a:p>
            <a:pPr marL="228600" indent="-228600">
              <a:buAutoNum type="arabicPeriod"/>
            </a:pPr>
            <a:r>
              <a:rPr lang="he-IL" dirty="0"/>
              <a:t>הוספת </a:t>
            </a:r>
            <a:r>
              <a:rPr lang="en-US" dirty="0"/>
              <a:t>GUI</a:t>
            </a:r>
            <a:r>
              <a:rPr lang="he-IL" dirty="0"/>
              <a:t>?</a:t>
            </a:r>
          </a:p>
          <a:p>
            <a:pPr marL="228600" indent="-228600">
              <a:buAutoNum type="arabicPeriod"/>
            </a:pPr>
            <a:r>
              <a:rPr lang="he-IL" dirty="0"/>
              <a:t>להפוך את המערכת ליותר אינטראקטיבית עבור המשתמש.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תודה לאיל!!!!! וליואב!!!!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1386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ה-</a:t>
            </a:r>
            <a:r>
              <a:rPr lang="en-US" dirty="0"/>
              <a:t>offline</a:t>
            </a:r>
            <a:r>
              <a:rPr lang="he-IL" dirty="0"/>
              <a:t> מבוסס על רשתות נוירונים, תורת הגרפים </a:t>
            </a:r>
            <a:r>
              <a:rPr lang="he-IL" dirty="0" err="1"/>
              <a:t>ויוריסטיקות</a:t>
            </a:r>
            <a:r>
              <a:rPr lang="he-IL" dirty="0"/>
              <a:t>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מקבל כקלט קובץ </a:t>
            </a:r>
            <a:r>
              <a:rPr lang="en-US" dirty="0"/>
              <a:t>config</a:t>
            </a:r>
            <a:r>
              <a:rPr lang="he-IL" dirty="0"/>
              <a:t> (הנראה כך), ומוציא כפלט קובץ המכיל את תכנית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האופליין</a:t>
            </a:r>
            <a:r>
              <a:rPr lang="he-IL" dirty="0"/>
              <a:t> מחשב את סדר היום האופטימלי בהינתן הנתונים שהוגדרו לו. הוא בעצם בונה גרף </a:t>
            </a:r>
            <a:r>
              <a:rPr lang="en-US" dirty="0"/>
              <a:t>STN</a:t>
            </a:r>
            <a:r>
              <a:rPr lang="he-IL" dirty="0"/>
              <a:t>, שעליו נרחיב בהמשך.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לפרויקט ה-</a:t>
            </a:r>
            <a:r>
              <a:rPr lang="en-US" dirty="0"/>
              <a:t>offline</a:t>
            </a:r>
            <a:r>
              <a:rPr lang="he-IL" dirty="0"/>
              <a:t> כקופסא שחורה, אך במהלך העבודה הבנו שיש צורך להיכנס לפרטיי המימוש ולאלגוריתם עצמו ולבצע שינויים.</a:t>
            </a:r>
          </a:p>
          <a:p>
            <a:pPr marL="0" indent="0">
              <a:buFontTx/>
              <a:buNone/>
            </a:pPr>
            <a:r>
              <a:rPr lang="he-IL" dirty="0"/>
              <a:t>    נפגשנו עם כותבי הפרויקט הקודם במטרה לעבור על פרטיי המימוש, כדי שנוכל לבצע את השינויים הנחוצים בלי לפגוע באלגוריתם עצמו.</a:t>
            </a:r>
          </a:p>
          <a:p>
            <a:pPr marL="0" indent="0">
              <a:buFontTx/>
              <a:buNone/>
            </a:pPr>
            <a:r>
              <a:rPr lang="he-IL" dirty="0"/>
              <a:t>את השינויים שביצענו נפרט בהמשך, בנקודות הרלוונטיות.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כקלט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תכנון עם זמנים ואילוצים מתמקד בבעיה בה לכל פעולה יש התחלה וסוף. בעצם, יש ממד נוסף לבעיה והוא זמן הביצוע.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בתכנון עם זמנים יש צורך לקחת בחשבון את זמני ההתחלה והסיום של הפעולות ואת האילוצים השונים בין הפעולות.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e-IL" dirty="0"/>
              <a:t>האילוצים מיוצגים בגרף שנקרא </a:t>
            </a:r>
            <a:r>
              <a:rPr lang="en-US" dirty="0"/>
              <a:t>STN</a:t>
            </a:r>
            <a:r>
              <a:rPr lang="he-IL" dirty="0"/>
              <a:t>. בעיה שניתן לסדר את כל אילוציה בגרף </a:t>
            </a:r>
            <a:r>
              <a:rPr lang="en-US" dirty="0"/>
              <a:t>STN</a:t>
            </a:r>
            <a:r>
              <a:rPr lang="he-IL" dirty="0"/>
              <a:t> היא </a:t>
            </a:r>
            <a:r>
              <a:rPr lang="he-IL" dirty="0" err="1"/>
              <a:t>פיזיבילית</a:t>
            </a:r>
            <a:r>
              <a:rPr lang="he-IL" dirty="0"/>
              <a:t>, אחרת לא </a:t>
            </a:r>
            <a:r>
              <a:rPr lang="he-IL" dirty="0" err="1"/>
              <a:t>פיזיבילית</a:t>
            </a:r>
            <a:r>
              <a:rPr lang="he-IL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לדג', נסתכל על הגרף הבא המתייחס לבעיית תיכנון זמנים עבור תיקון פיוז.</a:t>
            </a:r>
          </a:p>
          <a:p>
            <a:pPr marL="171450" indent="-171450">
              <a:buFontTx/>
              <a:buChar char="-"/>
            </a:pPr>
            <a:r>
              <a:rPr lang="he-IL" dirty="0"/>
              <a:t>על מנת לתקן את הפיוז, יש צורך להדליק גפרור – כלומר ,</a:t>
            </a:r>
            <a:r>
              <a:rPr lang="he-IL" dirty="0" err="1"/>
              <a:t>יקון</a:t>
            </a:r>
            <a:r>
              <a:rPr lang="he-IL" dirty="0"/>
              <a:t> הפיוז אינו יכול </a:t>
            </a:r>
            <a:r>
              <a:rPr lang="he-IL" dirty="0" err="1"/>
              <a:t>לה,חיל</a:t>
            </a:r>
            <a:r>
              <a:rPr lang="he-IL" dirty="0"/>
              <a:t> טרם הדלק, הגפרור – זהו האילוץ המרכזי בבעיה.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הגפרור דולק במשך 15 שניות, ותיקון הפיוז לוקח 10 שניות – אלה האילוצים המשניים. </a:t>
            </a:r>
          </a:p>
          <a:p>
            <a:pPr marL="171450" indent="-171450">
              <a:buFontTx/>
              <a:buChar char="-"/>
            </a:pPr>
            <a:r>
              <a:rPr lang="he-IL" dirty="0"/>
              <a:t>ניתן לראות כי לכל פעולה יש התחלה וסוף. </a:t>
            </a:r>
            <a:r>
              <a:rPr lang="he-IL" dirty="0" err="1"/>
              <a:t>פי,רון</a:t>
            </a:r>
            <a:r>
              <a:rPr lang="he-IL" dirty="0"/>
              <a:t> אפשרי של בעיה זו יכול </a:t>
            </a:r>
            <a:r>
              <a:rPr lang="he-IL" dirty="0" err="1"/>
              <a:t>להיו</a:t>
            </a:r>
            <a:r>
              <a:rPr lang="he-IL" dirty="0"/>
              <a:t>, סדר </a:t>
            </a:r>
            <a:r>
              <a:rPr lang="he-IL" dirty="0" err="1"/>
              <a:t>הפעולו</a:t>
            </a:r>
            <a:r>
              <a:rPr lang="he-IL" dirty="0"/>
              <a:t>, הבא: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הדלק, גפרור – זמן 0</a:t>
            </a:r>
          </a:p>
          <a:p>
            <a:pPr marL="171450" indent="-171450">
              <a:buFontTx/>
              <a:buChar char="-"/>
            </a:pPr>
            <a:r>
              <a:rPr lang="he-IL" dirty="0" err="1"/>
              <a:t>ה,חל</a:t>
            </a:r>
            <a:r>
              <a:rPr lang="he-IL" dirty="0"/>
              <a:t>, ,</a:t>
            </a:r>
            <a:r>
              <a:rPr lang="he-IL" dirty="0" err="1"/>
              <a:t>יקון</a:t>
            </a:r>
            <a:r>
              <a:rPr lang="he-IL" dirty="0"/>
              <a:t> הפיוז – זמן 1</a:t>
            </a:r>
          </a:p>
          <a:p>
            <a:pPr marL="171450" indent="-171450">
              <a:buFontTx/>
              <a:buChar char="-"/>
            </a:pPr>
            <a:r>
              <a:rPr lang="he-IL" dirty="0"/>
              <a:t>סיום ,</a:t>
            </a:r>
            <a:r>
              <a:rPr lang="he-IL" dirty="0" err="1"/>
              <a:t>יקון</a:t>
            </a:r>
            <a:r>
              <a:rPr lang="he-IL" dirty="0"/>
              <a:t> הפיוז – זמן 11</a:t>
            </a:r>
          </a:p>
          <a:p>
            <a:pPr marL="171450" indent="-171450">
              <a:buFontTx/>
              <a:buChar char="-"/>
            </a:pPr>
            <a:r>
              <a:rPr lang="he-IL" dirty="0"/>
              <a:t>כיבוי הגפרור – זמן 12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נתאר כעת מקרה יותר מורכב של גרף </a:t>
            </a:r>
            <a:r>
              <a:rPr lang="en-US" dirty="0"/>
              <a:t>STN</a:t>
            </a:r>
            <a:r>
              <a:rPr lang="he-IL" dirty="0"/>
              <a:t>, בו נראה את היתרונות של שימוש במבנה נתונים זה:</a:t>
            </a:r>
          </a:p>
          <a:p>
            <a:r>
              <a:rPr lang="he-IL" dirty="0"/>
              <a:t>המקרה הוא שיש לשני סטודנטים (נקרא להם ר' ס') תרגיל בית להגשה יחד.</a:t>
            </a:r>
          </a:p>
          <a:p>
            <a:r>
              <a:rPr lang="he-IL" dirty="0"/>
              <a:t>על מנת שיוכלו להתחיל את תרגיל הבית יחד, שני הסטודנטים צריכים לסיים את המטלות הקודמות שלהם.</a:t>
            </a:r>
          </a:p>
          <a:p>
            <a:r>
              <a:rPr lang="he-IL" dirty="0"/>
              <a:t>נניח כי תרגיל הבית לוקח חצי שעה. 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842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אלגוריתם האונליין מומש בעזרת: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תיכנות</a:t>
            </a:r>
            <a:r>
              <a:rPr lang="he-IL" dirty="0"/>
              <a:t> מונחה עצמים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err="1"/>
              <a:t>דיזיין</a:t>
            </a:r>
            <a:r>
              <a:rPr lang="he-IL" dirty="0"/>
              <a:t> פטרן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תיכנון אלגוריתמי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האונליין מקבל כקלט קובץ </a:t>
            </a:r>
            <a:r>
              <a:rPr lang="en-US" dirty="0"/>
              <a:t>config</a:t>
            </a:r>
            <a:r>
              <a:rPr lang="he-IL" dirty="0"/>
              <a:t> וגרף </a:t>
            </a:r>
            <a:r>
              <a:rPr lang="en-US" dirty="0"/>
              <a:t>STN</a:t>
            </a:r>
            <a:r>
              <a:rPr lang="he-IL" dirty="0"/>
              <a:t> ומוציא כפלט קובץ המכיל את סדר הפעולות שקרו במהלך היום.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האונליין משמש כ-"מגדל פיקוח" אשר שולח משימות לסביבת ההרצה (סימולטור) ומבצע החלטות על בסיס מצב העולם וההפרעות המתרחשות.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האלגוריתם צריך להחליט האם הוא מבצע תיקון מקומי, תיקון גלובלי, או תכנון מחדש (במקרה </a:t>
            </a:r>
            <a:r>
              <a:rPr lang="he-IL" dirty="0" err="1"/>
              <a:t>שהתכנית</a:t>
            </a:r>
            <a:r>
              <a:rPr lang="he-IL" dirty="0"/>
              <a:t> אינה </a:t>
            </a:r>
            <a:r>
              <a:rPr lang="he-IL" dirty="0" err="1"/>
              <a:t>פיזיבילית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b="1" dirty="0"/>
              <a:t>האם גלובלי לא נחשב תכנון מחדש?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7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לבנות אלגוריתם </a:t>
            </a:r>
            <a:r>
              <a:rPr lang="en-US" dirty="0"/>
              <a:t>online</a:t>
            </a:r>
            <a:r>
              <a:rPr lang="he-IL" dirty="0"/>
              <a:t> לניהול המראות ונחיתות של מטוסים.</a:t>
            </a:r>
          </a:p>
          <a:p>
            <a:r>
              <a:rPr lang="he-IL" dirty="0"/>
              <a:t>בפרויקט זה בנינו אלגוריתם אשר מנהל את שדה התעופה בהתאם לתוכנית יום של אלגוריתם ה-</a:t>
            </a:r>
            <a:r>
              <a:rPr lang="en-US" dirty="0"/>
              <a:t>offline</a:t>
            </a:r>
            <a:r>
              <a:rPr lang="he-IL" dirty="0"/>
              <a:t>. זאת, תוך התמודדות עם שינויים ואילוצים בזמן-אמת.</a:t>
            </a:r>
          </a:p>
          <a:p>
            <a:r>
              <a:rPr lang="he-IL" dirty="0"/>
              <a:t>האלגוריתם צריך להחליט האם הוא יכול לרוץ עם ההפרעות שצצו במהלך היום או לבצע תיכנון מחדש ביחס למצב העולם בו הוא נמצא.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82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2DFAA-9D43-4B06-9F2A-BAE2D841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838D9-49E0-4205-BECF-91B5D0AC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2B9839-DD3C-425A-A134-A9D8F1D0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B89B43-063B-4C13-BBCA-365D222D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D96608-6551-4C76-91EA-0601AE5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5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6E8C4-13C6-4B23-88A4-04A2336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EBA331-24FE-4A90-913E-B74C03D3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64B5F5-0233-4331-9552-360075F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3C58E-95FD-4132-84C2-4D27220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8B602-53F7-4F23-86B4-BFEA78B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3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9EC31A-D939-4C72-A4CA-6E1D3FA9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1C8563-FF06-4F78-8190-30F031BC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40D4C-8A00-437C-9A5B-7CAA8E8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85F329-3715-46A1-8D2F-CA05359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008280-BF3A-41BD-9B8E-D91E4C4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3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16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ה'/כסלו/תשפ"ב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5D544-C0C5-4585-A5DA-0136D263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2D58DD-B464-4908-9267-43C00B44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1EB982-2051-4430-91F0-E7B85CD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970DD6-8FE6-44EF-86B1-EE19323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0FDAB-C389-4CBF-BA81-1698FE6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D0846C-B9D9-4E3B-B21C-A06834C6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79CD16-0A34-4059-BEEA-2B68FEEE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0A06816-1CA0-4079-877B-7CC23EF6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58B18D-2A39-4827-BFE0-197BBCC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BEE4A7-C928-4EE9-A34F-5BB3A6D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CF742-BBA3-4A51-B586-A1FBE44C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3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796B5-F359-46FA-9578-3826FEA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356A5-8766-46C7-89B9-38995D25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A97DAB-CEE9-4F87-8430-E6508E9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EBA3CE-D8E1-4E5B-9049-6221EEB9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D3CF7E-403E-46D8-A674-B72603AA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BEAE94-F821-4B8F-8711-553B6A3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B06338-99BA-4FEC-BE74-11723D7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3A955B7-64BA-4F7D-B1BB-536207E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5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75461-7436-40CE-9A5D-E6F18413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FE16D8B-54C0-4924-BAC5-745BD5C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1A8F592-A3C3-43C3-8F0F-67F179F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306EF65-C5A3-4D52-A92B-2C3BCD0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0508C8-CA73-466A-92DB-19CCB89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9FAFD9-2E03-4992-B0B1-7F68A37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FED936-EF3D-4569-9FD9-1EF19FB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0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0F1A8D-8F56-4D47-96BA-8F8587F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07D033-9B0D-4E04-B915-BA79455E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3072E-087A-4EA6-8875-576F2E9A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B3044F-595B-4CA3-915B-1788589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C44E33-FABB-4FEC-8A7A-ABB130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D5F54-71CB-4427-A230-536D63B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8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551AE-5270-4D68-8DA3-2015817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3751CF-1AC9-4D8D-9DF1-CA4C6C74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4226A-4A77-4B0C-92D8-5EBD717A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8A380-E11F-4E3A-A3C1-7207F45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B8A52-950F-4075-9620-90B6F3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AEE068-C9DB-4EF0-9D64-3135638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801AAA-91E4-47E8-8547-CE7C0CA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B0B42-2E99-42C6-B1C5-414DEF72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624D16-FC93-404A-98D8-9F6F936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78E5-E3C6-4EAD-A696-23D756A692B1}" type="datetime8">
              <a:rPr lang="he-IL" smtClean="0"/>
              <a:t>09 נובמבר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C38392-4B27-4DBC-8ECB-A4AECDD2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0D87F-0055-4457-82CC-091FE7E8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6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002060"/>
                </a:solidFill>
              </a:rPr>
              <a:t>Final Presentation</a:t>
            </a:r>
            <a:br>
              <a:rPr lang="en-US" sz="4800">
                <a:solidFill>
                  <a:srgbClr val="002060"/>
                </a:solidFill>
              </a:rPr>
            </a:b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>
                <a:solidFill>
                  <a:srgbClr val="002060"/>
                </a:solidFill>
              </a:rPr>
              <a:t>Students:</a:t>
            </a:r>
            <a:r>
              <a:rPr lang="en-US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>
                <a:solidFill>
                  <a:srgbClr val="002060"/>
                </a:solidFill>
              </a:rPr>
              <a:t>Supervisor</a:t>
            </a:r>
            <a:r>
              <a:rPr lang="en-US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/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General schema of the problem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61A4517-EDD6-47D7-96DB-E44E5865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57" y="861336"/>
            <a:ext cx="454405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76117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עם מה התמודדנו (איזה הפרעות), מה ההנחות שלנו</a:t>
            </a:r>
          </a:p>
        </p:txBody>
      </p:sp>
    </p:spTree>
    <p:extLst>
      <p:ext uri="{BB962C8B-B14F-4D97-AF65-F5344CB8AC3E}">
        <p14:creationId xmlns:p14="http://schemas.microsoft.com/office/powerpoint/2010/main" val="6740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Block Diagram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10DCC6-5E2E-4A28-90BE-62809804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22" y="1248849"/>
            <a:ext cx="10272956" cy="5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graphicFrame>
        <p:nvGraphicFramePr>
          <p:cNvPr id="49" name="מציין מיקום טקסט 5">
            <a:extLst>
              <a:ext uri="{FF2B5EF4-FFF2-40B4-BE49-F238E27FC236}">
                <a16:creationId xmlns:a16="http://schemas.microsoft.com/office/drawing/2014/main" id="{AE7C6EB2-533F-4DE9-832C-597B3E804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5016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Program Manager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70" y="1845426"/>
            <a:ext cx="932000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module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algn="l" rtl="0">
              <a:lnSpc>
                <a:spcPct val="150000"/>
              </a:lnSpc>
            </a:pPr>
            <a:r>
              <a:rPr lang="en-US" dirty="0"/>
              <a:t>Graph, Heap (</a:t>
            </a:r>
            <a:r>
              <a:rPr lang="en-US" b="0" i="0" dirty="0">
                <a:effectLst/>
              </a:rPr>
              <a:t>Priority Queue)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Holds ref to: Clock, Events</a:t>
            </a:r>
          </a:p>
          <a:p>
            <a:pPr marL="342900" algn="l" rtl="0">
              <a:lnSpc>
                <a:spcPct val="150000"/>
              </a:lnSpc>
            </a:pPr>
            <a:r>
              <a:rPr lang="en-US" dirty="0"/>
              <a:t>Subscriber: Interrupt</a:t>
            </a:r>
          </a:p>
          <a:p>
            <a:pPr marL="342900" algn="l" rtl="0"/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r="9009" b="-3"/>
          <a:stretch/>
        </p:blipFill>
        <p:spPr>
          <a:xfrm>
            <a:off x="6930493" y="1412165"/>
            <a:ext cx="4223252" cy="409395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061817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2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679490"/>
            <a:ext cx="5191125" cy="3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Motivation</a:t>
            </a:r>
            <a:endParaRPr lang="he-IL" b="1" dirty="0"/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862AA29A-9D87-4C9D-87B5-CDE841376C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690688"/>
            <a:ext cx="10515600" cy="405338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Multipale</a:t>
            </a:r>
            <a:r>
              <a:rPr lang="en-US" dirty="0">
                <a:solidFill>
                  <a:srgbClr val="002060"/>
                </a:solidFill>
              </a:rPr>
              <a:t> planes that are </a:t>
            </a:r>
            <a:r>
              <a:rPr lang="en-US" dirty="0" err="1">
                <a:solidFill>
                  <a:srgbClr val="002060"/>
                </a:solidFill>
              </a:rPr>
              <a:t>simultaniusly</a:t>
            </a:r>
            <a:r>
              <a:rPr lang="en-US" dirty="0">
                <a:solidFill>
                  <a:srgbClr val="002060"/>
                </a:solidFill>
              </a:rPr>
              <a:t> take off and land.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Unexpected problems create conflicts and may change the day plan.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2400" b="1" dirty="0">
                <a:solidFill>
                  <a:srgbClr val="002060"/>
                </a:solidFill>
              </a:rPr>
              <a:t>Real time.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21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419724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1576"/>
              </p:ext>
            </p:extLst>
          </p:nvPr>
        </p:nvGraphicFramePr>
        <p:xfrm>
          <a:off x="7172325" y="1690688"/>
          <a:ext cx="4562475" cy="49260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epsilon, 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1800" b="1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25962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0135"/>
              </p:ext>
            </p:extLst>
          </p:nvPr>
        </p:nvGraphicFramePr>
        <p:xfrm>
          <a:off x="7229479" y="1914101"/>
          <a:ext cx="3495677" cy="445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The problem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F8B983F-BA27-43EE-B9DA-E759494E3462}"/>
              </a:ext>
            </a:extLst>
          </p:cNvPr>
          <p:cNvSpPr txBox="1"/>
          <p:nvPr/>
        </p:nvSpPr>
        <p:spPr>
          <a:xfrm>
            <a:off x="1266824" y="1926590"/>
            <a:ext cx="9648825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Building a day plan and monitoring it in real time is a complex problem.</a:t>
            </a:r>
          </a:p>
          <a:p>
            <a:pPr algn="l" rtl="0">
              <a:lnSpc>
                <a:spcPct val="15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This problem is divided into two:</a:t>
            </a: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offline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uilding a day plan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based on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prior knowledge.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online algorithm -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iven an existing program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, t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racking it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while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keeping</a:t>
            </a: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the constraints in real time.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90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90057"/>
            <a:ext cx="9713685" cy="207236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80386"/>
            <a:ext cx="10515600" cy="1879234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was implemented using neural network and graph theory.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input is a config file.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3958249"/>
            <a:ext cx="8917696" cy="18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Offline algorithm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13854"/>
            <a:ext cx="10515600" cy="2712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planning problem under time constrains is actually an optimization problem that finds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constrains are represented in data structure called STN graph.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471523-AECE-40E1-B529-AA5B43E3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02" y="4356989"/>
            <a:ext cx="8646133" cy="19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אנימציה של מתיחת </a:t>
            </a:r>
            <a:r>
              <a:rPr lang="en-US" b="1" dirty="0"/>
              <a:t>STN</a:t>
            </a:r>
            <a:r>
              <a:rPr lang="he-IL" b="1" dirty="0"/>
              <a:t> – כולל הפרעה</a:t>
            </a:r>
          </a:p>
        </p:txBody>
      </p:sp>
      <p:sp>
        <p:nvSpPr>
          <p:cNvPr id="3" name="פרצוף מחייך 2">
            <a:extLst>
              <a:ext uri="{FF2B5EF4-FFF2-40B4-BE49-F238E27FC236}">
                <a16:creationId xmlns:a16="http://schemas.microsoft.com/office/drawing/2014/main" id="{CE06B7F4-5A73-4FD0-B78D-00411605B81B}"/>
              </a:ext>
            </a:extLst>
          </p:cNvPr>
          <p:cNvSpPr/>
          <p:nvPr/>
        </p:nvSpPr>
        <p:spPr>
          <a:xfrm>
            <a:off x="1458097" y="2458995"/>
            <a:ext cx="1136822" cy="970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פרצוף מחייך 3">
            <a:extLst>
              <a:ext uri="{FF2B5EF4-FFF2-40B4-BE49-F238E27FC236}">
                <a16:creationId xmlns:a16="http://schemas.microsoft.com/office/drawing/2014/main" id="{1948DAA7-CCDC-4527-8DCD-A4EF065D395A}"/>
              </a:ext>
            </a:extLst>
          </p:cNvPr>
          <p:cNvSpPr/>
          <p:nvPr/>
        </p:nvSpPr>
        <p:spPr>
          <a:xfrm>
            <a:off x="1458097" y="4534930"/>
            <a:ext cx="1136822" cy="9700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1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Online algorithm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D447068-664C-450C-9FB6-B8004A0ABB8E}"/>
              </a:ext>
            </a:extLst>
          </p:cNvPr>
          <p:cNvSpPr txBox="1"/>
          <p:nvPr/>
        </p:nvSpPr>
        <p:spPr>
          <a:xfrm>
            <a:off x="195648" y="1643449"/>
            <a:ext cx="11158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was implemented using 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Object </a:t>
            </a:r>
            <a:r>
              <a:rPr lang="en-US" dirty="0" err="1">
                <a:solidFill>
                  <a:srgbClr val="002060"/>
                </a:solidFill>
              </a:rPr>
              <a:t>Orinted</a:t>
            </a:r>
            <a:r>
              <a:rPr lang="en-US" dirty="0">
                <a:solidFill>
                  <a:srgbClr val="002060"/>
                </a:solidFill>
              </a:rPr>
              <a:t> programing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degisn</a:t>
            </a:r>
            <a:r>
              <a:rPr lang="en-US" dirty="0">
                <a:solidFill>
                  <a:srgbClr val="002060"/>
                </a:solidFill>
              </a:rPr>
              <a:t> patterns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algorithem</a:t>
            </a:r>
            <a:r>
              <a:rPr lang="en-US" dirty="0">
                <a:solidFill>
                  <a:srgbClr val="002060"/>
                </a:solidFill>
              </a:rPr>
              <a:t> design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input is a config file and STN graph.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The online planner generate a log file as an output.</a:t>
            </a:r>
            <a:endParaRPr lang="he-IL" sz="1800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E0B55EE-1776-4375-827D-B8BD98F0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1" y="3776808"/>
            <a:ext cx="5044075" cy="275859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8494A5-25E9-43BE-AF71-EAFCFD4B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426" y="4357392"/>
            <a:ext cx="4067551" cy="8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 - output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2A0379-2AC7-4E01-AD58-F7565B4C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46" y="1594885"/>
            <a:ext cx="9033707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2001837"/>
            <a:ext cx="10515600" cy="343513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strike="sngStrike" dirty="0">
                <a:solidFill>
                  <a:srgbClr val="002060"/>
                </a:solidFill>
                <a:cs typeface="Arial" panose="020B0604020202020204" pitchFamily="34" charset="0"/>
              </a:rPr>
              <a:t>In our project we build an online algorithm which follow a plan generated by the offline algorithm. </a:t>
            </a: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has to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14043</TotalTime>
  <Words>3284</Words>
  <Application>Microsoft Office PowerPoint</Application>
  <PresentationFormat>מסך רחב</PresentationFormat>
  <Paragraphs>409</Paragraphs>
  <Slides>31</Slides>
  <Notes>31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ערכת נושא Office</vt:lpstr>
      <vt:lpstr>עיצוב מותאם אישית</vt:lpstr>
      <vt:lpstr>Final Presentation Online algorithm for Airport management</vt:lpstr>
      <vt:lpstr>Motivation</vt:lpstr>
      <vt:lpstr>The problem</vt:lpstr>
      <vt:lpstr>offline algorithm</vt:lpstr>
      <vt:lpstr>Offline algorithm planning with times and constrains</vt:lpstr>
      <vt:lpstr>אנימציה של מתיחת STN – כולל הפרעה</vt:lpstr>
      <vt:lpstr>Online algorithm</vt:lpstr>
      <vt:lpstr>Background offline algorithm - output</vt:lpstr>
      <vt:lpstr>Project Goal</vt:lpstr>
      <vt:lpstr>General schema of the problem</vt:lpstr>
      <vt:lpstr>עם מה התמודדנו (איזה הפרעות), מה ההנחות שלנו</vt:lpstr>
      <vt:lpstr>Block Diagram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Clock module Problems and Solutions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Hodaya Cohen-Adiv</cp:lastModifiedBy>
  <cp:revision>30</cp:revision>
  <dcterms:created xsi:type="dcterms:W3CDTF">2021-10-26T16:00:14Z</dcterms:created>
  <dcterms:modified xsi:type="dcterms:W3CDTF">2021-11-09T22:16:25Z</dcterms:modified>
</cp:coreProperties>
</file>