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  <p:sldMasterId id="2147483724" r:id="rId2"/>
  </p:sldMasterIdLst>
  <p:notesMasterIdLst>
    <p:notesMasterId r:id="rId42"/>
  </p:notesMasterIdLst>
  <p:handoutMasterIdLst>
    <p:handoutMasterId r:id="rId43"/>
  </p:handoutMasterIdLst>
  <p:sldIdLst>
    <p:sldId id="257" r:id="rId3"/>
    <p:sldId id="286" r:id="rId4"/>
    <p:sldId id="285" r:id="rId5"/>
    <p:sldId id="269" r:id="rId6"/>
    <p:sldId id="261" r:id="rId7"/>
    <p:sldId id="304" r:id="rId8"/>
    <p:sldId id="294" r:id="rId9"/>
    <p:sldId id="295" r:id="rId10"/>
    <p:sldId id="296" r:id="rId11"/>
    <p:sldId id="305" r:id="rId12"/>
    <p:sldId id="300" r:id="rId13"/>
    <p:sldId id="301" r:id="rId14"/>
    <p:sldId id="302" r:id="rId15"/>
    <p:sldId id="303" r:id="rId16"/>
    <p:sldId id="288" r:id="rId17"/>
    <p:sldId id="271" r:id="rId18"/>
    <p:sldId id="260" r:id="rId19"/>
    <p:sldId id="290" r:id="rId20"/>
    <p:sldId id="291" r:id="rId21"/>
    <p:sldId id="262" r:id="rId22"/>
    <p:sldId id="268" r:id="rId23"/>
    <p:sldId id="272" r:id="rId24"/>
    <p:sldId id="266" r:id="rId25"/>
    <p:sldId id="267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92" r:id="rId34"/>
    <p:sldId id="280" r:id="rId35"/>
    <p:sldId id="281" r:id="rId36"/>
    <p:sldId id="282" r:id="rId37"/>
    <p:sldId id="264" r:id="rId38"/>
    <p:sldId id="283" r:id="rId39"/>
    <p:sldId id="284" r:id="rId40"/>
    <p:sldId id="265" r:id="rId4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102" dt="2021-11-08T17:05:3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75352" autoAdjust="0"/>
  </p:normalViewPr>
  <p:slideViewPr>
    <p:cSldViewPr snapToGrid="0">
      <p:cViewPr varScale="1">
        <p:scale>
          <a:sx n="86" d="100"/>
          <a:sy n="86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8T17:07:12.277" v="14525" actId="2696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 modNotesTx">
        <pc:chgData name="Hodaya Cohen-Adiv" userId="54baf416-17b2-44b0-8eaa-f32867a20369" providerId="ADAL" clId="{31FC8F9D-D0F9-4942-8C79-E58799FCB583}" dt="2021-11-08T16:01:34.786" v="14144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del mod ord modShow">
        <pc:chgData name="Hodaya Cohen-Adiv" userId="54baf416-17b2-44b0-8eaa-f32867a20369" providerId="ADAL" clId="{31FC8F9D-D0F9-4942-8C79-E58799FCB583}" dt="2021-11-08T17:07:12.277" v="14525" actId="2696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2:55.107" v="14449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1:47.668" v="14408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8T16:45:29.843" v="14212" actId="26606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6" creationId="{C778DE2C-6334-43CB-A106-325E2994739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0" creationId="{201CC55D-ED54-4C5C-95E6-10947BD1103B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9" creationId="{3873B707-463F-40B0-8227-E8CC6C67EB25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1" creationId="{C13237C8-E62C-4F0D-A318-BD6FB6C2D138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3" creationId="{19C9EAEA-39D0-4B0E-A0EB-51E7B26740B1}"/>
          </ac:spMkLst>
        </pc:spChg>
        <pc:grpChg chg="add">
          <ac:chgData name="Hodaya Cohen-Adiv" userId="54baf416-17b2-44b0-8eaa-f32867a20369" providerId="ADAL" clId="{31FC8F9D-D0F9-4942-8C79-E58799FCB583}" dt="2021-11-08T16:45:29.843" v="14212" actId="26606"/>
          <ac:grpSpMkLst>
            <pc:docMk/>
            <pc:sldMk cId="3821308952" sldId="266"/>
            <ac:grpSpMk id="11" creationId="{1DE889C7-FAD6-4397-98E2-05D503484459}"/>
          </ac:grpSpMkLst>
        </pc:gr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8T16:45:29.843" v="14212" actId="26606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8T16:44:56.576" v="14211" actId="26606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0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1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5" creationId="{BACC6370-2D7E-4714-9D71-7542949D7D5D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6" creationId="{F68B3F68-107C-434F-AA38-110D5EA91B85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7" creationId="{AAD0DBB9-1A4B-4391-81D4-CB19F9AB918A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8" creationId="{063BBA22-50EA-4C4D-BE05-F1CE4E63AA56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33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42" creationId="{43F5E015-E085-4624-B431-B42414448684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8T16:44:56.479" v="14210" actId="26606"/>
          <ac:graphicFrameMkLst>
            <pc:docMk/>
            <pc:sldMk cId="2462817751" sldId="268"/>
            <ac:graphicFrameMk id="43" creationId="{835AF2C0-215B-4495-BF48-640FF0859197}"/>
          </ac:graphicFrameMkLst>
        </pc:graphicFrameChg>
        <pc:graphicFrameChg chg="add">
          <ac:chgData name="Hodaya Cohen-Adiv" userId="54baf416-17b2-44b0-8eaa-f32867a20369" providerId="ADAL" clId="{31FC8F9D-D0F9-4942-8C79-E58799FCB583}" dt="2021-11-08T16:44:56.576" v="14211" actId="26606"/>
          <ac:graphicFrameMkLst>
            <pc:docMk/>
            <pc:sldMk cId="2462817751" sldId="268"/>
            <ac:graphicFrameMk id="49" creationId="{AE7C6EB2-533F-4DE9-832C-597B3E8043C5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ord modNotesTx">
        <pc:chgData name="Hodaya Cohen-Adiv" userId="54baf416-17b2-44b0-8eaa-f32867a20369" providerId="ADAL" clId="{31FC8F9D-D0F9-4942-8C79-E58799FCB583}" dt="2021-11-08T16:57:31.307" v="14395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 ord">
        <pc:chgData name="Hodaya Cohen-Adiv" userId="54baf416-17b2-44b0-8eaa-f32867a20369" providerId="ADAL" clId="{31FC8F9D-D0F9-4942-8C79-E58799FCB583}" dt="2021-11-08T17:04:25.703" v="1447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8T16:48:16.966" v="14215" actId="26606"/>
        <pc:sldMkLst>
          <pc:docMk/>
          <pc:sldMk cId="2505620064" sldId="272"/>
        </pc:sldMkLst>
        <pc:spChg chg="mo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0" creationId="{47942995-B07F-4636-9A06-C6A104B260A8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7" creationId="{B81933D1-5615-42C7-9C0B-4EB7105CCE2D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9" creationId="{19C9EAEA-39D0-4B0E-A0EB-51E7B26740B1}"/>
          </ac:spMkLst>
        </pc:spChg>
        <pc:spChg chg="ad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1" creationId="{53F29798-D584-4792-9B62-3F5F5C36D619}"/>
          </ac:spMkLst>
        </pc:spChg>
        <pc:grpChg chg="add del">
          <ac:chgData name="Hodaya Cohen-Adiv" userId="54baf416-17b2-44b0-8eaa-f32867a20369" providerId="ADAL" clId="{31FC8F9D-D0F9-4942-8C79-E58799FCB583}" dt="2021-11-08T16:48:16.952" v="14214" actId="26606"/>
          <ac:grpSpMkLst>
            <pc:docMk/>
            <pc:sldMk cId="2505620064" sldId="272"/>
            <ac:grpSpMk id="12" creationId="{032D8612-31EB-44CF-A1D0-14FD4C705424}"/>
          </ac:grpSpMkLst>
        </pc:grpChg>
        <pc:picChg chg="mod">
          <ac:chgData name="Hodaya Cohen-Adiv" userId="54baf416-17b2-44b0-8eaa-f32867a20369" providerId="ADAL" clId="{31FC8F9D-D0F9-4942-8C79-E58799FCB583}" dt="2021-11-08T16:48:16.966" v="14215" actId="2660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delSp modSp add mod ord modShow">
        <pc:chgData name="Hodaya Cohen-Adiv" userId="54baf416-17b2-44b0-8eaa-f32867a20369" providerId="ADAL" clId="{31FC8F9D-D0F9-4942-8C79-E58799FCB583}" dt="2021-11-08T16:56:35.481" v="14371" actId="20577"/>
        <pc:sldMkLst>
          <pc:docMk/>
          <pc:sldMk cId="294490900" sldId="285"/>
        </pc:sldMkLst>
        <pc:spChg chg="mod">
          <ac:chgData name="Hodaya Cohen-Adiv" userId="54baf416-17b2-44b0-8eaa-f32867a20369" providerId="ADAL" clId="{31FC8F9D-D0F9-4942-8C79-E58799FCB583}" dt="2021-11-08T16:56:35.481" v="14371" actId="20577"/>
          <ac:spMkLst>
            <pc:docMk/>
            <pc:sldMk cId="294490900" sldId="285"/>
            <ac:spMk id="2" creationId="{11433E98-96EA-4674-A96F-0E224428F1EB}"/>
          </ac:spMkLst>
        </pc:spChg>
        <pc:spChg chg="del mod">
          <ac:chgData name="Hodaya Cohen-Adiv" userId="54baf416-17b2-44b0-8eaa-f32867a20369" providerId="ADAL" clId="{31FC8F9D-D0F9-4942-8C79-E58799FCB583}" dt="2021-11-08T16:55:11.815" v="14246"/>
          <ac:spMkLst>
            <pc:docMk/>
            <pc:sldMk cId="294490900" sldId="285"/>
            <ac:spMk id="4" creationId="{CFB41CB1-2F3B-43EB-B870-D336A3835B25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Chg chg="modSp add mod">
        <pc:chgData name="Hodaya Cohen-Adiv" userId="54baf416-17b2-44b0-8eaa-f32867a20369" providerId="ADAL" clId="{31FC8F9D-D0F9-4942-8C79-E58799FCB583}" dt="2021-11-08T16:56:00.616" v="14283" actId="20577"/>
        <pc:sldMkLst>
          <pc:docMk/>
          <pc:sldMk cId="3687218320" sldId="286"/>
        </pc:sldMkLst>
        <pc:spChg chg="mod">
          <ac:chgData name="Hodaya Cohen-Adiv" userId="54baf416-17b2-44b0-8eaa-f32867a20369" providerId="ADAL" clId="{31FC8F9D-D0F9-4942-8C79-E58799FCB583}" dt="2021-11-08T16:56:00.616" v="14283" actId="20577"/>
          <ac:spMkLst>
            <pc:docMk/>
            <pc:sldMk cId="3687218320" sldId="286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6:56:53.623" v="14393" actId="20577"/>
        <pc:sldMkLst>
          <pc:docMk/>
          <pc:sldMk cId="903792412" sldId="287"/>
        </pc:sldMkLst>
        <pc:spChg chg="mod">
          <ac:chgData name="Hodaya Cohen-Adiv" userId="54baf416-17b2-44b0-8eaa-f32867a20369" providerId="ADAL" clId="{31FC8F9D-D0F9-4942-8C79-E58799FCB583}" dt="2021-11-08T16:56:53.623" v="14393" actId="20577"/>
          <ac:spMkLst>
            <pc:docMk/>
            <pc:sldMk cId="903792412" sldId="287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6:59:35.892" v="14406"/>
        <pc:sldMkLst>
          <pc:docMk/>
          <pc:sldMk cId="775111121" sldId="288"/>
        </pc:sldMkLst>
        <pc:spChg chg="mod">
          <ac:chgData name="Hodaya Cohen-Adiv" userId="54baf416-17b2-44b0-8eaa-f32867a20369" providerId="ADAL" clId="{31FC8F9D-D0F9-4942-8C79-E58799FCB583}" dt="2021-11-08T16:58:21.431" v="14404" actId="20577"/>
          <ac:spMkLst>
            <pc:docMk/>
            <pc:sldMk cId="775111121" sldId="288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2:16.033" v="14447" actId="20577"/>
        <pc:sldMkLst>
          <pc:docMk/>
          <pc:sldMk cId="1467167651" sldId="289"/>
        </pc:sldMkLst>
        <pc:spChg chg="mod">
          <ac:chgData name="Hodaya Cohen-Adiv" userId="54baf416-17b2-44b0-8eaa-f32867a20369" providerId="ADAL" clId="{31FC8F9D-D0F9-4942-8C79-E58799FCB583}" dt="2021-11-08T17:02:16.033" v="14447" actId="20577"/>
          <ac:spMkLst>
            <pc:docMk/>
            <pc:sldMk cId="1467167651" sldId="289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3:54.414" v="14474" actId="20577"/>
        <pc:sldMkLst>
          <pc:docMk/>
          <pc:sldMk cId="3780144499" sldId="290"/>
        </pc:sldMkLst>
        <pc:spChg chg="mod">
          <ac:chgData name="Hodaya Cohen-Adiv" userId="54baf416-17b2-44b0-8eaa-f32867a20369" providerId="ADAL" clId="{31FC8F9D-D0F9-4942-8C79-E58799FCB583}" dt="2021-11-08T17:03:54.414" v="14474" actId="20577"/>
          <ac:spMkLst>
            <pc:docMk/>
            <pc:sldMk cId="3780144499" sldId="290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7:06:40.395" v="14524" actId="14100"/>
        <pc:sldMkLst>
          <pc:docMk/>
          <pc:sldMk cId="674084596" sldId="291"/>
        </pc:sldMkLst>
        <pc:spChg chg="mod">
          <ac:chgData name="Hodaya Cohen-Adiv" userId="54baf416-17b2-44b0-8eaa-f32867a20369" providerId="ADAL" clId="{31FC8F9D-D0F9-4942-8C79-E58799FCB583}" dt="2021-11-08T17:06:40.395" v="14524" actId="14100"/>
          <ac:spMkLst>
            <pc:docMk/>
            <pc:sldMk cId="674084596" sldId="291"/>
            <ac:spMk id="2" creationId="{11433E98-96EA-4674-A96F-0E224428F1EB}"/>
          </ac:spMkLst>
        </pc:spChg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BB6D-C926-4F1D-A772-8829D75496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2686B-F4CB-4A0D-A1EE-BBECC848B9F6}">
      <dgm:prSet/>
      <dgm:spPr/>
      <dgm:t>
        <a:bodyPr/>
        <a:lstStyle/>
        <a:p>
          <a:pPr algn="ctr"/>
          <a:r>
            <a:rPr lang="en-US" b="0" i="0" dirty="0"/>
            <a:t>Creating the global modules</a:t>
          </a:r>
          <a:endParaRPr lang="en-US" dirty="0"/>
        </a:p>
      </dgm:t>
    </dgm:pt>
    <dgm:pt modelId="{00F0AF37-8384-4F18-B29E-A32E6CAB8D83}" type="parTrans" cxnId="{07772DF7-308E-4271-8A7B-EECED563FC0B}">
      <dgm:prSet/>
      <dgm:spPr/>
      <dgm:t>
        <a:bodyPr/>
        <a:lstStyle/>
        <a:p>
          <a:endParaRPr lang="en-US"/>
        </a:p>
      </dgm:t>
    </dgm:pt>
    <dgm:pt modelId="{02E36B98-AF20-4213-BD6D-C272D13A2D82}" type="sibTrans" cxnId="{07772DF7-308E-4271-8A7B-EECED563FC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150EDA-844C-4917-9F7E-71CB40042591}">
      <dgm:prSet/>
      <dgm:spPr/>
      <dgm:t>
        <a:bodyPr/>
        <a:lstStyle/>
        <a:p>
          <a:pPr algn="ctr"/>
          <a:r>
            <a:rPr lang="en-US" b="0" i="0"/>
            <a:t>Cleaning the global modules at the end of each test</a:t>
          </a:r>
          <a:endParaRPr lang="en-US" dirty="0"/>
        </a:p>
      </dgm:t>
    </dgm:pt>
    <dgm:pt modelId="{921CB686-6468-41EA-A53D-BC9CC5B5FCD5}" type="parTrans" cxnId="{6B72B0A2-F77E-448B-868A-63C4CA954701}">
      <dgm:prSet/>
      <dgm:spPr/>
      <dgm:t>
        <a:bodyPr/>
        <a:lstStyle/>
        <a:p>
          <a:endParaRPr lang="en-US"/>
        </a:p>
      </dgm:t>
    </dgm:pt>
    <dgm:pt modelId="{6DB67969-0409-4AA4-83F8-C1CA10E77D55}" type="sibTrans" cxnId="{6B72B0A2-F77E-448B-868A-63C4CA9547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0A51EA-3566-4FB0-908F-1E066DD1EF25}">
      <dgm:prSet/>
      <dgm:spPr/>
      <dgm:t>
        <a:bodyPr/>
        <a:lstStyle/>
        <a:p>
          <a:pPr algn="ctr"/>
          <a:r>
            <a:rPr lang="en-US"/>
            <a:t>Creating the local modules for each test</a:t>
          </a:r>
          <a:endParaRPr lang="en-US" dirty="0"/>
        </a:p>
      </dgm:t>
    </dgm:pt>
    <dgm:pt modelId="{5E61BC33-C5A8-408F-A7B4-3ABD375EB82B}" type="parTrans" cxnId="{F2C1962E-E40D-4987-85DF-2039B9255FEE}">
      <dgm:prSet/>
      <dgm:spPr/>
      <dgm:t>
        <a:bodyPr/>
        <a:lstStyle/>
        <a:p>
          <a:endParaRPr lang="en-US"/>
        </a:p>
      </dgm:t>
    </dgm:pt>
    <dgm:pt modelId="{2F2A89E3-CB97-40CA-8709-1C4401E7275D}" type="sibTrans" cxnId="{F2C1962E-E40D-4987-85DF-2039B9255F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78C8C-92BA-4C3C-9C9D-3B57740C20C3}">
      <dgm:prSet/>
      <dgm:spPr/>
      <dgm:t>
        <a:bodyPr/>
        <a:lstStyle/>
        <a:p>
          <a:pPr algn="ctr"/>
          <a:r>
            <a:rPr lang="en-US"/>
            <a:t>Checking if       re-planning is needed and run the offline planer</a:t>
          </a:r>
          <a:endParaRPr lang="en-US" dirty="0"/>
        </a:p>
      </dgm:t>
    </dgm:pt>
    <dgm:pt modelId="{D35E43A6-683C-4F01-AE34-5C2DAD0DF765}" type="parTrans" cxnId="{E3D72E7B-310B-43D4-A0CC-605C5FCB71D5}">
      <dgm:prSet/>
      <dgm:spPr/>
      <dgm:t>
        <a:bodyPr/>
        <a:lstStyle/>
        <a:p>
          <a:endParaRPr lang="en-US"/>
        </a:p>
      </dgm:t>
    </dgm:pt>
    <dgm:pt modelId="{C98F80F0-F8F6-49F7-A481-D1655482A9DB}" type="sibTrans" cxnId="{E3D72E7B-310B-43D4-A0CC-605C5FCB71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13505-3768-45C5-8259-D563F3C1A627}" type="pres">
      <dgm:prSet presAssocID="{C896BB6D-C926-4F1D-A772-8829D7549684}" presName="Name0" presStyleCnt="0">
        <dgm:presLayoutVars>
          <dgm:animLvl val="lvl"/>
          <dgm:resizeHandles val="exact"/>
        </dgm:presLayoutVars>
      </dgm:prSet>
      <dgm:spPr/>
    </dgm:pt>
    <dgm:pt modelId="{9D02D7BC-8F47-4254-A60E-465629DAF7F7}" type="pres">
      <dgm:prSet presAssocID="{EFD2686B-F4CB-4A0D-A1EE-BBECC848B9F6}" presName="compositeNode" presStyleCnt="0">
        <dgm:presLayoutVars>
          <dgm:bulletEnabled val="1"/>
        </dgm:presLayoutVars>
      </dgm:prSet>
      <dgm:spPr/>
    </dgm:pt>
    <dgm:pt modelId="{A28EC902-44D2-4050-A102-F57AAC364BD6}" type="pres">
      <dgm:prSet presAssocID="{EFD2686B-F4CB-4A0D-A1EE-BBECC848B9F6}" presName="bgRect" presStyleLbl="bgAccFollowNode1" presStyleIdx="0" presStyleCnt="4"/>
      <dgm:spPr/>
    </dgm:pt>
    <dgm:pt modelId="{CB7C6B2B-5EDD-476D-8CE0-C8419CCF40D2}" type="pres">
      <dgm:prSet presAssocID="{02E36B98-AF20-4213-BD6D-C272D13A2D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FC94AE6-01D5-44A4-8E2B-C837B9117FB4}" type="pres">
      <dgm:prSet presAssocID="{EFD2686B-F4CB-4A0D-A1EE-BBECC848B9F6}" presName="bottomLine" presStyleLbl="alignNode1" presStyleIdx="1" presStyleCnt="8">
        <dgm:presLayoutVars/>
      </dgm:prSet>
      <dgm:spPr/>
    </dgm:pt>
    <dgm:pt modelId="{95AEACC8-FA6B-47EA-AAA5-D4A4A0764D09}" type="pres">
      <dgm:prSet presAssocID="{EFD2686B-F4CB-4A0D-A1EE-BBECC848B9F6}" presName="nodeText" presStyleLbl="bgAccFollowNode1" presStyleIdx="0" presStyleCnt="4">
        <dgm:presLayoutVars>
          <dgm:bulletEnabled val="1"/>
        </dgm:presLayoutVars>
      </dgm:prSet>
      <dgm:spPr/>
    </dgm:pt>
    <dgm:pt modelId="{1B4AC405-C770-40BD-9020-176534418A6B}" type="pres">
      <dgm:prSet presAssocID="{02E36B98-AF20-4213-BD6D-C272D13A2D82}" presName="sibTrans" presStyleCnt="0"/>
      <dgm:spPr/>
    </dgm:pt>
    <dgm:pt modelId="{5053D095-E22B-4CE3-8C01-98C22A25A54C}" type="pres">
      <dgm:prSet presAssocID="{D5150EDA-844C-4917-9F7E-71CB40042591}" presName="compositeNode" presStyleCnt="0">
        <dgm:presLayoutVars>
          <dgm:bulletEnabled val="1"/>
        </dgm:presLayoutVars>
      </dgm:prSet>
      <dgm:spPr/>
    </dgm:pt>
    <dgm:pt modelId="{774BE1E4-D1E9-4143-83BB-7D7BA039F2EA}" type="pres">
      <dgm:prSet presAssocID="{D5150EDA-844C-4917-9F7E-71CB40042591}" presName="bgRect" presStyleLbl="bgAccFollowNode1" presStyleIdx="1" presStyleCnt="4"/>
      <dgm:spPr/>
    </dgm:pt>
    <dgm:pt modelId="{1D5F61B4-A4C5-411B-A841-C9D6B439C33B}" type="pres">
      <dgm:prSet presAssocID="{6DB67969-0409-4AA4-83F8-C1CA10E77D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B82BB77-6A4A-4755-85D0-47F519B18BC0}" type="pres">
      <dgm:prSet presAssocID="{D5150EDA-844C-4917-9F7E-71CB40042591}" presName="bottomLine" presStyleLbl="alignNode1" presStyleIdx="3" presStyleCnt="8">
        <dgm:presLayoutVars/>
      </dgm:prSet>
      <dgm:spPr/>
    </dgm:pt>
    <dgm:pt modelId="{5B207AB0-2600-4298-9AC2-571066FDAD9C}" type="pres">
      <dgm:prSet presAssocID="{D5150EDA-844C-4917-9F7E-71CB40042591}" presName="nodeText" presStyleLbl="bgAccFollowNode1" presStyleIdx="1" presStyleCnt="4">
        <dgm:presLayoutVars>
          <dgm:bulletEnabled val="1"/>
        </dgm:presLayoutVars>
      </dgm:prSet>
      <dgm:spPr/>
    </dgm:pt>
    <dgm:pt modelId="{8FA75F9B-DEA4-4A92-8C93-84FBFFFEF588}" type="pres">
      <dgm:prSet presAssocID="{6DB67969-0409-4AA4-83F8-C1CA10E77D55}" presName="sibTrans" presStyleCnt="0"/>
      <dgm:spPr/>
    </dgm:pt>
    <dgm:pt modelId="{26FAD006-922B-481E-B741-D293EF76EBEC}" type="pres">
      <dgm:prSet presAssocID="{0A0A51EA-3566-4FB0-908F-1E066DD1EF25}" presName="compositeNode" presStyleCnt="0">
        <dgm:presLayoutVars>
          <dgm:bulletEnabled val="1"/>
        </dgm:presLayoutVars>
      </dgm:prSet>
      <dgm:spPr/>
    </dgm:pt>
    <dgm:pt modelId="{0ADE7FB9-60FE-4599-9083-47FDFED43027}" type="pres">
      <dgm:prSet presAssocID="{0A0A51EA-3566-4FB0-908F-1E066DD1EF25}" presName="bgRect" presStyleLbl="bgAccFollowNode1" presStyleIdx="2" presStyleCnt="4"/>
      <dgm:spPr/>
    </dgm:pt>
    <dgm:pt modelId="{E25AF807-0E72-4557-A186-ADA5BB52A0A3}" type="pres">
      <dgm:prSet presAssocID="{2F2A89E3-CB97-40CA-8709-1C4401E727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7556CC-049C-4873-A942-B7277A916BCF}" type="pres">
      <dgm:prSet presAssocID="{0A0A51EA-3566-4FB0-908F-1E066DD1EF25}" presName="bottomLine" presStyleLbl="alignNode1" presStyleIdx="5" presStyleCnt="8">
        <dgm:presLayoutVars/>
      </dgm:prSet>
      <dgm:spPr/>
    </dgm:pt>
    <dgm:pt modelId="{62B8C783-DFC1-434F-926B-3EEEAEE4029A}" type="pres">
      <dgm:prSet presAssocID="{0A0A51EA-3566-4FB0-908F-1E066DD1EF25}" presName="nodeText" presStyleLbl="bgAccFollowNode1" presStyleIdx="2" presStyleCnt="4">
        <dgm:presLayoutVars>
          <dgm:bulletEnabled val="1"/>
        </dgm:presLayoutVars>
      </dgm:prSet>
      <dgm:spPr/>
    </dgm:pt>
    <dgm:pt modelId="{1B84C0B0-CDDF-41B1-A98C-633DF5BCAE64}" type="pres">
      <dgm:prSet presAssocID="{2F2A89E3-CB97-40CA-8709-1C4401E7275D}" presName="sibTrans" presStyleCnt="0"/>
      <dgm:spPr/>
    </dgm:pt>
    <dgm:pt modelId="{0CD27C0B-9BC0-4CB9-8C6C-7F13E21FB95D}" type="pres">
      <dgm:prSet presAssocID="{AF378C8C-92BA-4C3C-9C9D-3B57740C20C3}" presName="compositeNode" presStyleCnt="0">
        <dgm:presLayoutVars>
          <dgm:bulletEnabled val="1"/>
        </dgm:presLayoutVars>
      </dgm:prSet>
      <dgm:spPr/>
    </dgm:pt>
    <dgm:pt modelId="{00BC48E7-0E20-423D-8050-8EC9EB23D890}" type="pres">
      <dgm:prSet presAssocID="{AF378C8C-92BA-4C3C-9C9D-3B57740C20C3}" presName="bgRect" presStyleLbl="bgAccFollowNode1" presStyleIdx="3" presStyleCnt="4"/>
      <dgm:spPr/>
    </dgm:pt>
    <dgm:pt modelId="{D709D669-E545-4E71-93D2-7C87B218CB8E}" type="pres">
      <dgm:prSet presAssocID="{C98F80F0-F8F6-49F7-A481-D1655482A9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ED036B-2F42-43E2-BEAA-E00AD252D409}" type="pres">
      <dgm:prSet presAssocID="{AF378C8C-92BA-4C3C-9C9D-3B57740C20C3}" presName="bottomLine" presStyleLbl="alignNode1" presStyleIdx="7" presStyleCnt="8">
        <dgm:presLayoutVars/>
      </dgm:prSet>
      <dgm:spPr/>
    </dgm:pt>
    <dgm:pt modelId="{DB689B22-5B74-4981-AA8E-66C5339C7C34}" type="pres">
      <dgm:prSet presAssocID="{AF378C8C-92BA-4C3C-9C9D-3B57740C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3F3D107-8682-4AE4-9092-DDF383B1501D}" type="presOf" srcId="{0A0A51EA-3566-4FB0-908F-1E066DD1EF25}" destId="{62B8C783-DFC1-434F-926B-3EEEAEE4029A}" srcOrd="1" destOrd="0" presId="urn:microsoft.com/office/officeart/2016/7/layout/BasicLinearProcessNumbered"/>
    <dgm:cxn modelId="{33FBC421-7599-4295-8C24-4DA33BB385CF}" type="presOf" srcId="{6DB67969-0409-4AA4-83F8-C1CA10E77D55}" destId="{1D5F61B4-A4C5-411B-A841-C9D6B439C33B}" srcOrd="0" destOrd="0" presId="urn:microsoft.com/office/officeart/2016/7/layout/BasicLinearProcessNumbered"/>
    <dgm:cxn modelId="{F2C1962E-E40D-4987-85DF-2039B9255FEE}" srcId="{C896BB6D-C926-4F1D-A772-8829D7549684}" destId="{0A0A51EA-3566-4FB0-908F-1E066DD1EF25}" srcOrd="2" destOrd="0" parTransId="{5E61BC33-C5A8-408F-A7B4-3ABD375EB82B}" sibTransId="{2F2A89E3-CB97-40CA-8709-1C4401E7275D}"/>
    <dgm:cxn modelId="{354F465D-9839-4714-89DC-7E75063EB9C7}" type="presOf" srcId="{0A0A51EA-3566-4FB0-908F-1E066DD1EF25}" destId="{0ADE7FB9-60FE-4599-9083-47FDFED43027}" srcOrd="0" destOrd="0" presId="urn:microsoft.com/office/officeart/2016/7/layout/BasicLinearProcessNumbered"/>
    <dgm:cxn modelId="{E3D72E7B-310B-43D4-A0CC-605C5FCB71D5}" srcId="{C896BB6D-C926-4F1D-A772-8829D7549684}" destId="{AF378C8C-92BA-4C3C-9C9D-3B57740C20C3}" srcOrd="3" destOrd="0" parTransId="{D35E43A6-683C-4F01-AE34-5C2DAD0DF765}" sibTransId="{C98F80F0-F8F6-49F7-A481-D1655482A9DB}"/>
    <dgm:cxn modelId="{1AF40E8B-6C24-40B3-BFAC-7233CED075E5}" type="presOf" srcId="{D5150EDA-844C-4917-9F7E-71CB40042591}" destId="{5B207AB0-2600-4298-9AC2-571066FDAD9C}" srcOrd="1" destOrd="0" presId="urn:microsoft.com/office/officeart/2016/7/layout/BasicLinearProcessNumbered"/>
    <dgm:cxn modelId="{F22B118E-7A9D-41F3-AC4A-DA7F1376BA41}" type="presOf" srcId="{02E36B98-AF20-4213-BD6D-C272D13A2D82}" destId="{CB7C6B2B-5EDD-476D-8CE0-C8419CCF40D2}" srcOrd="0" destOrd="0" presId="urn:microsoft.com/office/officeart/2016/7/layout/BasicLinearProcessNumbered"/>
    <dgm:cxn modelId="{F4983193-A2C1-4A8E-9C5E-FE68A87591CB}" type="presOf" srcId="{EFD2686B-F4CB-4A0D-A1EE-BBECC848B9F6}" destId="{95AEACC8-FA6B-47EA-AAA5-D4A4A0764D09}" srcOrd="1" destOrd="0" presId="urn:microsoft.com/office/officeart/2016/7/layout/BasicLinearProcessNumbered"/>
    <dgm:cxn modelId="{6B72B0A2-F77E-448B-868A-63C4CA954701}" srcId="{C896BB6D-C926-4F1D-A772-8829D7549684}" destId="{D5150EDA-844C-4917-9F7E-71CB40042591}" srcOrd="1" destOrd="0" parTransId="{921CB686-6468-41EA-A53D-BC9CC5B5FCD5}" sibTransId="{6DB67969-0409-4AA4-83F8-C1CA10E77D55}"/>
    <dgm:cxn modelId="{C167D4B5-1B67-471C-92BD-7AEB975F8D48}" type="presOf" srcId="{AF378C8C-92BA-4C3C-9C9D-3B57740C20C3}" destId="{00BC48E7-0E20-423D-8050-8EC9EB23D890}" srcOrd="0" destOrd="0" presId="urn:microsoft.com/office/officeart/2016/7/layout/BasicLinearProcessNumbered"/>
    <dgm:cxn modelId="{63FC69BC-3D25-4859-B4A4-931C297FF55D}" type="presOf" srcId="{D5150EDA-844C-4917-9F7E-71CB40042591}" destId="{774BE1E4-D1E9-4143-83BB-7D7BA039F2EA}" srcOrd="0" destOrd="0" presId="urn:microsoft.com/office/officeart/2016/7/layout/BasicLinearProcessNumbered"/>
    <dgm:cxn modelId="{85EA15C9-A153-4E26-BB1B-E7B311100905}" type="presOf" srcId="{C98F80F0-F8F6-49F7-A481-D1655482A9DB}" destId="{D709D669-E545-4E71-93D2-7C87B218CB8E}" srcOrd="0" destOrd="0" presId="urn:microsoft.com/office/officeart/2016/7/layout/BasicLinearProcessNumbered"/>
    <dgm:cxn modelId="{2E20E2CF-ABE0-4A8B-B82B-E3E872ECCF71}" type="presOf" srcId="{C896BB6D-C926-4F1D-A772-8829D7549684}" destId="{82513505-3768-45C5-8259-D563F3C1A627}" srcOrd="0" destOrd="0" presId="urn:microsoft.com/office/officeart/2016/7/layout/BasicLinearProcessNumbered"/>
    <dgm:cxn modelId="{FF5F48D7-E0AA-4FF6-98A5-4F02A4913D19}" type="presOf" srcId="{AF378C8C-92BA-4C3C-9C9D-3B57740C20C3}" destId="{DB689B22-5B74-4981-AA8E-66C5339C7C34}" srcOrd="1" destOrd="0" presId="urn:microsoft.com/office/officeart/2016/7/layout/BasicLinearProcessNumbered"/>
    <dgm:cxn modelId="{A3F97EE6-5E36-4782-8070-19698EB75B1F}" type="presOf" srcId="{EFD2686B-F4CB-4A0D-A1EE-BBECC848B9F6}" destId="{A28EC902-44D2-4050-A102-F57AAC364BD6}" srcOrd="0" destOrd="0" presId="urn:microsoft.com/office/officeart/2016/7/layout/BasicLinearProcessNumbered"/>
    <dgm:cxn modelId="{9908D9EB-B41B-444C-99A1-D7EBDD30DF46}" type="presOf" srcId="{2F2A89E3-CB97-40CA-8709-1C4401E7275D}" destId="{E25AF807-0E72-4557-A186-ADA5BB52A0A3}" srcOrd="0" destOrd="0" presId="urn:microsoft.com/office/officeart/2016/7/layout/BasicLinearProcessNumbered"/>
    <dgm:cxn modelId="{07772DF7-308E-4271-8A7B-EECED563FC0B}" srcId="{C896BB6D-C926-4F1D-A772-8829D7549684}" destId="{EFD2686B-F4CB-4A0D-A1EE-BBECC848B9F6}" srcOrd="0" destOrd="0" parTransId="{00F0AF37-8384-4F18-B29E-A32E6CAB8D83}" sibTransId="{02E36B98-AF20-4213-BD6D-C272D13A2D82}"/>
    <dgm:cxn modelId="{32CF8EF2-7D96-4C53-8CE7-8468CCE9B6FC}" type="presParOf" srcId="{82513505-3768-45C5-8259-D563F3C1A627}" destId="{9D02D7BC-8F47-4254-A60E-465629DAF7F7}" srcOrd="0" destOrd="0" presId="urn:microsoft.com/office/officeart/2016/7/layout/BasicLinearProcessNumbered"/>
    <dgm:cxn modelId="{281D9352-C8E9-4E43-8A9E-1E02395CEDF4}" type="presParOf" srcId="{9D02D7BC-8F47-4254-A60E-465629DAF7F7}" destId="{A28EC902-44D2-4050-A102-F57AAC364BD6}" srcOrd="0" destOrd="0" presId="urn:microsoft.com/office/officeart/2016/7/layout/BasicLinearProcessNumbered"/>
    <dgm:cxn modelId="{67E95C5D-EBDD-43D2-BB09-0BB4C3E525F2}" type="presParOf" srcId="{9D02D7BC-8F47-4254-A60E-465629DAF7F7}" destId="{CB7C6B2B-5EDD-476D-8CE0-C8419CCF40D2}" srcOrd="1" destOrd="0" presId="urn:microsoft.com/office/officeart/2016/7/layout/BasicLinearProcessNumbered"/>
    <dgm:cxn modelId="{26B316AC-0DDD-4182-B11B-5830DF1411A3}" type="presParOf" srcId="{9D02D7BC-8F47-4254-A60E-465629DAF7F7}" destId="{EFC94AE6-01D5-44A4-8E2B-C837B9117FB4}" srcOrd="2" destOrd="0" presId="urn:microsoft.com/office/officeart/2016/7/layout/BasicLinearProcessNumbered"/>
    <dgm:cxn modelId="{D5EE8D62-42ED-49BF-8278-1BD8DF22443B}" type="presParOf" srcId="{9D02D7BC-8F47-4254-A60E-465629DAF7F7}" destId="{95AEACC8-FA6B-47EA-AAA5-D4A4A0764D09}" srcOrd="3" destOrd="0" presId="urn:microsoft.com/office/officeart/2016/7/layout/BasicLinearProcessNumbered"/>
    <dgm:cxn modelId="{8303CE99-C7BB-4A50-9E47-EFF6E16AC615}" type="presParOf" srcId="{82513505-3768-45C5-8259-D563F3C1A627}" destId="{1B4AC405-C770-40BD-9020-176534418A6B}" srcOrd="1" destOrd="0" presId="urn:microsoft.com/office/officeart/2016/7/layout/BasicLinearProcessNumbered"/>
    <dgm:cxn modelId="{DE6A075A-92C2-485A-B22F-18A899139515}" type="presParOf" srcId="{82513505-3768-45C5-8259-D563F3C1A627}" destId="{5053D095-E22B-4CE3-8C01-98C22A25A54C}" srcOrd="2" destOrd="0" presId="urn:microsoft.com/office/officeart/2016/7/layout/BasicLinearProcessNumbered"/>
    <dgm:cxn modelId="{3C0D94ED-E961-4A0A-9ED2-EF253D58B8B9}" type="presParOf" srcId="{5053D095-E22B-4CE3-8C01-98C22A25A54C}" destId="{774BE1E4-D1E9-4143-83BB-7D7BA039F2EA}" srcOrd="0" destOrd="0" presId="urn:microsoft.com/office/officeart/2016/7/layout/BasicLinearProcessNumbered"/>
    <dgm:cxn modelId="{6E001BFD-BC59-442A-97E0-75C13B3F4E72}" type="presParOf" srcId="{5053D095-E22B-4CE3-8C01-98C22A25A54C}" destId="{1D5F61B4-A4C5-411B-A841-C9D6B439C33B}" srcOrd="1" destOrd="0" presId="urn:microsoft.com/office/officeart/2016/7/layout/BasicLinearProcessNumbered"/>
    <dgm:cxn modelId="{8A9FDD0A-60F9-4AD7-BF4D-571818B2C768}" type="presParOf" srcId="{5053D095-E22B-4CE3-8C01-98C22A25A54C}" destId="{AB82BB77-6A4A-4755-85D0-47F519B18BC0}" srcOrd="2" destOrd="0" presId="urn:microsoft.com/office/officeart/2016/7/layout/BasicLinearProcessNumbered"/>
    <dgm:cxn modelId="{AF61C7CF-DD1E-4870-8CE9-C1375C6079ED}" type="presParOf" srcId="{5053D095-E22B-4CE3-8C01-98C22A25A54C}" destId="{5B207AB0-2600-4298-9AC2-571066FDAD9C}" srcOrd="3" destOrd="0" presId="urn:microsoft.com/office/officeart/2016/7/layout/BasicLinearProcessNumbered"/>
    <dgm:cxn modelId="{A3606D51-1AB7-4FDE-9B85-90EE590213B5}" type="presParOf" srcId="{82513505-3768-45C5-8259-D563F3C1A627}" destId="{8FA75F9B-DEA4-4A92-8C93-84FBFFFEF588}" srcOrd="3" destOrd="0" presId="urn:microsoft.com/office/officeart/2016/7/layout/BasicLinearProcessNumbered"/>
    <dgm:cxn modelId="{2556BAA6-4F0B-4EF5-A7FD-097319DF5AC3}" type="presParOf" srcId="{82513505-3768-45C5-8259-D563F3C1A627}" destId="{26FAD006-922B-481E-B741-D293EF76EBEC}" srcOrd="4" destOrd="0" presId="urn:microsoft.com/office/officeart/2016/7/layout/BasicLinearProcessNumbered"/>
    <dgm:cxn modelId="{3C16F3D4-ACE0-4DDA-AF83-8C2B292753F9}" type="presParOf" srcId="{26FAD006-922B-481E-B741-D293EF76EBEC}" destId="{0ADE7FB9-60FE-4599-9083-47FDFED43027}" srcOrd="0" destOrd="0" presId="urn:microsoft.com/office/officeart/2016/7/layout/BasicLinearProcessNumbered"/>
    <dgm:cxn modelId="{A67E66E2-EE13-4DB7-BEAC-02B97E9B0A36}" type="presParOf" srcId="{26FAD006-922B-481E-B741-D293EF76EBEC}" destId="{E25AF807-0E72-4557-A186-ADA5BB52A0A3}" srcOrd="1" destOrd="0" presId="urn:microsoft.com/office/officeart/2016/7/layout/BasicLinearProcessNumbered"/>
    <dgm:cxn modelId="{90AF3B19-BC54-451E-B342-18B8BEB23CA2}" type="presParOf" srcId="{26FAD006-922B-481E-B741-D293EF76EBEC}" destId="{537556CC-049C-4873-A942-B7277A916BCF}" srcOrd="2" destOrd="0" presId="urn:microsoft.com/office/officeart/2016/7/layout/BasicLinearProcessNumbered"/>
    <dgm:cxn modelId="{774A73EB-D6B1-47A8-B46F-16603BE90A9E}" type="presParOf" srcId="{26FAD006-922B-481E-B741-D293EF76EBEC}" destId="{62B8C783-DFC1-434F-926B-3EEEAEE4029A}" srcOrd="3" destOrd="0" presId="urn:microsoft.com/office/officeart/2016/7/layout/BasicLinearProcessNumbered"/>
    <dgm:cxn modelId="{1CA5A9A9-AB5D-46C2-93B6-502BF880713D}" type="presParOf" srcId="{82513505-3768-45C5-8259-D563F3C1A627}" destId="{1B84C0B0-CDDF-41B1-A98C-633DF5BCAE64}" srcOrd="5" destOrd="0" presId="urn:microsoft.com/office/officeart/2016/7/layout/BasicLinearProcessNumbered"/>
    <dgm:cxn modelId="{A7BB8F49-D1E1-44B5-AF24-33A4738EAB7F}" type="presParOf" srcId="{82513505-3768-45C5-8259-D563F3C1A627}" destId="{0CD27C0B-9BC0-4CB9-8C6C-7F13E21FB95D}" srcOrd="6" destOrd="0" presId="urn:microsoft.com/office/officeart/2016/7/layout/BasicLinearProcessNumbered"/>
    <dgm:cxn modelId="{EA243E9E-8DF4-4419-82C4-A9D21BE46DDC}" type="presParOf" srcId="{0CD27C0B-9BC0-4CB9-8C6C-7F13E21FB95D}" destId="{00BC48E7-0E20-423D-8050-8EC9EB23D890}" srcOrd="0" destOrd="0" presId="urn:microsoft.com/office/officeart/2016/7/layout/BasicLinearProcessNumbered"/>
    <dgm:cxn modelId="{0D2319DD-C8E6-480C-8019-EA2CC64BA7FF}" type="presParOf" srcId="{0CD27C0B-9BC0-4CB9-8C6C-7F13E21FB95D}" destId="{D709D669-E545-4E71-93D2-7C87B218CB8E}" srcOrd="1" destOrd="0" presId="urn:microsoft.com/office/officeart/2016/7/layout/BasicLinearProcessNumbered"/>
    <dgm:cxn modelId="{DE75AB67-534F-419F-92FA-7036D0CC47E1}" type="presParOf" srcId="{0CD27C0B-9BC0-4CB9-8C6C-7F13E21FB95D}" destId="{22ED036B-2F42-43E2-BEAA-E00AD252D409}" srcOrd="2" destOrd="0" presId="urn:microsoft.com/office/officeart/2016/7/layout/BasicLinearProcessNumbered"/>
    <dgm:cxn modelId="{E5CADEBE-15D0-4847-8BDB-3F20368BF647}" type="presParOf" srcId="{0CD27C0B-9BC0-4CB9-8C6C-7F13E21FB95D}" destId="{DB689B22-5B74-4981-AA8E-66C5339C7C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C902-44D2-4050-A102-F57AAC364BD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Creating the global modules</a:t>
          </a:r>
          <a:endParaRPr lang="en-US" sz="2200" kern="1200" dirty="0"/>
        </a:p>
      </dsp:txBody>
      <dsp:txXfrm>
        <a:off x="3201" y="1669704"/>
        <a:ext cx="2539866" cy="2133487"/>
      </dsp:txXfrm>
    </dsp:sp>
    <dsp:sp modelId="{CB7C6B2B-5EDD-476D-8CE0-C8419CCF40D2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EFC94AE6-01D5-44A4-8E2B-C837B9117FB4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387493"/>
            <a:satOff val="-237"/>
            <a:lumOff val="924"/>
            <a:alphaOff val="0"/>
          </a:schemeClr>
        </a:solidFill>
        <a:ln w="19050" cap="rnd" cmpd="sng" algn="ctr">
          <a:solidFill>
            <a:schemeClr val="accent2">
              <a:hueOff val="-387493"/>
              <a:satOff val="-237"/>
              <a:lumOff val="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E1E4-D1E9-4143-83BB-7D7BA039F2EA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Cleaning the global modules at the end of each test</a:t>
          </a:r>
          <a:endParaRPr lang="en-US" sz="2200" kern="1200" dirty="0"/>
        </a:p>
      </dsp:txBody>
      <dsp:txXfrm>
        <a:off x="2797054" y="1669704"/>
        <a:ext cx="2539866" cy="2133487"/>
      </dsp:txXfrm>
    </dsp:sp>
    <dsp:sp modelId="{1D5F61B4-A4C5-411B-A841-C9D6B439C33B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774986"/>
            <a:satOff val="-473"/>
            <a:lumOff val="1849"/>
            <a:alphaOff val="0"/>
          </a:schemeClr>
        </a:solidFill>
        <a:ln w="19050" cap="rnd" cmpd="sng" algn="ctr">
          <a:solidFill>
            <a:schemeClr val="accent2">
              <a:hueOff val="-774986"/>
              <a:satOff val="-473"/>
              <a:lumOff val="1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AB82BB77-6A4A-4755-85D0-47F519B18BC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1162479"/>
            <a:satOff val="-710"/>
            <a:lumOff val="2773"/>
            <a:alphaOff val="0"/>
          </a:schemeClr>
        </a:solidFill>
        <a:ln w="19050" cap="rnd" cmpd="sng" algn="ctr">
          <a:solidFill>
            <a:schemeClr val="accent2">
              <a:hueOff val="-1162479"/>
              <a:satOff val="-710"/>
              <a:lumOff val="2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E7FB9-60FE-4599-9083-47FDFED4302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the local modules for each test</a:t>
          </a:r>
          <a:endParaRPr lang="en-US" sz="2200" kern="1200" dirty="0"/>
        </a:p>
      </dsp:txBody>
      <dsp:txXfrm>
        <a:off x="5590907" y="1669704"/>
        <a:ext cx="2539866" cy="2133487"/>
      </dsp:txXfrm>
    </dsp:sp>
    <dsp:sp modelId="{E25AF807-0E72-4557-A186-ADA5BB52A0A3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1549972"/>
            <a:satOff val="-946"/>
            <a:lumOff val="3698"/>
            <a:alphaOff val="0"/>
          </a:schemeClr>
        </a:solidFill>
        <a:ln w="19050" cap="rnd" cmpd="sng" algn="ctr">
          <a:solidFill>
            <a:schemeClr val="accent2">
              <a:hueOff val="-1549972"/>
              <a:satOff val="-946"/>
              <a:lumOff val="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37556CC-049C-4873-A942-B7277A916BC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937465"/>
            <a:satOff val="-1183"/>
            <a:lumOff val="4622"/>
            <a:alphaOff val="0"/>
          </a:schemeClr>
        </a:solidFill>
        <a:ln w="19050" cap="rnd" cmpd="sng" algn="ctr">
          <a:solidFill>
            <a:schemeClr val="accent2">
              <a:hueOff val="-1937465"/>
              <a:satOff val="-1183"/>
              <a:lumOff val="4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8E7-0E20-423D-8050-8EC9EB23D89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Checking if       re-planning is needed and run the offline planer</a:t>
          </a:r>
          <a:endParaRPr lang="en-US" sz="2200" kern="1200" dirty="0"/>
        </a:p>
      </dsp:txBody>
      <dsp:txXfrm>
        <a:off x="8384760" y="1669704"/>
        <a:ext cx="2539866" cy="2133487"/>
      </dsp:txXfrm>
    </dsp:sp>
    <dsp:sp modelId="{D709D669-E545-4E71-93D2-7C87B218CB8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2324957"/>
            <a:satOff val="-1419"/>
            <a:lumOff val="5547"/>
            <a:alphaOff val="0"/>
          </a:schemeClr>
        </a:solidFill>
        <a:ln w="19050" cap="rnd" cmpd="sng" algn="ctr">
          <a:solidFill>
            <a:schemeClr val="accent2">
              <a:hueOff val="-2324957"/>
              <a:satOff val="-1419"/>
              <a:lumOff val="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22ED036B-2F42-43E2-BEAA-E00AD252D409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dirty="0">
                <a:latin typeface="+mn-lt"/>
              </a:rPr>
              <a:t>היי, אנחנו יואב כהן והודיה כהן אדיב.</a:t>
            </a:r>
          </a:p>
          <a:p>
            <a:r>
              <a:rPr lang="he-IL" sz="1100" dirty="0">
                <a:latin typeface="+mn-lt"/>
              </a:rPr>
              <a:t>ואנחנו נציג לכם עכשיו את מצגת הסיום של פרויקט א' שלנו, בהנחיית איל </a:t>
            </a:r>
            <a:r>
              <a:rPr lang="he-IL" sz="1100" dirty="0" err="1">
                <a:latin typeface="+mn-lt"/>
              </a:rPr>
              <a:t>טייטלר</a:t>
            </a:r>
            <a:r>
              <a:rPr lang="he-IL" sz="1100" dirty="0">
                <a:latin typeface="+mn-lt"/>
              </a:rPr>
              <a:t>.</a:t>
            </a:r>
          </a:p>
          <a:p>
            <a:r>
              <a:rPr lang="he-IL" sz="1100" dirty="0">
                <a:latin typeface="+mn-lt"/>
              </a:rPr>
              <a:t>הפרויקט שלנו הוא בניית אלגוריתם לניהול המראות ונחיתות של מטוסים בזמן-אמת.</a:t>
            </a:r>
          </a:p>
          <a:p>
            <a:endParaRPr lang="he-IL" sz="1100" dirty="0">
              <a:latin typeface="+mn-lt"/>
            </a:endParaRPr>
          </a:p>
          <a:p>
            <a:r>
              <a:rPr lang="he-IL" sz="1100" dirty="0">
                <a:latin typeface="+mn-lt"/>
              </a:rPr>
              <a:t>זו הייתה ההתנסות הראשונה שלנו בעבודה מעשית בתכנון עם אילוצי זמנים ותכנות בזמן-אמת.</a:t>
            </a:r>
          </a:p>
          <a:p>
            <a:r>
              <a:rPr lang="he-IL" sz="1100" dirty="0">
                <a:latin typeface="+mn-lt"/>
              </a:rPr>
              <a:t>למדנו המון מהפרויקט וגם נהנינו מהדרך!</a:t>
            </a: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n-lt"/>
            </a:endParaRP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36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3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4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608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אלגוריתם האונליין מומש בעזרת: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תיכנות</a:t>
            </a:r>
            <a:r>
              <a:rPr lang="he-IL" dirty="0"/>
              <a:t> מונחה עצמים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דיזיין</a:t>
            </a:r>
            <a:r>
              <a:rPr lang="he-IL" dirty="0"/>
              <a:t> פטרן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תיכנון אלגוריתמי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האונליין מקבל כקלט קובץ </a:t>
            </a:r>
            <a:r>
              <a:rPr lang="en-US" dirty="0"/>
              <a:t>config</a:t>
            </a:r>
            <a:r>
              <a:rPr lang="he-IL" dirty="0"/>
              <a:t> וגרף </a:t>
            </a:r>
            <a:r>
              <a:rPr lang="en-US" dirty="0"/>
              <a:t>STN</a:t>
            </a:r>
            <a:r>
              <a:rPr lang="he-IL" dirty="0"/>
              <a:t> ומוציא כפלט קובץ המכיל את סדר הפעולות שקרו במהלך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האונליין משמש כ-"מגדל פיקוח" אשר שולח משימות לסביבת ההרצה (סימולטור) ומבצע החלטות על בסיס מצב העולם וההפרעות המתרחשות.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צריך להחליט האם הוא מבצע תיקון מקומי, תיקון גלובלי, או תכנון מחדש (במקרה </a:t>
            </a:r>
            <a:r>
              <a:rPr lang="he-IL" dirty="0" err="1"/>
              <a:t>שהתכנית</a:t>
            </a:r>
            <a:r>
              <a:rPr lang="he-IL" dirty="0"/>
              <a:t> אינה </a:t>
            </a:r>
            <a:r>
              <a:rPr lang="he-IL" dirty="0" err="1"/>
              <a:t>פיזיבילית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b="1" dirty="0"/>
              <a:t>האם גלובלי לא נחשב תכנון מחדש?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לבנות אלגוריתם </a:t>
            </a:r>
            <a:r>
              <a:rPr lang="en-US" dirty="0"/>
              <a:t>online</a:t>
            </a:r>
            <a:r>
              <a:rPr lang="he-IL" dirty="0"/>
              <a:t> לניהול המראות ונחיתות של מטוסים.</a:t>
            </a:r>
          </a:p>
          <a:p>
            <a:r>
              <a:rPr lang="he-IL" dirty="0"/>
              <a:t>בפרויקט זה בנינו אלגוריתם אשר מנהל את שדה התעופה בהתאם לתוכנית יום של אלגוריתם ה-</a:t>
            </a:r>
            <a:r>
              <a:rPr lang="en-US" dirty="0"/>
              <a:t>offline</a:t>
            </a:r>
            <a:r>
              <a:rPr lang="he-IL" dirty="0"/>
              <a:t>. זאת, תוך התמודדות עם שינויים ואילוצים בזמן-אמת.</a:t>
            </a:r>
          </a:p>
          <a:p>
            <a:r>
              <a:rPr lang="he-IL" dirty="0"/>
              <a:t>האלגוריתם צריך להחליט האם הוא יכול לרוץ עם ההפרעות שצצו במהלך היום או לבצע תיכנון מחדש ביחס למצב העולם בו הוא נמצא.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זוהי סכמה כללית של הבעיה שלנו</a:t>
            </a:r>
          </a:p>
          <a:p>
            <a:r>
              <a:rPr lang="he-IL" dirty="0"/>
              <a:t>כאשר ה-</a:t>
            </a:r>
            <a:r>
              <a:rPr lang="en-US" dirty="0"/>
              <a:t>planner</a:t>
            </a:r>
            <a:r>
              <a:rPr lang="he-IL" dirty="0"/>
              <a:t> הוא בעצם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executor</a:t>
            </a:r>
            <a:r>
              <a:rPr lang="he-IL" dirty="0"/>
              <a:t> הוא אלגוריתם האונליין שלנו, בגדול ה-</a:t>
            </a:r>
            <a:r>
              <a:rPr lang="en-US" dirty="0"/>
              <a:t>controller</a:t>
            </a:r>
            <a:r>
              <a:rPr lang="he-IL" dirty="0"/>
              <a:t> שלנו.</a:t>
            </a:r>
          </a:p>
          <a:p>
            <a:r>
              <a:rPr lang="he-IL" dirty="0"/>
              <a:t>ועל מנת לבדוק את האלגוריתם, בנינו סביבה אשר מדמה שדה תעופה עם הפרעות ושינויים בזמן-אמת.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בפרויקט התעסקנו בעיקר במתיחת גרף ה-</a:t>
            </a:r>
            <a:r>
              <a:rPr lang="en-US" dirty="0"/>
              <a:t>STN</a:t>
            </a:r>
            <a:r>
              <a:rPr lang="he-IL" dirty="0"/>
              <a:t> – כלומר, בהפרעה של עיכוב או דחייה של פעולה מסוימת (למשל משימה של מטוס שהתארכה, המראה שהתעכבה) ואיך עיכוב זה השפיע על שאר סדר היום והשינויים הנצרכים בזמן-אמת.</a:t>
            </a:r>
          </a:p>
          <a:p>
            <a:r>
              <a:rPr lang="he-IL" dirty="0"/>
              <a:t>בפרויקט הנחנו כי תכנון </a:t>
            </a:r>
            <a:r>
              <a:rPr lang="he-IL" dirty="0" err="1"/>
              <a:t>האופליין</a:t>
            </a:r>
            <a:r>
              <a:rPr lang="he-IL" dirty="0"/>
              <a:t> זניח, ולכן בעת ביצוע תכנון מחדש הקפאנו את מצב העולם.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5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שדה תעופה מורכב מפעולות רבות במהלך היום - הוא מכיל מס' רב של מטוסים ומס' רב של נתיבים ועליו לסנכרן בין כל הפעולות ולפקח עליהן.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רבות המתרחשות בו-זמנית.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התלויות אחת בשנייה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וישנן פעולות אשר יוצרות הפרעות ויכולות לשבש את סדר היום.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r>
              <a:rPr lang="he-IL" dirty="0"/>
              <a:t>פיקוח על שדה תעופה בדרך כלל מתבצע על ידי בניית תוכנית לסדר יום. תוכנית זו מכילה את סדר ההמראות והנחיתות עבור כל יום מראש.  </a:t>
            </a:r>
          </a:p>
          <a:p>
            <a:r>
              <a:rPr lang="he-IL" dirty="0"/>
              <a:t>בנוסף, הפיקוח דורש מעקב אחר התוכנית בזמן אמת וטיפול בבעיות שצצות.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בדיאגרמה הזו ניתן לראות את הקשר בין אלגוריתם </a:t>
            </a:r>
            <a:r>
              <a:rPr lang="he-IL" dirty="0" err="1"/>
              <a:t>האופליין</a:t>
            </a:r>
            <a:r>
              <a:rPr lang="he-IL" dirty="0"/>
              <a:t> לאלגוריתם האונליין.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חשוב לציין כי עיקר השינויים שביצענו באלגוריתם </a:t>
            </a:r>
            <a:r>
              <a:rPr lang="he-IL" dirty="0" err="1"/>
              <a:t>האופליין</a:t>
            </a:r>
            <a:r>
              <a:rPr lang="he-IL" dirty="0"/>
              <a:t> היו הוספת מעטפת לפרויקט כדי שנוכל לקשר בניהם. בעצם, שינינו את אלגוריתם </a:t>
            </a:r>
            <a:r>
              <a:rPr lang="he-IL" dirty="0" err="1"/>
              <a:t>האופליין</a:t>
            </a:r>
            <a:r>
              <a:rPr lang="he-IL" dirty="0"/>
              <a:t> כך שיקבל קלט ופלט בצורה שנוכל לייצר </a:t>
            </a:r>
            <a:r>
              <a:rPr lang="he-IL" b="0" dirty="0"/>
              <a:t>משוב (כפי שמופיע כאן)</a:t>
            </a:r>
            <a:r>
              <a:rPr lang="he-IL" dirty="0"/>
              <a:t> בצורה נוחה.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אפשר לראות כי: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אנחנו מקבלים תוכנית (</a:t>
            </a:r>
            <a:r>
              <a:rPr lang="en-US" dirty="0"/>
              <a:t>STN</a:t>
            </a:r>
            <a:r>
              <a:rPr lang="he-IL" dirty="0"/>
              <a:t>) מהזמן אופליין.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פעולה נכנסת למנהל התכנית והוא דואג לייצר את </a:t>
            </a:r>
            <a:r>
              <a:rPr lang="he-IL" dirty="0" err="1"/>
              <a:t>המודולוים</a:t>
            </a:r>
            <a:r>
              <a:rPr lang="he-IL" dirty="0"/>
              <a:t>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כל מספר פעולות לייצר הפרעה אשר נשלחת לסימולטור עבור פעולה כלשהי.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שלנו.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מנהל התוכנית הוא בעצם החולייה המקשרת בין אלגוריתם האונליין לאלגוריתם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הוא מקבל את הפלט של אלגוריתם </a:t>
            </a:r>
            <a:r>
              <a:rPr lang="he-IL" dirty="0" err="1"/>
              <a:t>האופליין</a:t>
            </a:r>
            <a:r>
              <a:rPr lang="he-IL" dirty="0"/>
              <a:t> ומסדר אותו, בנוסף הוא בונה את המודולים של אלגוריתם האונליין: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אחראי על יצירת המודולים הגלובליים, ועל הניקיון שלהם כאשר מתקבלת תוכנית חדשה.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יוצא את המודולים הלוקאלים עבור כל טסט ומקשר בניהם.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בודק האם יש צורך בתכנון מחדש ומריץ את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		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ה-</a:t>
            </a:r>
            <a:r>
              <a:rPr lang="en-US" dirty="0"/>
              <a:t>flow</a:t>
            </a:r>
            <a:r>
              <a:rPr lang="he-IL" dirty="0"/>
              <a:t> של מנהל התוכנית:</a:t>
            </a:r>
          </a:p>
          <a:p>
            <a:r>
              <a:rPr lang="he-IL" dirty="0"/>
              <a:t>פשוט לעבור על הדיאגרמה ולהקריא. להדגיש מה גלובלי ומה נבנה עבור כל טסט מחדש.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הקונטרולר</a:t>
            </a:r>
            <a:r>
              <a:rPr lang="he-IL" dirty="0"/>
              <a:t> הוא כביכול מגדל הפיקוח של התוכנית. הוא שולח את הפעולות שמוכנות לביצוע לסימולטור.</a:t>
            </a:r>
          </a:p>
          <a:p>
            <a:r>
              <a:rPr lang="he-IL" dirty="0" err="1"/>
              <a:t>הקונטרולר</a:t>
            </a:r>
            <a:r>
              <a:rPr lang="he-IL" dirty="0"/>
              <a:t> מחזיק בגרף התלויות כפי שקיבלנו מאלגוריתם </a:t>
            </a:r>
            <a:r>
              <a:rPr lang="he-IL" dirty="0" err="1"/>
              <a:t>האופליין</a:t>
            </a:r>
            <a:r>
              <a:rPr lang="he-IL" dirty="0"/>
              <a:t> ומחזיק גם את תור העדיפויות שלפיו נשלחות הפעולות לביצוע.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ההפרעות מאזין </a:t>
            </a:r>
            <a:r>
              <a:rPr lang="he-IL" dirty="0" err="1"/>
              <a:t>לקונטרולר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הגרף הוא בעצם הפלט של תוכנית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סידרנו אותו במבנה נתונים כזה, על מנת שיהיה לנו נוח לבצע חיפוש בגרף ולעקוב אחר התלויות (איזו פעולה תלויה באיזו פעולה – מיוצג ע"י קשרי אב ובן).</a:t>
            </a:r>
          </a:p>
          <a:p>
            <a:r>
              <a:rPr lang="he-IL" dirty="0"/>
              <a:t>לעבור על המלל והגרף, שיראו את המעבר. תוך דגש על מקומות עם מס' תלויות.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הבקר שולח את הפעולות לביצוע. בתחילת התוכנית התור מסודר לפי התוכנית הראשונית שהתקבלה ממנהל התוכנית.</a:t>
            </a:r>
          </a:p>
          <a:p>
            <a:r>
              <a:rPr lang="he-IL" dirty="0"/>
              <a:t>- התור מסודר לפי הזמן בו הפעולה אמורה להתחיל ביחס לתחילת הבעיה (להצביע על הדיאגרמה ולהסביר).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התור מורכב ממצביעים לצמתים בגרף (אשר מכילים מידע על כל פעולה).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עבור כל פעולה נבדוק מס' דברים:</a:t>
            </a:r>
          </a:p>
          <a:p>
            <a:pPr marL="171450" indent="-171450">
              <a:buFontTx/>
              <a:buChar char="-"/>
            </a:pPr>
            <a:r>
              <a:rPr lang="he-IL" dirty="0"/>
              <a:t>1. האם האבות שלה סיימו.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2. האם הגיע הזמן שלה לרוץ.</a:t>
            </a:r>
          </a:p>
          <a:p>
            <a:pPr marL="171450" indent="-171450">
              <a:buFontTx/>
              <a:buChar char="-"/>
            </a:pPr>
            <a:r>
              <a:rPr lang="he-IL" dirty="0"/>
              <a:t>3. מוודאים את חוקיות הפעולה מול מודול מצב העולם (לדג' נחיתה צריכה נתיב, אז האם יש נתיב פנוי)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(עבור כל פעולה שנשלחת לסימולטור מתבצעת המרת יחידות של משך הפעולה לפי ציר הזמן שהוגדר)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פעולות שהזמן שלהן הגיע אך לא מוכנות (עקב הפרעה או שינוי סדר פעולות על ידי הבקר) מקבלות קנס של יחידת זמן אחת ובכך אנו משנים את סדר הפעולות מהתוכנית המקורית.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כל פעולה שהסתיימה מרימה דגל בצומת שלה בגרף.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כאשר כל הפעולות הסתיימו והתור ריק – </a:t>
            </a:r>
            <a:r>
              <a:rPr lang="he-IL" dirty="0" err="1"/>
              <a:t>הקונטרולר</a:t>
            </a:r>
            <a:r>
              <a:rPr lang="he-IL" dirty="0"/>
              <a:t> מעלה </a:t>
            </a:r>
            <a:r>
              <a:rPr lang="he-IL" dirty="0" err="1"/>
              <a:t>איבנט</a:t>
            </a:r>
            <a:r>
              <a:rPr lang="he-IL" dirty="0"/>
              <a:t> שהוא סיים.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הסימולטור מחזיק תור עדיפויות שונה </a:t>
            </a:r>
            <a:r>
              <a:rPr lang="he-IL" dirty="0" err="1"/>
              <a:t>מקונטרולר</a:t>
            </a:r>
            <a:r>
              <a:rPr lang="he-IL" dirty="0"/>
              <a:t> (נסביר בהמשך) שלפיו הסימולטור יודע אילו פעולות סיימו.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מצב העולם מאזין לסימולטור.</a:t>
            </a:r>
          </a:p>
          <a:p>
            <a:endParaRPr lang="he-IL" dirty="0"/>
          </a:p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הסימולטור יודע אילו פעולות מתבצעות כעת ואילו פעולות סיימו.</a:t>
            </a:r>
          </a:p>
          <a:p>
            <a:r>
              <a:rPr lang="he-IL" dirty="0"/>
              <a:t>הפעולות ממוינות לפי משך הפעולה (להצביע על הדיאגרמה ולהסביר).</a:t>
            </a:r>
          </a:p>
          <a:p>
            <a:r>
              <a:rPr lang="he-IL" dirty="0"/>
              <a:t>- במידה ומודול ההפרעות החליט על הפרעה, הסימולטור מוסיף את משך ההפרעה לפעולה המתאימה.</a:t>
            </a:r>
          </a:p>
          <a:p>
            <a:r>
              <a:rPr lang="he-IL" dirty="0"/>
              <a:t>- הסימולטור בכל התחלה וסיום של פעולה חדשה מבצע עדכון של מודול מצב העולם.</a:t>
            </a:r>
          </a:p>
          <a:p>
            <a:r>
              <a:rPr lang="he-IL" dirty="0"/>
              <a:t>- 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- הסימולטור הוא "מקבילי" כלומר ייתכן שבאותו מחזור שעון יתחילו\ יסתיימו מספר פעולות במקביל.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תוכנית יום עבור סדר הנחיתות וההמראות של המטוסים, מעקב אחריה בזמן אמת וטיפול בבעיות היא בעיה מורכבת.</a:t>
            </a:r>
          </a:p>
          <a:p>
            <a:r>
              <a:rPr lang="he-IL" dirty="0"/>
              <a:t>בעיה זו ניתן לחלק ל-2 תתי-בעיות: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בניית תוכנית יום – זהו אלגוריתם אופליין, אלגוריתם זה מתבסס על נתונים שמוזנים כקלט לבעיה. אלגוריתם זה מומש </a:t>
            </a:r>
            <a:r>
              <a:rPr lang="he-IL" dirty="0" err="1"/>
              <a:t>בפרוייקט</a:t>
            </a:r>
            <a:r>
              <a:rPr lang="he-IL" dirty="0"/>
              <a:t> קודם אף </a:t>
            </a:r>
            <a:r>
              <a:rPr lang="he-IL" b="1" dirty="0">
                <a:solidFill>
                  <a:srgbClr val="FF0000"/>
                </a:solidFill>
              </a:rPr>
              <a:t>הוא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בהנחיית אייל </a:t>
            </a:r>
            <a:r>
              <a:rPr lang="he-IL" b="1" dirty="0">
                <a:solidFill>
                  <a:srgbClr val="FF0000"/>
                </a:solidFill>
              </a:rPr>
              <a:t>ע"י בר </a:t>
            </a:r>
            <a:r>
              <a:rPr lang="he-IL" b="1" dirty="0" err="1">
                <a:solidFill>
                  <a:srgbClr val="FF0000"/>
                </a:solidFill>
              </a:rPr>
              <a:t>מימרן</a:t>
            </a:r>
            <a:r>
              <a:rPr lang="he-IL" b="1" dirty="0">
                <a:solidFill>
                  <a:srgbClr val="FF0000"/>
                </a:solidFill>
              </a:rPr>
              <a:t> ותום שפירא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מעקב ופיקוח אחר התוכנית בזמן אמת – זהו אלגוריתם האונליין שאנחנו מימשנו. אלגוריתם זה מתבסס על תוכנית יום קיימת שמוזנת כקלט לבעיה.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he-IL" dirty="0" err="1"/>
              <a:t>האיבנטים</a:t>
            </a:r>
            <a:r>
              <a:rPr lang="he-IL" dirty="0"/>
              <a:t> הוא בעצם רשימה של סיגנלים אשר דרכו כל המודולים מתקשרים, זו מין מערכת סיגנלים.</a:t>
            </a:r>
          </a:p>
          <a:p>
            <a:endParaRPr lang="he-IL" dirty="0"/>
          </a:p>
          <a:p>
            <a:r>
              <a:rPr lang="he-IL" dirty="0"/>
              <a:t>בתחילה, מימשנו את התקשורת ישירות בין המודולים, אך זה גרר צימוד גבוה של התכנית שלנו (תלויות רבות), ולכן יצרנו את המודול הזה כדי לסדר את זה בצורה נוחה ומובנת יותר.</a:t>
            </a:r>
          </a:p>
          <a:p>
            <a:endParaRPr lang="he-IL" dirty="0"/>
          </a:p>
          <a:p>
            <a:r>
              <a:rPr lang="he-IL" dirty="0"/>
              <a:t>לעבור בקטנה על הטבלה בצד ולהסביר על כל סיגנל.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היכולת לנרמל את ציר הזמן בקלות, יכולת מעקב אחרי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/>
              <a:t>עדכון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7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ולהחזיר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יכולה להתפרש כ-2 מצבים:</a:t>
            </a:r>
          </a:p>
          <a:p>
            <a:pPr marL="228600" indent="-228600">
              <a:buAutoNum type="arabicPeriod"/>
            </a:pPr>
            <a:r>
              <a:rPr lang="he-IL" dirty="0"/>
              <a:t>דחייה של פעולה מסוימת (דחייה של ההמראה)</a:t>
            </a:r>
          </a:p>
          <a:p>
            <a:pPr marL="228600" indent="-228600">
              <a:buAutoNum type="arabicPeriod"/>
            </a:pPr>
            <a:r>
              <a:rPr lang="he-IL" dirty="0"/>
              <a:t>עיכוב של פעולה מסוימת (הארכת זמן המשימה המקורי של המטוס)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את הפרויקט ניתן להרחיב בכמה מישורים:</a:t>
            </a:r>
          </a:p>
          <a:p>
            <a:pPr marL="228600" indent="-228600">
              <a:buAutoNum type="arabicPeriod"/>
            </a:pPr>
            <a:r>
              <a:rPr lang="he-IL" dirty="0"/>
              <a:t>להוסיף עוד סוגי הפרעות (לדג' קיצור זמן של פעולה מעיד על תקלה) כדי לדמות עולם יותר מציאותי בסימולציה.</a:t>
            </a:r>
          </a:p>
          <a:p>
            <a:pPr marL="228600" indent="-228600">
              <a:buAutoNum type="arabicPeriod"/>
            </a:pPr>
            <a:r>
              <a:rPr lang="he-IL" dirty="0"/>
              <a:t>הוספת </a:t>
            </a:r>
            <a:r>
              <a:rPr lang="en-US" dirty="0"/>
              <a:t>GUI</a:t>
            </a:r>
            <a:r>
              <a:rPr lang="he-IL" dirty="0"/>
              <a:t>?</a:t>
            </a:r>
          </a:p>
          <a:p>
            <a:pPr marL="228600" indent="-228600">
              <a:buAutoNum type="arabicPeriod"/>
            </a:pPr>
            <a:r>
              <a:rPr lang="he-IL" dirty="0"/>
              <a:t>להפוך את המערכת ליותר אינטראקטיבית עבור המשתמש.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תודה לאיל!!!!! וליואב!!!!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ה-</a:t>
            </a:r>
            <a:r>
              <a:rPr lang="en-US" dirty="0"/>
              <a:t>offline</a:t>
            </a:r>
            <a:r>
              <a:rPr lang="he-IL" dirty="0"/>
              <a:t> מבוסס על רשתות נוירונים, תורת הגרפים </a:t>
            </a:r>
            <a:r>
              <a:rPr lang="he-IL" dirty="0" err="1"/>
              <a:t>ויוריסטיקות</a:t>
            </a:r>
            <a:r>
              <a:rPr lang="he-IL" dirty="0"/>
              <a:t>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(הנראה כך), ומוציא כפלט קובץ המכיל את תכנית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האופליין</a:t>
            </a:r>
            <a:r>
              <a:rPr lang="he-IL" dirty="0"/>
              <a:t> מחשב את סדר היום האופטימלי בהינתן הנתונים שהוגדרו לו. הוא בעצם בונה גרף </a:t>
            </a:r>
            <a:r>
              <a:rPr lang="en-US" dirty="0"/>
              <a:t>STN</a:t>
            </a:r>
            <a:r>
              <a:rPr lang="he-IL" dirty="0"/>
              <a:t>, שעליו נרחיב בהמשך.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לפרויקט ה-</a:t>
            </a:r>
            <a:r>
              <a:rPr lang="en-US" dirty="0"/>
              <a:t>offline</a:t>
            </a:r>
            <a:r>
              <a:rPr lang="he-IL" dirty="0"/>
              <a:t> כקופסא שחורה, אך במהלך העבודה הבנו שיש צורך להיכנס לפרטיי המימוש ולאלגוריתם עצמו ולבצע שינויים.</a:t>
            </a:r>
          </a:p>
          <a:p>
            <a:pPr marL="0" indent="0">
              <a:buFontTx/>
              <a:buNone/>
            </a:pPr>
            <a:r>
              <a:rPr lang="he-IL" dirty="0"/>
              <a:t>    נפגשנו עם כותבי הפרויקט הקודם במטרה לעבור על פרטיי המימוש, כדי שנוכל לבצע את השינויים הנחוצים בלי לפגוע באלגוריתם עצמו.</a:t>
            </a:r>
          </a:p>
          <a:p>
            <a:pPr marL="0" indent="0">
              <a:buFontTx/>
              <a:buNone/>
            </a:pPr>
            <a:r>
              <a:rPr lang="he-IL" dirty="0"/>
              <a:t>את השינויים שביצענו נפרט בהמשך, בנקודות הרלוונטיות.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כקלט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תכנון עם זמנים ואילוצים מתמקד בבעיה בה לכל פעולה יש התחלה וסוף. בעצם, יש ממד נוסף לבעיה והוא זמן הביצוע.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בתכנון עם זמנים יש צורך לקחת בחשבון את זמני ההתחלה והסיום של הפעולות ואת האילוצים השונים בין הפעולות.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האילוצים מיוצגים בגרף שנקרא </a:t>
            </a:r>
            <a:r>
              <a:rPr lang="en-US" dirty="0"/>
              <a:t>STN</a:t>
            </a:r>
            <a:r>
              <a:rPr lang="he-IL" dirty="0"/>
              <a:t>. בעיה שניתן לסדר את כל אילוציה בגרף </a:t>
            </a:r>
            <a:r>
              <a:rPr lang="en-US" dirty="0"/>
              <a:t>STN</a:t>
            </a:r>
            <a:r>
              <a:rPr lang="he-IL" dirty="0"/>
              <a:t> היא </a:t>
            </a:r>
            <a:r>
              <a:rPr lang="he-IL" dirty="0" err="1"/>
              <a:t>פיזיבילית</a:t>
            </a:r>
            <a:r>
              <a:rPr lang="he-IL" dirty="0"/>
              <a:t>, אחרת לא </a:t>
            </a:r>
            <a:r>
              <a:rPr lang="he-IL" dirty="0" err="1"/>
              <a:t>פיזיבילית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לדג', נסתכל על הגרף הבא המתייחס לבעיית תיכנון זמנים עבור תיקון פיוז.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על מנת לתקן את הפיוז, יש צורך להדליק גפרור – כלומר תיקון הפיוז אינו יכול להתחיל טרם הדלקת הגפרור – זהו האילוץ המרכזי בבעיה.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הגפרור דולק במשך 15 שניות, ותיקון הפיוז לוקח 10 שניות – אלה האילוצים המשניים.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ניתן לראות כי לכל פעולה יש התחלה וסוף. </a:t>
            </a:r>
            <a:r>
              <a:rPr lang="he-IL" dirty="0" err="1"/>
              <a:t>פיתרון</a:t>
            </a:r>
            <a:r>
              <a:rPr lang="he-IL" dirty="0"/>
              <a:t> אפשרי של בעיה זו יכול להיות סדר הפעולות הבא: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הדלקת גפרור – זמן 0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התחלת תיקון הפיוז – זמן 1</a:t>
            </a:r>
          </a:p>
          <a:p>
            <a:pPr marL="171450" indent="-171450">
              <a:buFontTx/>
              <a:buChar char="-"/>
            </a:pPr>
            <a:r>
              <a:rPr lang="he-IL" dirty="0"/>
              <a:t>סיום תיקון הפיוז – זמן 11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כיבוי הגפרור – זמן 12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נתאר כעת מקרה יותר מורכב של גרף </a:t>
            </a:r>
            <a:r>
              <a:rPr lang="en-US" dirty="0"/>
              <a:t>STN</a:t>
            </a:r>
            <a:r>
              <a:rPr lang="he-IL" dirty="0"/>
              <a:t>, בו נראה את היתרונות של שימוש במבנה נתונים זה:</a:t>
            </a:r>
          </a:p>
          <a:p>
            <a:r>
              <a:rPr lang="he-IL" dirty="0"/>
              <a:t>הבעיה אותה נתאר היא ביצוע מבחן כניסה על ידי זוג סטודנטים לפני ניסוי במעבדה לבקרה.</a:t>
            </a:r>
          </a:p>
          <a:p>
            <a:r>
              <a:rPr lang="he-IL" dirty="0"/>
              <a:t>את המבחן עליהם להתחיל יחד </a:t>
            </a:r>
            <a:r>
              <a:rPr lang="he-IL" dirty="0" err="1"/>
              <a:t>בזוום</a:t>
            </a:r>
            <a:r>
              <a:rPr lang="he-IL" dirty="0"/>
              <a:t> ולסיים תוך 90 דקות, המבחן כולל 2 מטלות כאשר מטלה מספר 2 תלויה במטלה מספר 1.</a:t>
            </a:r>
          </a:p>
          <a:p>
            <a:r>
              <a:rPr lang="he-IL" dirty="0"/>
              <a:t>זוג הסטודנטים ישב והכין תכנית לביצוע מהטלות בהתבסס על הידע שלהם המבחן העריכו כי:</a:t>
            </a:r>
          </a:p>
          <a:p>
            <a:r>
              <a:rPr lang="he-IL" dirty="0"/>
              <a:t>תחילת המבחן תהיה עד 15 דקות החל מרגע תחילת המפגש </a:t>
            </a:r>
            <a:r>
              <a:rPr lang="he-IL" dirty="0" err="1"/>
              <a:t>בזוום</a:t>
            </a:r>
            <a:r>
              <a:rPr lang="he-IL" dirty="0"/>
              <a:t>.</a:t>
            </a:r>
          </a:p>
          <a:p>
            <a:r>
              <a:rPr lang="he-IL" dirty="0"/>
              <a:t>תחילת ביצוע המשימה הראשונה יתבצע עד 5 דקות מתחילת המבחן (קריאת המשימה).</a:t>
            </a:r>
          </a:p>
          <a:p>
            <a:r>
              <a:rPr lang="he-IL" dirty="0"/>
              <a:t>משך המשימה הראשונה יהיה בין 10 ל-20 דקות.</a:t>
            </a:r>
          </a:p>
          <a:p>
            <a:r>
              <a:rPr lang="he-IL" dirty="0"/>
              <a:t>תחילת המשימה </a:t>
            </a:r>
            <a:r>
              <a:rPr lang="he-IL" dirty="0" err="1"/>
              <a:t>השניה</a:t>
            </a:r>
            <a:r>
              <a:rPr lang="he-IL" dirty="0"/>
              <a:t> יתחיל כ-5 דקות אחריי סיום הראשונה.</a:t>
            </a:r>
          </a:p>
          <a:p>
            <a:r>
              <a:rPr lang="he-IL" dirty="0"/>
              <a:t>משך המשימה </a:t>
            </a:r>
            <a:r>
              <a:rPr lang="he-IL" dirty="0" err="1"/>
              <a:t>השניה</a:t>
            </a:r>
            <a:r>
              <a:rPr lang="he-IL" dirty="0"/>
              <a:t> יהיה 20-30 דקות.</a:t>
            </a:r>
          </a:p>
          <a:p>
            <a:r>
              <a:rPr lang="he-IL" dirty="0"/>
              <a:t>סיום המבחן והגשתו ייקחו עד 15 דקות מסיום המשימה </a:t>
            </a:r>
            <a:r>
              <a:rPr lang="he-IL" dirty="0" err="1"/>
              <a:t>השניה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1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7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1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56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8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7578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4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09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09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41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05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5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10 נובמבר 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81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9283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70089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10269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73294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93057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388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578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48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41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225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473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92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43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01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581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054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876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888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71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10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48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390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40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41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330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80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61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57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031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93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0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3003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42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298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71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27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689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88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342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68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672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14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jp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002060"/>
                </a:solidFill>
              </a:rPr>
              <a:t>Final Presentation</a:t>
            </a:r>
            <a:br>
              <a:rPr lang="en-US" sz="48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>
                <a:solidFill>
                  <a:srgbClr val="002060"/>
                </a:solidFill>
              </a:rPr>
              <a:t>Students:</a:t>
            </a:r>
            <a:r>
              <a:rPr lang="en-US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>
                <a:solidFill>
                  <a:srgbClr val="002060"/>
                </a:solidFill>
              </a:rPr>
              <a:t>Supervisor</a:t>
            </a:r>
            <a:r>
              <a:rPr lang="en-US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sp>
        <p:nvSpPr>
          <p:cNvPr id="8" name="סימן ''אסור'' 7">
            <a:extLst>
              <a:ext uri="{FF2B5EF4-FFF2-40B4-BE49-F238E27FC236}">
                <a16:creationId xmlns:a16="http://schemas.microsoft.com/office/drawing/2014/main" id="{460CA6B1-A0A7-4152-B423-9D68B5DBD4EE}"/>
              </a:ext>
            </a:extLst>
          </p:cNvPr>
          <p:cNvSpPr/>
          <p:nvPr/>
        </p:nvSpPr>
        <p:spPr>
          <a:xfrm>
            <a:off x="4388699" y="2307515"/>
            <a:ext cx="1102111" cy="1048656"/>
          </a:xfrm>
          <a:prstGeom prst="noSmoking">
            <a:avLst>
              <a:gd name="adj" fmla="val 88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657A408-36A1-422A-8EAD-FCB1709B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9" y="3580943"/>
            <a:ext cx="1157449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69A488D-4317-4A2E-8977-0F6DC06E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61890"/>
            <a:ext cx="115935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0F7AC35-DEE1-42EB-8571-970EB7CC9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5748B2-30ED-46AE-9DD7-38CD3C29B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D4B4BA-5240-494C-AB92-C8D443B1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498768"/>
            <a:ext cx="1158401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b="1"/>
              <a:t>Online algorithm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was implemented using 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 Orinted programing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degisn patterns</a:t>
            </a:r>
          </a:p>
          <a:p>
            <a:pPr marL="800100" lvl="1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algorithem design</a:t>
            </a:r>
          </a:p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input is a config file and STN graph.</a:t>
            </a:r>
          </a:p>
          <a:p>
            <a:pPr marL="342900" indent="-342900" algn="l" defTabSz="4572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online planner generate a log file as an output.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1341251"/>
            <a:ext cx="5421162" cy="113844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981" y="2914179"/>
            <a:ext cx="5348407" cy="29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 - output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2A0379-2AC7-4E01-AD58-F7565B4C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46" y="1594885"/>
            <a:ext cx="9033707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01838"/>
            <a:ext cx="10515600" cy="3435350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strike="sngStrike" dirty="0">
                <a:solidFill>
                  <a:srgbClr val="002060"/>
                </a:solidFill>
                <a:cs typeface="Arial" panose="020B0604020202020204" pitchFamily="34" charset="0"/>
              </a:rPr>
              <a:t>In our project we build an online algorithm which follow a plan generated by the offline algorithm. </a:t>
            </a: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has to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6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General schema of the problem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1A4517-EDD6-47D7-96DB-E44E5865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09" y="872805"/>
            <a:ext cx="3959802" cy="44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76117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עם מה התמודדנו (איזה הפרעות), מה ההנחות שלנו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690688"/>
            <a:ext cx="10515600" cy="405288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Multipale</a:t>
            </a:r>
            <a:r>
              <a:rPr lang="en-US" dirty="0">
                <a:solidFill>
                  <a:srgbClr val="002060"/>
                </a:solidFill>
              </a:rPr>
              <a:t> planes that are </a:t>
            </a:r>
            <a:r>
              <a:rPr lang="en-US" dirty="0" err="1">
                <a:solidFill>
                  <a:srgbClr val="002060"/>
                </a:solidFill>
              </a:rPr>
              <a:t>simultaniusly</a:t>
            </a:r>
            <a:r>
              <a:rPr lang="en-US" dirty="0">
                <a:solidFill>
                  <a:srgbClr val="002060"/>
                </a:solidFill>
              </a:rPr>
              <a:t>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10DCC6-5E2E-4A28-90BE-62809804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9" y="1226795"/>
            <a:ext cx="9176936" cy="44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graphicFrame>
        <p:nvGraphicFramePr>
          <p:cNvPr id="49" name="מציין מיקום טקסט 5">
            <a:extLst>
              <a:ext uri="{FF2B5EF4-FFF2-40B4-BE49-F238E27FC236}">
                <a16:creationId xmlns:a16="http://schemas.microsoft.com/office/drawing/2014/main" id="{AE7C6EB2-533F-4DE9-832C-597B3E804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5162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7" y="1690689"/>
            <a:ext cx="8668535" cy="41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524125"/>
            <a:ext cx="4992688" cy="367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dirty="0"/>
              <a:t>Graph, Heap (</a:t>
            </a:r>
            <a:r>
              <a:rPr lang="en-US" b="0" i="0" dirty="0">
                <a:effectLst/>
              </a:rPr>
              <a:t>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Subscriber: Interrupt</a:t>
            </a:r>
          </a:p>
          <a:p>
            <a:pPr marL="342900" algn="l" rtl="0"/>
            <a:endParaRPr lang="en-US" sz="1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r="9009" b="-3"/>
          <a:stretch/>
        </p:blipFill>
        <p:spPr>
          <a:xfrm>
            <a:off x="5190902" y="1382023"/>
            <a:ext cx="4223252" cy="40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67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160048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3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1541462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58" y="3076498"/>
            <a:ext cx="4726955" cy="34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1266824" y="1926590"/>
            <a:ext cx="964882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offline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based on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prior knowledge.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online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, t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racking it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while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keeping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the constraints in real time.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419725" cy="15414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93604"/>
              </p:ext>
            </p:extLst>
          </p:nvPr>
        </p:nvGraphicFramePr>
        <p:xfrm>
          <a:off x="4711527" y="1378454"/>
          <a:ext cx="4562475" cy="51307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705475" cy="1541462"/>
          </a:xfrm>
        </p:spPr>
        <p:txBody>
          <a:bodyPr>
            <a:normAutofit fontScale="925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1560479" y="3965576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1800" b="1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5705475" cy="1541462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1560479" y="3965576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25955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19875"/>
              </p:ext>
            </p:extLst>
          </p:nvPr>
        </p:nvGraphicFramePr>
        <p:xfrm>
          <a:off x="5121899" y="1501506"/>
          <a:ext cx="3495677" cy="4988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4330700" cy="15414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90738"/>
            <a:ext cx="9713913" cy="2071687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79613"/>
            <a:ext cx="10515600" cy="1879600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was implemented using neural network and graph theory.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input is a config file.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3958249"/>
            <a:ext cx="7636850" cy="16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Offline algorithm</a:t>
            </a:r>
            <a:br>
              <a:rPr lang="en-US" sz="4400" b="1">
                <a:solidFill>
                  <a:srgbClr val="002060"/>
                </a:solidFill>
              </a:rPr>
            </a:br>
            <a:r>
              <a:rPr lang="en-US" sz="1800" b="1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14475"/>
            <a:ext cx="10515600" cy="27130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planning problem under time constrains is actually an 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constrains are represented in data structure called STN graph.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0F645F-C6CD-4790-B910-091A3196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" y="3763647"/>
            <a:ext cx="9061090" cy="18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4A708CC-6FFC-4D85-891D-5DA72D883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71416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0BC009B-2335-4348-8F23-3199171A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89" y="3609522"/>
            <a:ext cx="11574490" cy="3248478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CA58AB9-D144-4126-BFE9-887E2BF19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87068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7125C9F-BA99-4360-8C64-1A47F86DA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587068"/>
            <a:ext cx="115840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3756"/>
      </p:ext>
    </p:extLst>
  </p:cSld>
  <p:clrMapOvr>
    <a:masterClrMapping/>
  </p:clrMapOvr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14179</TotalTime>
  <Words>3415</Words>
  <Application>Microsoft Office PowerPoint</Application>
  <PresentationFormat>מסך רחב</PresentationFormat>
  <Paragraphs>439</Paragraphs>
  <Slides>39</Slides>
  <Notes>39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Trebuchet MS</vt:lpstr>
      <vt:lpstr>Wingdings 3</vt:lpstr>
      <vt:lpstr>עיצוב מותאם אישית</vt:lpstr>
      <vt:lpstr>פיאה</vt:lpstr>
      <vt:lpstr>Final Presentation Online algorithm for Airport management</vt:lpstr>
      <vt:lpstr>Motivation</vt:lpstr>
      <vt:lpstr>The problem</vt:lpstr>
      <vt:lpstr>offline algorithm</vt:lpstr>
      <vt:lpstr>Offline algorithm planning with times and constrains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Online algorithm</vt:lpstr>
      <vt:lpstr>Background offline algorithm - output</vt:lpstr>
      <vt:lpstr>Project Goal</vt:lpstr>
      <vt:lpstr>General schema of the problem</vt:lpstr>
      <vt:lpstr>עם מה התמודדנו (איזה הפרעות), מה ההנחות שלנו</vt:lpstr>
      <vt:lpstr>Block Diagram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Clock module Problems and Solutions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Yoav Cohen</cp:lastModifiedBy>
  <cp:revision>50</cp:revision>
  <dcterms:created xsi:type="dcterms:W3CDTF">2021-10-26T16:00:14Z</dcterms:created>
  <dcterms:modified xsi:type="dcterms:W3CDTF">2021-11-10T13:06:23Z</dcterms:modified>
</cp:coreProperties>
</file>