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48" r:id="rId1"/>
    <p:sldMasterId id="2147483660" r:id="rId2"/>
  </p:sldMasterIdLst>
  <p:notesMasterIdLst>
    <p:notesMasterId r:id="rId34"/>
  </p:notesMasterIdLst>
  <p:handoutMasterIdLst>
    <p:handoutMasterId r:id="rId35"/>
  </p:handoutMasterIdLst>
  <p:sldIdLst>
    <p:sldId id="257" r:id="rId3"/>
    <p:sldId id="286" r:id="rId4"/>
    <p:sldId id="285" r:id="rId5"/>
    <p:sldId id="287" r:id="rId6"/>
    <p:sldId id="288" r:id="rId7"/>
    <p:sldId id="261" r:id="rId8"/>
    <p:sldId id="289" r:id="rId9"/>
    <p:sldId id="271" r:id="rId10"/>
    <p:sldId id="269" r:id="rId11"/>
    <p:sldId id="260" r:id="rId12"/>
    <p:sldId id="290" r:id="rId13"/>
    <p:sldId id="291" r:id="rId14"/>
    <p:sldId id="262" r:id="rId15"/>
    <p:sldId id="268" r:id="rId16"/>
    <p:sldId id="272" r:id="rId17"/>
    <p:sldId id="266" r:id="rId18"/>
    <p:sldId id="267" r:id="rId19"/>
    <p:sldId id="273" r:id="rId20"/>
    <p:sldId id="274" r:id="rId21"/>
    <p:sldId id="275" r:id="rId22"/>
    <p:sldId id="276" r:id="rId23"/>
    <p:sldId id="277" r:id="rId24"/>
    <p:sldId id="278" r:id="rId25"/>
    <p:sldId id="279" r:id="rId26"/>
    <p:sldId id="280" r:id="rId27"/>
    <p:sldId id="281" r:id="rId28"/>
    <p:sldId id="282" r:id="rId29"/>
    <p:sldId id="264" r:id="rId30"/>
    <p:sldId id="283" r:id="rId31"/>
    <p:sldId id="284" r:id="rId32"/>
    <p:sldId id="265" r:id="rId3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FC8F9D-D0F9-4942-8C79-E58799FCB583}" v="102" dt="2021-11-08T17:05:34.294"/>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13" autoAdjust="0"/>
    <p:restoredTop sz="65903" autoAdjust="0"/>
  </p:normalViewPr>
  <p:slideViewPr>
    <p:cSldViewPr snapToGrid="0">
      <p:cViewPr varScale="1">
        <p:scale>
          <a:sx n="44" d="100"/>
          <a:sy n="44" d="100"/>
        </p:scale>
        <p:origin x="7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daya Cohen-Adiv" userId="54baf416-17b2-44b0-8eaa-f32867a20369" providerId="ADAL" clId="{31FC8F9D-D0F9-4942-8C79-E58799FCB583}"/>
    <pc:docChg chg="undo custSel addSld delSld modSld sldOrd addMainMaster delMainMaster modMainMaster">
      <pc:chgData name="Hodaya Cohen-Adiv" userId="54baf416-17b2-44b0-8eaa-f32867a20369" providerId="ADAL" clId="{31FC8F9D-D0F9-4942-8C79-E58799FCB583}" dt="2021-11-08T17:07:12.277" v="14525" actId="2696"/>
      <pc:docMkLst>
        <pc:docMk/>
      </pc:docMkLst>
      <pc:sldChg chg="addSp delSp modSp del mod setBg">
        <pc:chgData name="Hodaya Cohen-Adiv" userId="54baf416-17b2-44b0-8eaa-f32867a20369" providerId="ADAL" clId="{31FC8F9D-D0F9-4942-8C79-E58799FCB583}" dt="2021-10-26T16:31:49.792" v="195" actId="2696"/>
        <pc:sldMkLst>
          <pc:docMk/>
          <pc:sldMk cId="1530638986" sldId="256"/>
        </pc:sldMkLst>
        <pc:spChg chg="mod">
          <ac:chgData name="Hodaya Cohen-Adiv" userId="54baf416-17b2-44b0-8eaa-f32867a20369" providerId="ADAL" clId="{31FC8F9D-D0F9-4942-8C79-E58799FCB583}" dt="2021-10-26T16:14:24.571" v="126" actId="113"/>
          <ac:spMkLst>
            <pc:docMk/>
            <pc:sldMk cId="1530638986" sldId="256"/>
            <ac:spMk id="2" creationId="{5C682981-1E08-4EC6-9815-1D36685C93C5}"/>
          </ac:spMkLst>
        </pc:spChg>
        <pc:spChg chg="mod">
          <ac:chgData name="Hodaya Cohen-Adiv" userId="54baf416-17b2-44b0-8eaa-f32867a20369" providerId="ADAL" clId="{31FC8F9D-D0F9-4942-8C79-E58799FCB583}" dt="2021-10-26T16:13:57.362" v="123" actId="1076"/>
          <ac:spMkLst>
            <pc:docMk/>
            <pc:sldMk cId="1530638986" sldId="256"/>
            <ac:spMk id="3" creationId="{8ABD7677-3CB1-4052-AF47-DEF77047EB36}"/>
          </ac:spMkLst>
        </pc:spChg>
        <pc:spChg chg="add del">
          <ac:chgData name="Hodaya Cohen-Adiv" userId="54baf416-17b2-44b0-8eaa-f32867a20369" providerId="ADAL" clId="{31FC8F9D-D0F9-4942-8C79-E58799FCB583}" dt="2021-10-26T16:11:05.096" v="97" actId="26606"/>
          <ac:spMkLst>
            <pc:docMk/>
            <pc:sldMk cId="1530638986" sldId="256"/>
            <ac:spMk id="12" creationId="{23D09407-53BC-485E-B4CE-BC5E4FC4B25B}"/>
          </ac:spMkLst>
        </pc:spChg>
        <pc:spChg chg="add del">
          <ac:chgData name="Hodaya Cohen-Adiv" userId="54baf416-17b2-44b0-8eaa-f32867a20369" providerId="ADAL" clId="{31FC8F9D-D0F9-4942-8C79-E58799FCB583}" dt="2021-10-26T16:11:05.096" v="97" actId="26606"/>
          <ac:spMkLst>
            <pc:docMk/>
            <pc:sldMk cId="1530638986" sldId="256"/>
            <ac:spMk id="14" creationId="{921DB988-49FC-4608-B0A2-E2F3A4019041}"/>
          </ac:spMkLst>
        </pc:spChg>
        <pc:grpChg chg="add del">
          <ac:chgData name="Hodaya Cohen-Adiv" userId="54baf416-17b2-44b0-8eaa-f32867a20369" providerId="ADAL" clId="{31FC8F9D-D0F9-4942-8C79-E58799FCB583}" dt="2021-10-26T16:11:05.096" v="97" actId="26606"/>
          <ac:grpSpMkLst>
            <pc:docMk/>
            <pc:sldMk cId="1530638986" sldId="256"/>
            <ac:grpSpMk id="16" creationId="{E9B930FD-8671-4C4C-ADCF-73AC1D0CD417}"/>
          </ac:grpSpMkLst>
        </pc:grpChg>
        <pc:grpChg chg="add del">
          <ac:chgData name="Hodaya Cohen-Adiv" userId="54baf416-17b2-44b0-8eaa-f32867a20369" providerId="ADAL" clId="{31FC8F9D-D0F9-4942-8C79-E58799FCB583}" dt="2021-10-26T16:11:05.096" v="97" actId="26606"/>
          <ac:grpSpMkLst>
            <pc:docMk/>
            <pc:sldMk cId="1530638986" sldId="256"/>
            <ac:grpSpMk id="22" creationId="{383C2651-AE0C-4AE4-8725-E2F9414FE219}"/>
          </ac:grpSpMkLst>
        </pc:grpChg>
        <pc:picChg chg="add del mod">
          <ac:chgData name="Hodaya Cohen-Adiv" userId="54baf416-17b2-44b0-8eaa-f32867a20369" providerId="ADAL" clId="{31FC8F9D-D0F9-4942-8C79-E58799FCB583}" dt="2021-10-26T16:09:13.372" v="88" actId="478"/>
          <ac:picMkLst>
            <pc:docMk/>
            <pc:sldMk cId="1530638986" sldId="256"/>
            <ac:picMk id="4" creationId="{6573743E-A566-4E6F-997B-F8B8D030194B}"/>
          </ac:picMkLst>
        </pc:picChg>
        <pc:picChg chg="add del mod">
          <ac:chgData name="Hodaya Cohen-Adiv" userId="54baf416-17b2-44b0-8eaa-f32867a20369" providerId="ADAL" clId="{31FC8F9D-D0F9-4942-8C79-E58799FCB583}" dt="2021-10-26T16:10:43.678" v="92" actId="478"/>
          <ac:picMkLst>
            <pc:docMk/>
            <pc:sldMk cId="1530638986" sldId="256"/>
            <ac:picMk id="5" creationId="{2466AA38-228F-41EC-94CE-E55E97FF1A11}"/>
          </ac:picMkLst>
        </pc:picChg>
        <pc:picChg chg="add mod">
          <ac:chgData name="Hodaya Cohen-Adiv" userId="54baf416-17b2-44b0-8eaa-f32867a20369" providerId="ADAL" clId="{31FC8F9D-D0F9-4942-8C79-E58799FCB583}" dt="2021-10-26T16:14:14.068" v="125" actId="1076"/>
          <ac:picMkLst>
            <pc:docMk/>
            <pc:sldMk cId="1530638986" sldId="256"/>
            <ac:picMk id="7" creationId="{347B919C-E18C-43B0-A0A1-6D31B2986BC2}"/>
          </ac:picMkLst>
        </pc:picChg>
        <pc:picChg chg="add del">
          <ac:chgData name="Hodaya Cohen-Adiv" userId="54baf416-17b2-44b0-8eaa-f32867a20369" providerId="ADAL" clId="{31FC8F9D-D0F9-4942-8C79-E58799FCB583}" dt="2021-10-26T16:20:39.631" v="128" actId="22"/>
          <ac:picMkLst>
            <pc:docMk/>
            <pc:sldMk cId="1530638986" sldId="256"/>
            <ac:picMk id="9" creationId="{56FB3AEF-2260-4706-9945-42726A097C73}"/>
          </ac:picMkLst>
        </pc:picChg>
      </pc:sldChg>
      <pc:sldChg chg="modSp add del mod modNotesTx">
        <pc:chgData name="Hodaya Cohen-Adiv" userId="54baf416-17b2-44b0-8eaa-f32867a20369" providerId="ADAL" clId="{31FC8F9D-D0F9-4942-8C79-E58799FCB583}" dt="2021-11-08T16:01:34.786" v="14144" actId="20577"/>
        <pc:sldMkLst>
          <pc:docMk/>
          <pc:sldMk cId="1278937502" sldId="257"/>
        </pc:sldMkLst>
        <pc:spChg chg="mod">
          <ac:chgData name="Hodaya Cohen-Adiv" userId="54baf416-17b2-44b0-8eaa-f32867a20369" providerId="ADAL" clId="{31FC8F9D-D0F9-4942-8C79-E58799FCB583}" dt="2021-10-26T17:56:58.275" v="1393" actId="113"/>
          <ac:spMkLst>
            <pc:docMk/>
            <pc:sldMk cId="1278937502" sldId="257"/>
            <ac:spMk id="2" creationId="{5C682981-1E08-4EC6-9815-1D36685C93C5}"/>
          </ac:spMkLst>
        </pc:spChg>
        <pc:spChg chg="mod">
          <ac:chgData name="Hodaya Cohen-Adiv" userId="54baf416-17b2-44b0-8eaa-f32867a20369" providerId="ADAL" clId="{31FC8F9D-D0F9-4942-8C79-E58799FCB583}" dt="2021-11-04T07:57:44.598" v="2737" actId="20577"/>
          <ac:spMkLst>
            <pc:docMk/>
            <pc:sldMk cId="1278937502" sldId="257"/>
            <ac:spMk id="3" creationId="{8ABD7677-3CB1-4052-AF47-DEF77047EB36}"/>
          </ac:spMkLst>
        </pc:spChg>
        <pc:picChg chg="mod">
          <ac:chgData name="Hodaya Cohen-Adiv" userId="54baf416-17b2-44b0-8eaa-f32867a20369" providerId="ADAL" clId="{31FC8F9D-D0F9-4942-8C79-E58799FCB583}" dt="2021-10-26T16:46:20.792" v="268" actId="14100"/>
          <ac:picMkLst>
            <pc:docMk/>
            <pc:sldMk cId="1278937502" sldId="257"/>
            <ac:picMk id="7" creationId="{347B919C-E18C-43B0-A0A1-6D31B2986BC2}"/>
          </ac:picMkLst>
        </pc:picChg>
      </pc:sldChg>
      <pc:sldChg chg="addSp delSp modSp new del mod setBg">
        <pc:chgData name="Hodaya Cohen-Adiv" userId="54baf416-17b2-44b0-8eaa-f32867a20369" providerId="ADAL" clId="{31FC8F9D-D0F9-4942-8C79-E58799FCB583}" dt="2021-10-26T16:51:19.103" v="297" actId="2696"/>
        <pc:sldMkLst>
          <pc:docMk/>
          <pc:sldMk cId="4141905386" sldId="258"/>
        </pc:sldMkLst>
        <pc:spChg chg="del">
          <ac:chgData name="Hodaya Cohen-Adiv" userId="54baf416-17b2-44b0-8eaa-f32867a20369" providerId="ADAL" clId="{31FC8F9D-D0F9-4942-8C79-E58799FCB583}" dt="2021-10-26T16:27:52.452" v="192" actId="478"/>
          <ac:spMkLst>
            <pc:docMk/>
            <pc:sldMk cId="4141905386" sldId="258"/>
            <ac:spMk id="2" creationId="{FCAAEDF0-09D0-4F83-BE13-D0D83BA84967}"/>
          </ac:spMkLst>
        </pc:spChg>
        <pc:spChg chg="del mod">
          <ac:chgData name="Hodaya Cohen-Adiv" userId="54baf416-17b2-44b0-8eaa-f32867a20369" providerId="ADAL" clId="{31FC8F9D-D0F9-4942-8C79-E58799FCB583}" dt="2021-10-26T16:27:50.444" v="191" actId="478"/>
          <ac:spMkLst>
            <pc:docMk/>
            <pc:sldMk cId="4141905386" sldId="258"/>
            <ac:spMk id="3" creationId="{86D2F3AB-98B5-4074-87ED-D0CC4A2E9F05}"/>
          </ac:spMkLst>
        </pc:spChg>
        <pc:spChg chg="del mod">
          <ac:chgData name="Hodaya Cohen-Adiv" userId="54baf416-17b2-44b0-8eaa-f32867a20369" providerId="ADAL" clId="{31FC8F9D-D0F9-4942-8C79-E58799FCB583}" dt="2021-10-26T16:43:47.972" v="264" actId="478"/>
          <ac:spMkLst>
            <pc:docMk/>
            <pc:sldMk cId="4141905386" sldId="258"/>
            <ac:spMk id="6" creationId="{6D0E2C15-2EAA-4D00-BD48-B8479DE2845A}"/>
          </ac:spMkLst>
        </pc:spChg>
        <pc:spChg chg="add mod">
          <ac:chgData name="Hodaya Cohen-Adiv" userId="54baf416-17b2-44b0-8eaa-f32867a20369" providerId="ADAL" clId="{31FC8F9D-D0F9-4942-8C79-E58799FCB583}" dt="2021-10-26T16:46:55.217" v="270" actId="1076"/>
          <ac:spMkLst>
            <pc:docMk/>
            <pc:sldMk cId="4141905386" sldId="258"/>
            <ac:spMk id="10" creationId="{5C88FB25-AB8B-4AE9-B9AB-0553CCFA92B6}"/>
          </ac:spMkLst>
        </pc:spChg>
        <pc:picChg chg="add del mod">
          <ac:chgData name="Hodaya Cohen-Adiv" userId="54baf416-17b2-44b0-8eaa-f32867a20369" providerId="ADAL" clId="{31FC8F9D-D0F9-4942-8C79-E58799FCB583}" dt="2021-10-26T16:32:48.420" v="198" actId="21"/>
          <ac:picMkLst>
            <pc:docMk/>
            <pc:sldMk cId="4141905386" sldId="258"/>
            <ac:picMk id="5" creationId="{94648AB9-B235-4D52-9920-9B0F1E13CD87}"/>
          </ac:picMkLst>
        </pc:picChg>
        <pc:picChg chg="add del mod">
          <ac:chgData name="Hodaya Cohen-Adiv" userId="54baf416-17b2-44b0-8eaa-f32867a20369" providerId="ADAL" clId="{31FC8F9D-D0F9-4942-8C79-E58799FCB583}" dt="2021-10-26T16:33:34.132" v="209" actId="478"/>
          <ac:picMkLst>
            <pc:docMk/>
            <pc:sldMk cId="4141905386" sldId="258"/>
            <ac:picMk id="7" creationId="{6C6AE328-EE6F-43CD-83BE-13B6CBC93A28}"/>
          </ac:picMkLst>
        </pc:picChg>
        <pc:picChg chg="add del mod">
          <ac:chgData name="Hodaya Cohen-Adiv" userId="54baf416-17b2-44b0-8eaa-f32867a20369" providerId="ADAL" clId="{31FC8F9D-D0F9-4942-8C79-E58799FCB583}" dt="2021-10-26T16:43:41.932" v="262" actId="478"/>
          <ac:picMkLst>
            <pc:docMk/>
            <pc:sldMk cId="4141905386" sldId="258"/>
            <ac:picMk id="8" creationId="{9E12F461-9638-4F5E-AD26-AA4A791B701D}"/>
          </ac:picMkLst>
        </pc:picChg>
      </pc:sldChg>
      <pc:sldChg chg="addSp delSp modSp new del mod ord modShow">
        <pc:chgData name="Hodaya Cohen-Adiv" userId="54baf416-17b2-44b0-8eaa-f32867a20369" providerId="ADAL" clId="{31FC8F9D-D0F9-4942-8C79-E58799FCB583}" dt="2021-11-08T17:07:12.277" v="14525" actId="2696"/>
        <pc:sldMkLst>
          <pc:docMk/>
          <pc:sldMk cId="4230339320" sldId="259"/>
        </pc:sldMkLst>
        <pc:spChg chg="mod">
          <ac:chgData name="Hodaya Cohen-Adiv" userId="54baf416-17b2-44b0-8eaa-f32867a20369" providerId="ADAL" clId="{31FC8F9D-D0F9-4942-8C79-E58799FCB583}" dt="2021-10-26T17:56:44.535" v="1391" actId="1076"/>
          <ac:spMkLst>
            <pc:docMk/>
            <pc:sldMk cId="4230339320" sldId="259"/>
            <ac:spMk id="2" creationId="{11433E98-96EA-4674-A96F-0E224428F1EB}"/>
          </ac:spMkLst>
        </pc:spChg>
        <pc:spChg chg="del">
          <ac:chgData name="Hodaya Cohen-Adiv" userId="54baf416-17b2-44b0-8eaa-f32867a20369" providerId="ADAL" clId="{31FC8F9D-D0F9-4942-8C79-E58799FCB583}" dt="2021-10-26T16:47:26.276" v="274" actId="478"/>
          <ac:spMkLst>
            <pc:docMk/>
            <pc:sldMk cId="4230339320" sldId="259"/>
            <ac:spMk id="3" creationId="{EE042B72-2873-476C-9CAB-8AB39BAD3EB7}"/>
          </ac:spMkLst>
        </pc:spChg>
        <pc:spChg chg="add mod">
          <ac:chgData name="Hodaya Cohen-Adiv" userId="54baf416-17b2-44b0-8eaa-f32867a20369" providerId="ADAL" clId="{31FC8F9D-D0F9-4942-8C79-E58799FCB583}" dt="2021-10-26T17:58:05.719" v="1423" actId="20577"/>
          <ac:spMkLst>
            <pc:docMk/>
            <pc:sldMk cId="4230339320" sldId="259"/>
            <ac:spMk id="4" creationId="{CFB41CB1-2F3B-43EB-B870-D336A3835B25}"/>
          </ac:spMkLst>
        </pc:spChg>
      </pc:sldChg>
      <pc:sldChg chg="addSp delSp modSp new mod ord setBg chgLayout modNotesTx">
        <pc:chgData name="Hodaya Cohen-Adiv" userId="54baf416-17b2-44b0-8eaa-f32867a20369" providerId="ADAL" clId="{31FC8F9D-D0F9-4942-8C79-E58799FCB583}" dt="2021-11-08T17:02:55.107" v="14449"/>
        <pc:sldMkLst>
          <pc:docMk/>
          <pc:sldMk cId="4153337668" sldId="260"/>
        </pc:sldMkLst>
        <pc:spChg chg="mod ord">
          <ac:chgData name="Hodaya Cohen-Adiv" userId="54baf416-17b2-44b0-8eaa-f32867a20369" providerId="ADAL" clId="{31FC8F9D-D0F9-4942-8C79-E58799FCB583}" dt="2021-11-04T12:28:40.904" v="5196" actId="26606"/>
          <ac:spMkLst>
            <pc:docMk/>
            <pc:sldMk cId="4153337668" sldId="260"/>
            <ac:spMk id="2" creationId="{00BDE5E7-CDBD-4B22-B591-6EF0BF74681B}"/>
          </ac:spMkLst>
        </pc:spChg>
        <pc:spChg chg="add mod ord">
          <ac:chgData name="Hodaya Cohen-Adiv" userId="54baf416-17b2-44b0-8eaa-f32867a20369" providerId="ADAL" clId="{31FC8F9D-D0F9-4942-8C79-E58799FCB583}" dt="2021-11-04T18:07:12.186" v="10337" actId="255"/>
          <ac:spMkLst>
            <pc:docMk/>
            <pc:sldMk cId="4153337668" sldId="260"/>
            <ac:spMk id="3" creationId="{197B225D-5CD6-43D4-B20E-E1451DF24856}"/>
          </ac:spMkLst>
        </pc:spChg>
        <pc:spChg chg="add del">
          <ac:chgData name="Hodaya Cohen-Adiv" userId="54baf416-17b2-44b0-8eaa-f32867a20369" providerId="ADAL" clId="{31FC8F9D-D0F9-4942-8C79-E58799FCB583}" dt="2021-11-04T12:28:25.841" v="5186" actId="26606"/>
          <ac:spMkLst>
            <pc:docMk/>
            <pc:sldMk cId="4153337668" sldId="260"/>
            <ac:spMk id="5" creationId="{6A1473A6-3F22-483E-8A30-80B9D2B14592}"/>
          </ac:spMkLst>
        </pc:spChg>
        <pc:spChg chg="add del">
          <ac:chgData name="Hodaya Cohen-Adiv" userId="54baf416-17b2-44b0-8eaa-f32867a20369" providerId="ADAL" clId="{31FC8F9D-D0F9-4942-8C79-E58799FCB583}" dt="2021-11-04T12:28:32.584" v="5190" actId="26606"/>
          <ac:spMkLst>
            <pc:docMk/>
            <pc:sldMk cId="4153337668" sldId="260"/>
            <ac:spMk id="7" creationId="{B775CD93-9DF2-48CB-9F57-1BCA9A46C7FA}"/>
          </ac:spMkLst>
        </pc:spChg>
        <pc:spChg chg="add del">
          <ac:chgData name="Hodaya Cohen-Adiv" userId="54baf416-17b2-44b0-8eaa-f32867a20369" providerId="ADAL" clId="{31FC8F9D-D0F9-4942-8C79-E58799FCB583}" dt="2021-11-04T12:28:23.721" v="5184" actId="26606"/>
          <ac:spMkLst>
            <pc:docMk/>
            <pc:sldMk cId="4153337668" sldId="260"/>
            <ac:spMk id="8" creationId="{C7FA33FF-088D-4F16-95A2-2C64D353DEA8}"/>
          </ac:spMkLst>
        </pc:spChg>
        <pc:spChg chg="add del">
          <ac:chgData name="Hodaya Cohen-Adiv" userId="54baf416-17b2-44b0-8eaa-f32867a20369" providerId="ADAL" clId="{31FC8F9D-D0F9-4942-8C79-E58799FCB583}" dt="2021-11-04T12:28:28.112" v="5188" actId="26606"/>
          <ac:spMkLst>
            <pc:docMk/>
            <pc:sldMk cId="4153337668" sldId="260"/>
            <ac:spMk id="9" creationId="{C2554CA6-288E-4202-BC52-2E5A8F0C0AED}"/>
          </ac:spMkLst>
        </pc:spChg>
        <pc:spChg chg="add del">
          <ac:chgData name="Hodaya Cohen-Adiv" userId="54baf416-17b2-44b0-8eaa-f32867a20369" providerId="ADAL" clId="{31FC8F9D-D0F9-4942-8C79-E58799FCB583}" dt="2021-11-04T12:28:23.721" v="5184" actId="26606"/>
          <ac:spMkLst>
            <pc:docMk/>
            <pc:sldMk cId="4153337668" sldId="260"/>
            <ac:spMk id="10" creationId="{A376EFB1-01CF-419F-ABF1-2AF02BBFCBD1}"/>
          </ac:spMkLst>
        </pc:spChg>
        <pc:spChg chg="add del">
          <ac:chgData name="Hodaya Cohen-Adiv" userId="54baf416-17b2-44b0-8eaa-f32867a20369" providerId="ADAL" clId="{31FC8F9D-D0F9-4942-8C79-E58799FCB583}" dt="2021-11-04T12:28:32.584" v="5190" actId="26606"/>
          <ac:spMkLst>
            <pc:docMk/>
            <pc:sldMk cId="4153337668" sldId="260"/>
            <ac:spMk id="11" creationId="{6166C6D1-23AC-49C4-BA07-238E4E9F8CEB}"/>
          </ac:spMkLst>
        </pc:spChg>
        <pc:spChg chg="add del">
          <ac:chgData name="Hodaya Cohen-Adiv" userId="54baf416-17b2-44b0-8eaa-f32867a20369" providerId="ADAL" clId="{31FC8F9D-D0F9-4942-8C79-E58799FCB583}" dt="2021-11-04T12:28:23.721" v="5184" actId="26606"/>
          <ac:spMkLst>
            <pc:docMk/>
            <pc:sldMk cId="4153337668" sldId="260"/>
            <ac:spMk id="12" creationId="{FF9DEA15-78BD-4750-AA18-B9F28A6D5AB8}"/>
          </ac:spMkLst>
        </pc:spChg>
        <pc:spChg chg="add del">
          <ac:chgData name="Hodaya Cohen-Adiv" userId="54baf416-17b2-44b0-8eaa-f32867a20369" providerId="ADAL" clId="{31FC8F9D-D0F9-4942-8C79-E58799FCB583}" dt="2021-11-04T12:28:32.584" v="5190" actId="26606"/>
          <ac:spMkLst>
            <pc:docMk/>
            <pc:sldMk cId="4153337668" sldId="260"/>
            <ac:spMk id="13" creationId="{E186B68C-84BC-4A6E-99D1-EE87483C1349}"/>
          </ac:spMkLst>
        </pc:spChg>
        <pc:spChg chg="add del">
          <ac:chgData name="Hodaya Cohen-Adiv" userId="54baf416-17b2-44b0-8eaa-f32867a20369" providerId="ADAL" clId="{31FC8F9D-D0F9-4942-8C79-E58799FCB583}" dt="2021-11-04T12:28:28.112" v="5188" actId="26606"/>
          <ac:spMkLst>
            <pc:docMk/>
            <pc:sldMk cId="4153337668" sldId="260"/>
            <ac:spMk id="14" creationId="{FA23A907-97FB-4A8F-880A-DD77401C4296}"/>
          </ac:spMkLst>
        </pc:spChg>
        <pc:spChg chg="add del">
          <ac:chgData name="Hodaya Cohen-Adiv" userId="54baf416-17b2-44b0-8eaa-f32867a20369" providerId="ADAL" clId="{31FC8F9D-D0F9-4942-8C79-E58799FCB583}" dt="2021-11-04T12:28:28.112" v="5188" actId="26606"/>
          <ac:spMkLst>
            <pc:docMk/>
            <pc:sldMk cId="4153337668" sldId="260"/>
            <ac:spMk id="15" creationId="{B10BB131-AC8E-4A8E-A5D1-36260F720C3B}"/>
          </ac:spMkLst>
        </pc:spChg>
        <pc:spChg chg="add del">
          <ac:chgData name="Hodaya Cohen-Adiv" userId="54baf416-17b2-44b0-8eaa-f32867a20369" providerId="ADAL" clId="{31FC8F9D-D0F9-4942-8C79-E58799FCB583}" dt="2021-11-04T12:28:28.112" v="5188" actId="26606"/>
          <ac:spMkLst>
            <pc:docMk/>
            <pc:sldMk cId="4153337668" sldId="260"/>
            <ac:spMk id="16" creationId="{5B7778FC-632E-4DCA-A7CB-0D7731CCF970}"/>
          </ac:spMkLst>
        </pc:spChg>
        <pc:spChg chg="add del">
          <ac:chgData name="Hodaya Cohen-Adiv" userId="54baf416-17b2-44b0-8eaa-f32867a20369" providerId="ADAL" clId="{31FC8F9D-D0F9-4942-8C79-E58799FCB583}" dt="2021-11-04T12:28:32.584" v="5190" actId="26606"/>
          <ac:spMkLst>
            <pc:docMk/>
            <pc:sldMk cId="4153337668" sldId="260"/>
            <ac:spMk id="17" creationId="{1C091803-41C2-48E0-9228-5148460C7479}"/>
          </ac:spMkLst>
        </pc:spChg>
        <pc:spChg chg="add del">
          <ac:chgData name="Hodaya Cohen-Adiv" userId="54baf416-17b2-44b0-8eaa-f32867a20369" providerId="ADAL" clId="{31FC8F9D-D0F9-4942-8C79-E58799FCB583}" dt="2021-11-04T12:28:35.448" v="5192" actId="26606"/>
          <ac:spMkLst>
            <pc:docMk/>
            <pc:sldMk cId="4153337668" sldId="260"/>
            <ac:spMk id="18" creationId="{C9A36457-A5F4-4103-A443-02581C09185B}"/>
          </ac:spMkLst>
        </pc:spChg>
        <pc:spChg chg="add del">
          <ac:chgData name="Hodaya Cohen-Adiv" userId="54baf416-17b2-44b0-8eaa-f32867a20369" providerId="ADAL" clId="{31FC8F9D-D0F9-4942-8C79-E58799FCB583}" dt="2021-11-04T12:28:35.448" v="5192" actId="26606"/>
          <ac:spMkLst>
            <pc:docMk/>
            <pc:sldMk cId="4153337668" sldId="260"/>
            <ac:spMk id="19" creationId="{DC5FB7E8-B636-40FA-BE8D-48145C0F5C57}"/>
          </ac:spMkLst>
        </pc:spChg>
        <pc:spChg chg="add del">
          <ac:chgData name="Hodaya Cohen-Adiv" userId="54baf416-17b2-44b0-8eaa-f32867a20369" providerId="ADAL" clId="{31FC8F9D-D0F9-4942-8C79-E58799FCB583}" dt="2021-11-04T12:28:35.448" v="5192" actId="26606"/>
          <ac:spMkLst>
            <pc:docMk/>
            <pc:sldMk cId="4153337668" sldId="260"/>
            <ac:spMk id="20" creationId="{142DCE2C-2863-46FA-9BE7-24365A24D9BA}"/>
          </ac:spMkLst>
        </pc:spChg>
        <pc:spChg chg="add del">
          <ac:chgData name="Hodaya Cohen-Adiv" userId="54baf416-17b2-44b0-8eaa-f32867a20369" providerId="ADAL" clId="{31FC8F9D-D0F9-4942-8C79-E58799FCB583}" dt="2021-11-04T12:28:38.634" v="5194" actId="26606"/>
          <ac:spMkLst>
            <pc:docMk/>
            <pc:sldMk cId="4153337668" sldId="260"/>
            <ac:spMk id="21" creationId="{777A147A-9ED8-46B4-8660-1B3C2AA880B5}"/>
          </ac:spMkLst>
        </pc:spChg>
        <pc:spChg chg="add del">
          <ac:chgData name="Hodaya Cohen-Adiv" userId="54baf416-17b2-44b0-8eaa-f32867a20369" providerId="ADAL" clId="{31FC8F9D-D0F9-4942-8C79-E58799FCB583}" dt="2021-11-04T12:28:38.634" v="5194" actId="26606"/>
          <ac:spMkLst>
            <pc:docMk/>
            <pc:sldMk cId="4153337668" sldId="260"/>
            <ac:spMk id="22" creationId="{5D6C15A0-C087-4593-8414-2B4EC1CDC3DE}"/>
          </ac:spMkLst>
        </pc:spChg>
        <pc:spChg chg="add del">
          <ac:chgData name="Hodaya Cohen-Adiv" userId="54baf416-17b2-44b0-8eaa-f32867a20369" providerId="ADAL" clId="{31FC8F9D-D0F9-4942-8C79-E58799FCB583}" dt="2021-11-04T12:28:40.904" v="5196" actId="26606"/>
          <ac:spMkLst>
            <pc:docMk/>
            <pc:sldMk cId="4153337668" sldId="260"/>
            <ac:spMk id="23" creationId="{827B839B-9ADE-406B-8590-F1CAEDED45A1}"/>
          </ac:spMkLst>
        </pc:spChg>
        <pc:spChg chg="add del">
          <ac:chgData name="Hodaya Cohen-Adiv" userId="54baf416-17b2-44b0-8eaa-f32867a20369" providerId="ADAL" clId="{31FC8F9D-D0F9-4942-8C79-E58799FCB583}" dt="2021-11-04T12:28:40.904" v="5196" actId="26606"/>
          <ac:spMkLst>
            <pc:docMk/>
            <pc:sldMk cId="4153337668" sldId="260"/>
            <ac:spMk id="24" creationId="{CFE45BF0-46DB-408C-B5F7-7B11716805D4}"/>
          </ac:spMkLst>
        </pc:spChg>
        <pc:spChg chg="add del">
          <ac:chgData name="Hodaya Cohen-Adiv" userId="54baf416-17b2-44b0-8eaa-f32867a20369" providerId="ADAL" clId="{31FC8F9D-D0F9-4942-8C79-E58799FCB583}" dt="2021-11-04T12:28:40.904" v="5196" actId="26606"/>
          <ac:spMkLst>
            <pc:docMk/>
            <pc:sldMk cId="4153337668" sldId="260"/>
            <ac:spMk id="25" creationId="{2AEBC8F2-97B1-41B4-93F1-2D289E197FBA}"/>
          </ac:spMkLst>
        </pc:spChg>
        <pc:spChg chg="add del">
          <ac:chgData name="Hodaya Cohen-Adiv" userId="54baf416-17b2-44b0-8eaa-f32867a20369" providerId="ADAL" clId="{31FC8F9D-D0F9-4942-8C79-E58799FCB583}" dt="2021-11-04T12:28:40.904" v="5196" actId="26606"/>
          <ac:spMkLst>
            <pc:docMk/>
            <pc:sldMk cId="4153337668" sldId="260"/>
            <ac:spMk id="26" creationId="{472E3A19-F5D5-48FC-BB9C-48C2F68F598B}"/>
          </ac:spMkLst>
        </pc:spChg>
        <pc:spChg chg="add del">
          <ac:chgData name="Hodaya Cohen-Adiv" userId="54baf416-17b2-44b0-8eaa-f32867a20369" providerId="ADAL" clId="{31FC8F9D-D0F9-4942-8C79-E58799FCB583}" dt="2021-11-04T12:28:40.904" v="5196" actId="26606"/>
          <ac:spMkLst>
            <pc:docMk/>
            <pc:sldMk cId="4153337668" sldId="260"/>
            <ac:spMk id="27" creationId="{7A62E32F-BB65-43A8-8EB5-92346890E549}"/>
          </ac:spMkLst>
        </pc:spChg>
        <pc:spChg chg="add del">
          <ac:chgData name="Hodaya Cohen-Adiv" userId="54baf416-17b2-44b0-8eaa-f32867a20369" providerId="ADAL" clId="{31FC8F9D-D0F9-4942-8C79-E58799FCB583}" dt="2021-11-04T12:28:40.904" v="5196" actId="26606"/>
          <ac:spMkLst>
            <pc:docMk/>
            <pc:sldMk cId="4153337668" sldId="260"/>
            <ac:spMk id="28" creationId="{14E91B64-9FCC-451E-AFB4-A827D6329367}"/>
          </ac:spMkLst>
        </pc:spChg>
        <pc:grpChg chg="add del">
          <ac:chgData name="Hodaya Cohen-Adiv" userId="54baf416-17b2-44b0-8eaa-f32867a20369" providerId="ADAL" clId="{31FC8F9D-D0F9-4942-8C79-E58799FCB583}" dt="2021-11-04T12:28:25.841" v="5186" actId="26606"/>
          <ac:grpSpMkLst>
            <pc:docMk/>
            <pc:sldMk cId="4153337668" sldId="260"/>
            <ac:grpSpMk id="6" creationId="{AA1375E3-3E53-4D75-BAB7-E5929BFCB25F}"/>
          </ac:grpSpMkLst>
        </pc:grpChg>
      </pc:sldChg>
      <pc:sldChg chg="addSp delSp modSp new mod ord setBg chgLayout modNotesTx">
        <pc:chgData name="Hodaya Cohen-Adiv" userId="54baf416-17b2-44b0-8eaa-f32867a20369" providerId="ADAL" clId="{31FC8F9D-D0F9-4942-8C79-E58799FCB583}" dt="2021-11-08T17:01:47.668" v="14408"/>
        <pc:sldMkLst>
          <pc:docMk/>
          <pc:sldMk cId="1408261515" sldId="261"/>
        </pc:sldMkLst>
        <pc:spChg chg="mod ord">
          <ac:chgData name="Hodaya Cohen-Adiv" userId="54baf416-17b2-44b0-8eaa-f32867a20369" providerId="ADAL" clId="{31FC8F9D-D0F9-4942-8C79-E58799FCB583}" dt="2021-11-04T12:29:01.436" v="5212" actId="26606"/>
          <ac:spMkLst>
            <pc:docMk/>
            <pc:sldMk cId="1408261515" sldId="261"/>
            <ac:spMk id="2" creationId="{B40C3AF8-4F60-436D-88E9-A7B5F651D8D5}"/>
          </ac:spMkLst>
        </pc:spChg>
        <pc:spChg chg="add del mod">
          <ac:chgData name="Hodaya Cohen-Adiv" userId="54baf416-17b2-44b0-8eaa-f32867a20369" providerId="ADAL" clId="{31FC8F9D-D0F9-4942-8C79-E58799FCB583}" dt="2021-10-26T17:51:41.186" v="1000" actId="478"/>
          <ac:spMkLst>
            <pc:docMk/>
            <pc:sldMk cId="1408261515" sldId="261"/>
            <ac:spMk id="3" creationId="{A751FF42-798C-4B83-AE91-69F5C79D64BB}"/>
          </ac:spMkLst>
        </pc:spChg>
        <pc:spChg chg="add mod ord">
          <ac:chgData name="Hodaya Cohen-Adiv" userId="54baf416-17b2-44b0-8eaa-f32867a20369" providerId="ADAL" clId="{31FC8F9D-D0F9-4942-8C79-E58799FCB583}" dt="2021-11-04T12:29:01.436" v="5212" actId="26606"/>
          <ac:spMkLst>
            <pc:docMk/>
            <pc:sldMk cId="1408261515" sldId="261"/>
            <ac:spMk id="4" creationId="{4D71BCBC-EEA7-4CA5-86B5-64B74274D72E}"/>
          </ac:spMkLst>
        </pc:spChg>
        <pc:spChg chg="add del">
          <ac:chgData name="Hodaya Cohen-Adiv" userId="54baf416-17b2-44b0-8eaa-f32867a20369" providerId="ADAL" clId="{31FC8F9D-D0F9-4942-8C79-E58799FCB583}" dt="2021-11-04T12:28:46.650" v="5198" actId="26606"/>
          <ac:spMkLst>
            <pc:docMk/>
            <pc:sldMk cId="1408261515" sldId="261"/>
            <ac:spMk id="10" creationId="{2550BE34-C2B8-49B8-8519-67A8CAD51AE9}"/>
          </ac:spMkLst>
        </pc:spChg>
        <pc:spChg chg="add del">
          <ac:chgData name="Hodaya Cohen-Adiv" userId="54baf416-17b2-44b0-8eaa-f32867a20369" providerId="ADAL" clId="{31FC8F9D-D0F9-4942-8C79-E58799FCB583}" dt="2021-11-04T12:28:46.650" v="5198" actId="26606"/>
          <ac:spMkLst>
            <pc:docMk/>
            <pc:sldMk cId="1408261515" sldId="261"/>
            <ac:spMk id="12" creationId="{A7457DD9-5A45-400A-AB4B-4B4EDECA25F1}"/>
          </ac:spMkLst>
        </pc:spChg>
        <pc:spChg chg="add del">
          <ac:chgData name="Hodaya Cohen-Adiv" userId="54baf416-17b2-44b0-8eaa-f32867a20369" providerId="ADAL" clId="{31FC8F9D-D0F9-4942-8C79-E58799FCB583}" dt="2021-11-04T12:28:46.650" v="5198" actId="26606"/>
          <ac:spMkLst>
            <pc:docMk/>
            <pc:sldMk cId="1408261515" sldId="261"/>
            <ac:spMk id="14" creationId="{441CF7D6-A660-431A-B0BB-140A0D5556B6}"/>
          </ac:spMkLst>
        </pc:spChg>
        <pc:spChg chg="add del">
          <ac:chgData name="Hodaya Cohen-Adiv" userId="54baf416-17b2-44b0-8eaa-f32867a20369" providerId="ADAL" clId="{31FC8F9D-D0F9-4942-8C79-E58799FCB583}" dt="2021-11-04T12:28:46.650" v="5198" actId="26606"/>
          <ac:spMkLst>
            <pc:docMk/>
            <pc:sldMk cId="1408261515" sldId="261"/>
            <ac:spMk id="16" creationId="{0570A85B-3810-4F95-97B0-CBF4CCDB381C}"/>
          </ac:spMkLst>
        </pc:spChg>
        <pc:spChg chg="add del">
          <ac:chgData name="Hodaya Cohen-Adiv" userId="54baf416-17b2-44b0-8eaa-f32867a20369" providerId="ADAL" clId="{31FC8F9D-D0F9-4942-8C79-E58799FCB583}" dt="2021-11-04T12:28:48.068" v="5200" actId="26606"/>
          <ac:spMkLst>
            <pc:docMk/>
            <pc:sldMk cId="1408261515" sldId="261"/>
            <ac:spMk id="18" creationId="{96918796-2918-40D6-BE3A-4600C47FCD42}"/>
          </ac:spMkLst>
        </pc:spChg>
        <pc:spChg chg="add del">
          <ac:chgData name="Hodaya Cohen-Adiv" userId="54baf416-17b2-44b0-8eaa-f32867a20369" providerId="ADAL" clId="{31FC8F9D-D0F9-4942-8C79-E58799FCB583}" dt="2021-11-04T12:28:52.216" v="5202" actId="26606"/>
          <ac:spMkLst>
            <pc:docMk/>
            <pc:sldMk cId="1408261515" sldId="261"/>
            <ac:spMk id="20" creationId="{5E39A796-BE83-48B1-B33F-35C4A32AAB57}"/>
          </ac:spMkLst>
        </pc:spChg>
        <pc:spChg chg="add del">
          <ac:chgData name="Hodaya Cohen-Adiv" userId="54baf416-17b2-44b0-8eaa-f32867a20369" providerId="ADAL" clId="{31FC8F9D-D0F9-4942-8C79-E58799FCB583}" dt="2021-11-04T12:28:52.216" v="5202" actId="26606"/>
          <ac:spMkLst>
            <pc:docMk/>
            <pc:sldMk cId="1408261515" sldId="261"/>
            <ac:spMk id="21" creationId="{72F84B47-E267-4194-8194-831DB7B5547F}"/>
          </ac:spMkLst>
        </pc:spChg>
        <pc:spChg chg="add del">
          <ac:chgData name="Hodaya Cohen-Adiv" userId="54baf416-17b2-44b0-8eaa-f32867a20369" providerId="ADAL" clId="{31FC8F9D-D0F9-4942-8C79-E58799FCB583}" dt="2021-11-04T12:28:53.715" v="5204" actId="26606"/>
          <ac:spMkLst>
            <pc:docMk/>
            <pc:sldMk cId="1408261515" sldId="261"/>
            <ac:spMk id="23" creationId="{EC7FF834-B204-4967-8D47-8BB36EAF0EF5}"/>
          </ac:spMkLst>
        </pc:spChg>
        <pc:spChg chg="add del">
          <ac:chgData name="Hodaya Cohen-Adiv" userId="54baf416-17b2-44b0-8eaa-f32867a20369" providerId="ADAL" clId="{31FC8F9D-D0F9-4942-8C79-E58799FCB583}" dt="2021-11-04T12:28:53.715" v="5204" actId="26606"/>
          <ac:spMkLst>
            <pc:docMk/>
            <pc:sldMk cId="1408261515" sldId="261"/>
            <ac:spMk id="24" creationId="{F780A22D-61EA-43E3-BD94-3E39CF902160}"/>
          </ac:spMkLst>
        </pc:spChg>
        <pc:spChg chg="add del">
          <ac:chgData name="Hodaya Cohen-Adiv" userId="54baf416-17b2-44b0-8eaa-f32867a20369" providerId="ADAL" clId="{31FC8F9D-D0F9-4942-8C79-E58799FCB583}" dt="2021-11-04T12:28:55.368" v="5206" actId="26606"/>
          <ac:spMkLst>
            <pc:docMk/>
            <pc:sldMk cId="1408261515" sldId="261"/>
            <ac:spMk id="26" creationId="{81AEB8A9-B768-4E30-BA55-D919E6687343}"/>
          </ac:spMkLst>
        </pc:spChg>
        <pc:spChg chg="add del">
          <ac:chgData name="Hodaya Cohen-Adiv" userId="54baf416-17b2-44b0-8eaa-f32867a20369" providerId="ADAL" clId="{31FC8F9D-D0F9-4942-8C79-E58799FCB583}" dt="2021-11-04T12:28:56.476" v="5208" actId="26606"/>
          <ac:spMkLst>
            <pc:docMk/>
            <pc:sldMk cId="1408261515" sldId="261"/>
            <ac:spMk id="28" creationId="{42A5316D-ED2F-4F89-B4B4-8D9240B1A348}"/>
          </ac:spMkLst>
        </pc:spChg>
        <pc:spChg chg="add del">
          <ac:chgData name="Hodaya Cohen-Adiv" userId="54baf416-17b2-44b0-8eaa-f32867a20369" providerId="ADAL" clId="{31FC8F9D-D0F9-4942-8C79-E58799FCB583}" dt="2021-11-04T12:28:59.884" v="5210" actId="26606"/>
          <ac:spMkLst>
            <pc:docMk/>
            <pc:sldMk cId="1408261515" sldId="261"/>
            <ac:spMk id="30" creationId="{6166C6D1-23AC-49C4-BA07-238E4E9F8CEB}"/>
          </ac:spMkLst>
        </pc:spChg>
        <pc:spChg chg="add del">
          <ac:chgData name="Hodaya Cohen-Adiv" userId="54baf416-17b2-44b0-8eaa-f32867a20369" providerId="ADAL" clId="{31FC8F9D-D0F9-4942-8C79-E58799FCB583}" dt="2021-11-04T12:28:59.884" v="5210" actId="26606"/>
          <ac:spMkLst>
            <pc:docMk/>
            <pc:sldMk cId="1408261515" sldId="261"/>
            <ac:spMk id="31" creationId="{B775CD93-9DF2-48CB-9F57-1BCA9A46C7FA}"/>
          </ac:spMkLst>
        </pc:spChg>
        <pc:spChg chg="add del">
          <ac:chgData name="Hodaya Cohen-Adiv" userId="54baf416-17b2-44b0-8eaa-f32867a20369" providerId="ADAL" clId="{31FC8F9D-D0F9-4942-8C79-E58799FCB583}" dt="2021-11-04T12:28:59.884" v="5210" actId="26606"/>
          <ac:spMkLst>
            <pc:docMk/>
            <pc:sldMk cId="1408261515" sldId="261"/>
            <ac:spMk id="32" creationId="{E186B68C-84BC-4A6E-99D1-EE87483C1349}"/>
          </ac:spMkLst>
        </pc:spChg>
        <pc:spChg chg="add del">
          <ac:chgData name="Hodaya Cohen-Adiv" userId="54baf416-17b2-44b0-8eaa-f32867a20369" providerId="ADAL" clId="{31FC8F9D-D0F9-4942-8C79-E58799FCB583}" dt="2021-11-04T12:28:59.884" v="5210" actId="26606"/>
          <ac:spMkLst>
            <pc:docMk/>
            <pc:sldMk cId="1408261515" sldId="261"/>
            <ac:spMk id="33" creationId="{1C091803-41C2-48E0-9228-5148460C7479}"/>
          </ac:spMkLst>
        </pc:spChg>
        <pc:spChg chg="add del">
          <ac:chgData name="Hodaya Cohen-Adiv" userId="54baf416-17b2-44b0-8eaa-f32867a20369" providerId="ADAL" clId="{31FC8F9D-D0F9-4942-8C79-E58799FCB583}" dt="2021-11-04T12:29:01.436" v="5212" actId="26606"/>
          <ac:spMkLst>
            <pc:docMk/>
            <pc:sldMk cId="1408261515" sldId="261"/>
            <ac:spMk id="35" creationId="{66E48AFA-8884-4F68-A44F-D2C1E8609C5A}"/>
          </ac:spMkLst>
        </pc:spChg>
        <pc:spChg chg="add del">
          <ac:chgData name="Hodaya Cohen-Adiv" userId="54baf416-17b2-44b0-8eaa-f32867a20369" providerId="ADAL" clId="{31FC8F9D-D0F9-4942-8C79-E58799FCB583}" dt="2021-11-04T12:29:01.436" v="5212" actId="26606"/>
          <ac:spMkLst>
            <pc:docMk/>
            <pc:sldMk cId="1408261515" sldId="261"/>
            <ac:spMk id="36" creationId="{969D19A6-08CB-498C-93EC-3FFB021FC68A}"/>
          </ac:spMkLst>
        </pc:spChg>
        <pc:picChg chg="add mod">
          <ac:chgData name="Hodaya Cohen-Adiv" userId="54baf416-17b2-44b0-8eaa-f32867a20369" providerId="ADAL" clId="{31FC8F9D-D0F9-4942-8C79-E58799FCB583}" dt="2021-11-04T18:06:17.228" v="10330" actId="1076"/>
          <ac:picMkLst>
            <pc:docMk/>
            <pc:sldMk cId="1408261515" sldId="261"/>
            <ac:picMk id="5" creationId="{B8471523-AECE-40E1-B529-AA5B43E3C8F8}"/>
          </ac:picMkLst>
        </pc:picChg>
      </pc:sldChg>
      <pc:sldChg chg="addSp delSp modSp new mod setBg setClrOvrMap chgLayout modNotesTx">
        <pc:chgData name="Hodaya Cohen-Adiv" userId="54baf416-17b2-44b0-8eaa-f32867a20369" providerId="ADAL" clId="{31FC8F9D-D0F9-4942-8C79-E58799FCB583}" dt="2021-11-04T10:45:51.114" v="5065" actId="1076"/>
        <pc:sldMkLst>
          <pc:docMk/>
          <pc:sldMk cId="3147433343" sldId="262"/>
        </pc:sldMkLst>
        <pc:spChg chg="mod ord">
          <ac:chgData name="Hodaya Cohen-Adiv" userId="54baf416-17b2-44b0-8eaa-f32867a20369" providerId="ADAL" clId="{31FC8F9D-D0F9-4942-8C79-E58799FCB583}" dt="2021-10-28T08:27:20.655" v="1452" actId="700"/>
          <ac:spMkLst>
            <pc:docMk/>
            <pc:sldMk cId="3147433343" sldId="262"/>
            <ac:spMk id="2" creationId="{8A89DB29-573A-4FA8-BC7D-7A78F7A84C6B}"/>
          </ac:spMkLst>
        </pc:spChg>
        <pc:spChg chg="add del mod ord">
          <ac:chgData name="Hodaya Cohen-Adiv" userId="54baf416-17b2-44b0-8eaa-f32867a20369" providerId="ADAL" clId="{31FC8F9D-D0F9-4942-8C79-E58799FCB583}" dt="2021-10-28T08:23:29.268" v="1429" actId="478"/>
          <ac:spMkLst>
            <pc:docMk/>
            <pc:sldMk cId="3147433343" sldId="262"/>
            <ac:spMk id="3" creationId="{60057E66-9DCE-4729-AA0E-EBF31F6439BC}"/>
          </ac:spMkLst>
        </pc:spChg>
        <pc:spChg chg="add del">
          <ac:chgData name="Hodaya Cohen-Adiv" userId="54baf416-17b2-44b0-8eaa-f32867a20369" providerId="ADAL" clId="{31FC8F9D-D0F9-4942-8C79-E58799FCB583}" dt="2021-10-26T17:29:03.060" v="452" actId="26606"/>
          <ac:spMkLst>
            <pc:docMk/>
            <pc:sldMk cId="3147433343" sldId="262"/>
            <ac:spMk id="9" creationId="{E49CC64F-7275-4E33-961B-0C5CDC439875}"/>
          </ac:spMkLst>
        </pc:spChg>
        <pc:spChg chg="add del">
          <ac:chgData name="Hodaya Cohen-Adiv" userId="54baf416-17b2-44b0-8eaa-f32867a20369" providerId="ADAL" clId="{31FC8F9D-D0F9-4942-8C79-E58799FCB583}" dt="2021-10-28T08:23:54.973" v="1432" actId="26606"/>
          <ac:spMkLst>
            <pc:docMk/>
            <pc:sldMk cId="3147433343" sldId="262"/>
            <ac:spMk id="12" creationId="{7F57BEA8-497D-4AA8-8A18-BDCD696B25FE}"/>
          </ac:spMkLst>
        </pc:spChg>
        <pc:picChg chg="add del mod">
          <ac:chgData name="Hodaya Cohen-Adiv" userId="54baf416-17b2-44b0-8eaa-f32867a20369" providerId="ADAL" clId="{31FC8F9D-D0F9-4942-8C79-E58799FCB583}" dt="2021-10-28T08:51:49.304" v="1644" actId="478"/>
          <ac:picMkLst>
            <pc:docMk/>
            <pc:sldMk cId="3147433343" sldId="262"/>
            <ac:picMk id="5" creationId="{26032921-5232-42BD-A68F-C55EFFCE0240}"/>
          </ac:picMkLst>
        </pc:picChg>
        <pc:picChg chg="add del">
          <ac:chgData name="Hodaya Cohen-Adiv" userId="54baf416-17b2-44b0-8eaa-f32867a20369" providerId="ADAL" clId="{31FC8F9D-D0F9-4942-8C79-E58799FCB583}" dt="2021-10-26T17:29:03.060" v="452" actId="26606"/>
          <ac:picMkLst>
            <pc:docMk/>
            <pc:sldMk cId="3147433343" sldId="262"/>
            <ac:picMk id="5" creationId="{314D0E04-98C4-44F6-8ED3-722063046E26}"/>
          </ac:picMkLst>
        </pc:picChg>
        <pc:picChg chg="add del mod">
          <ac:chgData name="Hodaya Cohen-Adiv" userId="54baf416-17b2-44b0-8eaa-f32867a20369" providerId="ADAL" clId="{31FC8F9D-D0F9-4942-8C79-E58799FCB583}" dt="2021-11-04T10:45:39.866" v="5063" actId="478"/>
          <ac:picMkLst>
            <pc:docMk/>
            <pc:sldMk cId="3147433343" sldId="262"/>
            <ac:picMk id="7" creationId="{E1CCFBDA-BF71-407D-914C-5A626D80583A}"/>
          </ac:picMkLst>
        </pc:picChg>
        <pc:picChg chg="add mod">
          <ac:chgData name="Hodaya Cohen-Adiv" userId="54baf416-17b2-44b0-8eaa-f32867a20369" providerId="ADAL" clId="{31FC8F9D-D0F9-4942-8C79-E58799FCB583}" dt="2021-11-04T10:45:51.114" v="5065" actId="1076"/>
          <ac:picMkLst>
            <pc:docMk/>
            <pc:sldMk cId="3147433343" sldId="262"/>
            <ac:picMk id="9" creationId="{7E0E42AA-C0FD-429F-B916-DA79AFE654E0}"/>
          </ac:picMkLst>
        </pc:picChg>
        <pc:cxnChg chg="add del">
          <ac:chgData name="Hodaya Cohen-Adiv" userId="54baf416-17b2-44b0-8eaa-f32867a20369" providerId="ADAL" clId="{31FC8F9D-D0F9-4942-8C79-E58799FCB583}" dt="2021-10-28T08:23:54.973" v="1432" actId="26606"/>
          <ac:cxnSpMkLst>
            <pc:docMk/>
            <pc:sldMk cId="3147433343" sldId="262"/>
            <ac:cxnSpMk id="10" creationId="{D2E961F1-4A28-4A5F-BBD4-6E400E5E6C75}"/>
          </ac:cxnSpMkLst>
        </pc:cxnChg>
        <pc:cxnChg chg="add del">
          <ac:chgData name="Hodaya Cohen-Adiv" userId="54baf416-17b2-44b0-8eaa-f32867a20369" providerId="ADAL" clId="{31FC8F9D-D0F9-4942-8C79-E58799FCB583}" dt="2021-10-28T08:23:54.973" v="1432" actId="26606"/>
          <ac:cxnSpMkLst>
            <pc:docMk/>
            <pc:sldMk cId="3147433343" sldId="262"/>
            <ac:cxnSpMk id="14" creationId="{A82415D3-DDE5-4D63-8CB3-23A5EC581B27}"/>
          </ac:cxnSpMkLst>
        </pc:cxnChg>
        <pc:cxnChg chg="add del">
          <ac:chgData name="Hodaya Cohen-Adiv" userId="54baf416-17b2-44b0-8eaa-f32867a20369" providerId="ADAL" clId="{31FC8F9D-D0F9-4942-8C79-E58799FCB583}" dt="2021-10-28T08:23:54.973" v="1432" actId="26606"/>
          <ac:cxnSpMkLst>
            <pc:docMk/>
            <pc:sldMk cId="3147433343" sldId="262"/>
            <ac:cxnSpMk id="16" creationId="{AD7193FB-6AE6-4B3B-8F89-56B55DD63B4D}"/>
          </ac:cxnSpMkLst>
        </pc:cxnChg>
      </pc:sldChg>
      <pc:sldChg chg="modSp new del mod">
        <pc:chgData name="Hodaya Cohen-Adiv" userId="54baf416-17b2-44b0-8eaa-f32867a20369" providerId="ADAL" clId="{31FC8F9D-D0F9-4942-8C79-E58799FCB583}" dt="2021-11-04T14:59:04.754" v="10109" actId="47"/>
        <pc:sldMkLst>
          <pc:docMk/>
          <pc:sldMk cId="2351005430" sldId="263"/>
        </pc:sldMkLst>
        <pc:spChg chg="mod">
          <ac:chgData name="Hodaya Cohen-Adiv" userId="54baf416-17b2-44b0-8eaa-f32867a20369" providerId="ADAL" clId="{31FC8F9D-D0F9-4942-8C79-E58799FCB583}" dt="2021-10-26T17:57:17.894" v="1394" actId="20577"/>
          <ac:spMkLst>
            <pc:docMk/>
            <pc:sldMk cId="2351005430" sldId="263"/>
            <ac:spMk id="3" creationId="{1BB63459-1A2E-47E9-A6FE-E0B9836DB367}"/>
          </ac:spMkLst>
        </pc:spChg>
      </pc:sldChg>
      <pc:sldChg chg="modSp new mod modNotesTx">
        <pc:chgData name="Hodaya Cohen-Adiv" userId="54baf416-17b2-44b0-8eaa-f32867a20369" providerId="ADAL" clId="{31FC8F9D-D0F9-4942-8C79-E58799FCB583}" dt="2021-11-04T14:59:23.505" v="10121" actId="20577"/>
        <pc:sldMkLst>
          <pc:docMk/>
          <pc:sldMk cId="2659655321" sldId="264"/>
        </pc:sldMkLst>
        <pc:spChg chg="mod">
          <ac:chgData name="Hodaya Cohen-Adiv" userId="54baf416-17b2-44b0-8eaa-f32867a20369" providerId="ADAL" clId="{31FC8F9D-D0F9-4942-8C79-E58799FCB583}" dt="2021-10-26T17:30:50.701" v="544" actId="20577"/>
          <ac:spMkLst>
            <pc:docMk/>
            <pc:sldMk cId="2659655321" sldId="264"/>
            <ac:spMk id="3" creationId="{E6B91886-07E7-4C81-9AAF-69D8F8D5C895}"/>
          </ac:spMkLst>
        </pc:spChg>
      </pc:sldChg>
      <pc:sldChg chg="modSp new mod">
        <pc:chgData name="Hodaya Cohen-Adiv" userId="54baf416-17b2-44b0-8eaa-f32867a20369" providerId="ADAL" clId="{31FC8F9D-D0F9-4942-8C79-E58799FCB583}" dt="2021-10-26T17:57:41.700" v="1409" actId="20577"/>
        <pc:sldMkLst>
          <pc:docMk/>
          <pc:sldMk cId="4194559533" sldId="265"/>
        </pc:sldMkLst>
        <pc:spChg chg="mod">
          <ac:chgData name="Hodaya Cohen-Adiv" userId="54baf416-17b2-44b0-8eaa-f32867a20369" providerId="ADAL" clId="{31FC8F9D-D0F9-4942-8C79-E58799FCB583}" dt="2021-10-26T17:57:41.700" v="1409" actId="20577"/>
          <ac:spMkLst>
            <pc:docMk/>
            <pc:sldMk cId="4194559533" sldId="265"/>
            <ac:spMk id="3" creationId="{C9723184-B045-416B-8AD9-83FFCF88F000}"/>
          </ac:spMkLst>
        </pc:spChg>
      </pc:sldChg>
      <pc:sldChg chg="addSp delSp modSp add mod ord setBg chgLayout modNotesTx">
        <pc:chgData name="Hodaya Cohen-Adiv" userId="54baf416-17b2-44b0-8eaa-f32867a20369" providerId="ADAL" clId="{31FC8F9D-D0F9-4942-8C79-E58799FCB583}" dt="2021-11-08T16:45:29.843" v="14212" actId="26606"/>
        <pc:sldMkLst>
          <pc:docMk/>
          <pc:sldMk cId="3821308952" sldId="266"/>
        </pc:sldMkLst>
        <pc:spChg chg="mod ord">
          <ac:chgData name="Hodaya Cohen-Adiv" userId="54baf416-17b2-44b0-8eaa-f32867a20369" providerId="ADAL" clId="{31FC8F9D-D0F9-4942-8C79-E58799FCB583}" dt="2021-11-08T16:45:29.843" v="14212" actId="26606"/>
          <ac:spMkLst>
            <pc:docMk/>
            <pc:sldMk cId="3821308952" sldId="266"/>
            <ac:spMk id="2" creationId="{8A89DB29-573A-4FA8-BC7D-7A78F7A84C6B}"/>
          </ac:spMkLst>
        </pc:spChg>
        <pc:spChg chg="add del mod ord">
          <ac:chgData name="Hodaya Cohen-Adiv" userId="54baf416-17b2-44b0-8eaa-f32867a20369" providerId="ADAL" clId="{31FC8F9D-D0F9-4942-8C79-E58799FCB583}" dt="2021-10-28T08:27:50.022" v="1456" actId="700"/>
          <ac:spMkLst>
            <pc:docMk/>
            <pc:sldMk cId="3821308952" sldId="266"/>
            <ac:spMk id="3" creationId="{E846B874-F135-4D86-9234-0B2FAB3ACD00}"/>
          </ac:spMkLst>
        </pc:spChg>
        <pc:spChg chg="add del mod">
          <ac:chgData name="Hodaya Cohen-Adiv" userId="54baf416-17b2-44b0-8eaa-f32867a20369" providerId="ADAL" clId="{31FC8F9D-D0F9-4942-8C79-E58799FCB583}" dt="2021-10-28T08:28:21.761" v="1459" actId="478"/>
          <ac:spMkLst>
            <pc:docMk/>
            <pc:sldMk cId="3821308952" sldId="266"/>
            <ac:spMk id="4" creationId="{0339E622-9F1A-4C52-9289-8A64DEFDFF72}"/>
          </ac:spMkLst>
        </pc:spChg>
        <pc:spChg chg="add mod ord">
          <ac:chgData name="Hodaya Cohen-Adiv" userId="54baf416-17b2-44b0-8eaa-f32867a20369" providerId="ADAL" clId="{31FC8F9D-D0F9-4942-8C79-E58799FCB583}" dt="2021-11-08T16:45:29.843" v="14212" actId="26606"/>
          <ac:spMkLst>
            <pc:docMk/>
            <pc:sldMk cId="3821308952" sldId="266"/>
            <ac:spMk id="6" creationId="{C778DE2C-6334-43CB-A106-325E2994739F}"/>
          </ac:spMkLst>
        </pc:spChg>
        <pc:spChg chg="add">
          <ac:chgData name="Hodaya Cohen-Adiv" userId="54baf416-17b2-44b0-8eaa-f32867a20369" providerId="ADAL" clId="{31FC8F9D-D0F9-4942-8C79-E58799FCB583}" dt="2021-11-08T16:45:29.843" v="14212" actId="26606"/>
          <ac:spMkLst>
            <pc:docMk/>
            <pc:sldMk cId="3821308952" sldId="266"/>
            <ac:spMk id="10" creationId="{201CC55D-ED54-4C5C-95E6-10947BD1103B}"/>
          </ac:spMkLst>
        </pc:spChg>
        <pc:spChg chg="add del">
          <ac:chgData name="Hodaya Cohen-Adiv" userId="54baf416-17b2-44b0-8eaa-f32867a20369" providerId="ADAL" clId="{31FC8F9D-D0F9-4942-8C79-E58799FCB583}" dt="2021-11-04T12:34:15.102" v="5537" actId="26606"/>
          <ac:spMkLst>
            <pc:docMk/>
            <pc:sldMk cId="3821308952" sldId="266"/>
            <ac:spMk id="13" creationId="{5E39A796-BE83-48B1-B33F-35C4A32AAB57}"/>
          </ac:spMkLst>
        </pc:spChg>
        <pc:spChg chg="add del">
          <ac:chgData name="Hodaya Cohen-Adiv" userId="54baf416-17b2-44b0-8eaa-f32867a20369" providerId="ADAL" clId="{31FC8F9D-D0F9-4942-8C79-E58799FCB583}" dt="2021-11-04T12:34:15.102" v="5537" actId="26606"/>
          <ac:spMkLst>
            <pc:docMk/>
            <pc:sldMk cId="3821308952" sldId="266"/>
            <ac:spMk id="15" creationId="{72F84B47-E267-4194-8194-831DB7B5547F}"/>
          </ac:spMkLst>
        </pc:spChg>
        <pc:spChg chg="add">
          <ac:chgData name="Hodaya Cohen-Adiv" userId="54baf416-17b2-44b0-8eaa-f32867a20369" providerId="ADAL" clId="{31FC8F9D-D0F9-4942-8C79-E58799FCB583}" dt="2021-11-08T16:45:29.843" v="14212" actId="26606"/>
          <ac:spMkLst>
            <pc:docMk/>
            <pc:sldMk cId="3821308952" sldId="266"/>
            <ac:spMk id="19" creationId="{3873B707-463F-40B0-8227-E8CC6C67EB25}"/>
          </ac:spMkLst>
        </pc:spChg>
        <pc:spChg chg="add">
          <ac:chgData name="Hodaya Cohen-Adiv" userId="54baf416-17b2-44b0-8eaa-f32867a20369" providerId="ADAL" clId="{31FC8F9D-D0F9-4942-8C79-E58799FCB583}" dt="2021-11-08T16:45:29.843" v="14212" actId="26606"/>
          <ac:spMkLst>
            <pc:docMk/>
            <pc:sldMk cId="3821308952" sldId="266"/>
            <ac:spMk id="21" creationId="{C13237C8-E62C-4F0D-A318-BD6FB6C2D138}"/>
          </ac:spMkLst>
        </pc:spChg>
        <pc:spChg chg="add">
          <ac:chgData name="Hodaya Cohen-Adiv" userId="54baf416-17b2-44b0-8eaa-f32867a20369" providerId="ADAL" clId="{31FC8F9D-D0F9-4942-8C79-E58799FCB583}" dt="2021-11-08T16:45:29.843" v="14212" actId="26606"/>
          <ac:spMkLst>
            <pc:docMk/>
            <pc:sldMk cId="3821308952" sldId="266"/>
            <ac:spMk id="23" creationId="{19C9EAEA-39D0-4B0E-A0EB-51E7B26740B1}"/>
          </ac:spMkLst>
        </pc:spChg>
        <pc:grpChg chg="add">
          <ac:chgData name="Hodaya Cohen-Adiv" userId="54baf416-17b2-44b0-8eaa-f32867a20369" providerId="ADAL" clId="{31FC8F9D-D0F9-4942-8C79-E58799FCB583}" dt="2021-11-08T16:45:29.843" v="14212" actId="26606"/>
          <ac:grpSpMkLst>
            <pc:docMk/>
            <pc:sldMk cId="3821308952" sldId="266"/>
            <ac:grpSpMk id="11" creationId="{1DE889C7-FAD6-4397-98E2-05D503484459}"/>
          </ac:grpSpMkLst>
        </pc:grpChg>
        <pc:picChg chg="del">
          <ac:chgData name="Hodaya Cohen-Adiv" userId="54baf416-17b2-44b0-8eaa-f32867a20369" providerId="ADAL" clId="{31FC8F9D-D0F9-4942-8C79-E58799FCB583}" dt="2021-10-28T08:26:55.374" v="1450" actId="478"/>
          <ac:picMkLst>
            <pc:docMk/>
            <pc:sldMk cId="3821308952" sldId="266"/>
            <ac:picMk id="5" creationId="{26032921-5232-42BD-A68F-C55EFFCE0240}"/>
          </ac:picMkLst>
        </pc:picChg>
        <pc:picChg chg="add mod">
          <ac:chgData name="Hodaya Cohen-Adiv" userId="54baf416-17b2-44b0-8eaa-f32867a20369" providerId="ADAL" clId="{31FC8F9D-D0F9-4942-8C79-E58799FCB583}" dt="2021-11-08T16:45:29.843" v="14212" actId="26606"/>
          <ac:picMkLst>
            <pc:docMk/>
            <pc:sldMk cId="3821308952" sldId="266"/>
            <ac:picMk id="8" creationId="{C5FAAC71-D86D-48BA-B5D3-4545A8884FEB}"/>
          </ac:picMkLst>
        </pc:picChg>
      </pc:sldChg>
      <pc:sldChg chg="addSp delSp modSp add mod setBg">
        <pc:chgData name="Hodaya Cohen-Adiv" userId="54baf416-17b2-44b0-8eaa-f32867a20369" providerId="ADAL" clId="{31FC8F9D-D0F9-4942-8C79-E58799FCB583}" dt="2021-11-04T18:10:41.494" v="10350" actId="1076"/>
        <pc:sldMkLst>
          <pc:docMk/>
          <pc:sldMk cId="2178969534" sldId="267"/>
        </pc:sldMkLst>
        <pc:spChg chg="mod">
          <ac:chgData name="Hodaya Cohen-Adiv" userId="54baf416-17b2-44b0-8eaa-f32867a20369" providerId="ADAL" clId="{31FC8F9D-D0F9-4942-8C79-E58799FCB583}" dt="2021-11-04T18:10:28.482" v="10349"/>
          <ac:spMkLst>
            <pc:docMk/>
            <pc:sldMk cId="2178969534" sldId="267"/>
            <ac:spMk id="2" creationId="{8A89DB29-573A-4FA8-BC7D-7A78F7A84C6B}"/>
          </ac:spMkLst>
        </pc:spChg>
        <pc:spChg chg="del mod">
          <ac:chgData name="Hodaya Cohen-Adiv" userId="54baf416-17b2-44b0-8eaa-f32867a20369" providerId="ADAL" clId="{31FC8F9D-D0F9-4942-8C79-E58799FCB583}" dt="2021-11-04T13:00:13.534" v="6109" actId="478"/>
          <ac:spMkLst>
            <pc:docMk/>
            <pc:sldMk cId="2178969534" sldId="267"/>
            <ac:spMk id="6" creationId="{C778DE2C-6334-43CB-A106-325E2994739F}"/>
          </ac:spMkLst>
        </pc:spChg>
        <pc:spChg chg="add mod">
          <ac:chgData name="Hodaya Cohen-Adiv" userId="54baf416-17b2-44b0-8eaa-f32867a20369" providerId="ADAL" clId="{31FC8F9D-D0F9-4942-8C79-E58799FCB583}" dt="2021-11-04T13:02:32.285" v="6168" actId="1037"/>
          <ac:spMkLst>
            <pc:docMk/>
            <pc:sldMk cId="2178969534" sldId="267"/>
            <ac:spMk id="11" creationId="{C334260E-DA54-434B-8FAF-7611FF624F82}"/>
          </ac:spMkLst>
        </pc:spChg>
        <pc:spChg chg="add del">
          <ac:chgData name="Hodaya Cohen-Adiv" userId="54baf416-17b2-44b0-8eaa-f32867a20369" providerId="ADAL" clId="{31FC8F9D-D0F9-4942-8C79-E58799FCB583}" dt="2021-11-04T12:34:10.424" v="5530" actId="26606"/>
          <ac:spMkLst>
            <pc:docMk/>
            <pc:sldMk cId="2178969534" sldId="267"/>
            <ac:spMk id="13" creationId="{C95B82D5-A8BB-45BF-BED8-C7B206892100}"/>
          </ac:spMkLst>
        </pc:spChg>
        <pc:spChg chg="add del">
          <ac:chgData name="Hodaya Cohen-Adiv" userId="54baf416-17b2-44b0-8eaa-f32867a20369" providerId="ADAL" clId="{31FC8F9D-D0F9-4942-8C79-E58799FCB583}" dt="2021-11-04T12:34:10.424" v="5530" actId="26606"/>
          <ac:spMkLst>
            <pc:docMk/>
            <pc:sldMk cId="2178969534" sldId="267"/>
            <ac:spMk id="15" creationId="{296C61EC-FBF4-4216-BE67-6C864D30A01C}"/>
          </ac:spMkLst>
        </pc:spChg>
        <pc:spChg chg="add del">
          <ac:chgData name="Hodaya Cohen-Adiv" userId="54baf416-17b2-44b0-8eaa-f32867a20369" providerId="ADAL" clId="{31FC8F9D-D0F9-4942-8C79-E58799FCB583}" dt="2021-11-04T12:34:10.424" v="5530" actId="26606"/>
          <ac:spMkLst>
            <pc:docMk/>
            <pc:sldMk cId="2178969534" sldId="267"/>
            <ac:spMk id="17" creationId="{39D6C490-0229-4573-9696-B73E5B3A9C33}"/>
          </ac:spMkLst>
        </pc:spChg>
        <pc:spChg chg="add del">
          <ac:chgData name="Hodaya Cohen-Adiv" userId="54baf416-17b2-44b0-8eaa-f32867a20369" providerId="ADAL" clId="{31FC8F9D-D0F9-4942-8C79-E58799FCB583}" dt="2021-11-04T12:34:12.101" v="5532" actId="26606"/>
          <ac:spMkLst>
            <pc:docMk/>
            <pc:sldMk cId="2178969534" sldId="267"/>
            <ac:spMk id="19" creationId="{5AAE9118-0436-4488-AC4A-C14DF6A7B6B1}"/>
          </ac:spMkLst>
        </pc:spChg>
        <pc:spChg chg="add del">
          <ac:chgData name="Hodaya Cohen-Adiv" userId="54baf416-17b2-44b0-8eaa-f32867a20369" providerId="ADAL" clId="{31FC8F9D-D0F9-4942-8C79-E58799FCB583}" dt="2021-11-04T12:34:12.101" v="5532" actId="26606"/>
          <ac:spMkLst>
            <pc:docMk/>
            <pc:sldMk cId="2178969534" sldId="267"/>
            <ac:spMk id="20" creationId="{1B10F861-B8F1-49C7-BD58-EAB20CEE7F93}"/>
          </ac:spMkLst>
        </pc:spChg>
        <pc:spChg chg="add del">
          <ac:chgData name="Hodaya Cohen-Adiv" userId="54baf416-17b2-44b0-8eaa-f32867a20369" providerId="ADAL" clId="{31FC8F9D-D0F9-4942-8C79-E58799FCB583}" dt="2021-11-04T12:34:12.101" v="5532" actId="26606"/>
          <ac:spMkLst>
            <pc:docMk/>
            <pc:sldMk cId="2178969534" sldId="267"/>
            <ac:spMk id="21" creationId="{61F6E425-22AB-4DA2-8FAC-58ADB58EF6C3}"/>
          </ac:spMkLst>
        </pc:spChg>
        <pc:spChg chg="add del">
          <ac:chgData name="Hodaya Cohen-Adiv" userId="54baf416-17b2-44b0-8eaa-f32867a20369" providerId="ADAL" clId="{31FC8F9D-D0F9-4942-8C79-E58799FCB583}" dt="2021-11-04T12:34:14.175" v="5534" actId="26606"/>
          <ac:spMkLst>
            <pc:docMk/>
            <pc:sldMk cId="2178969534" sldId="267"/>
            <ac:spMk id="23" creationId="{149FB5C3-7336-4FE0-A30C-CC0A3646D499}"/>
          </ac:spMkLst>
        </pc:spChg>
        <pc:spChg chg="add del">
          <ac:chgData name="Hodaya Cohen-Adiv" userId="54baf416-17b2-44b0-8eaa-f32867a20369" providerId="ADAL" clId="{31FC8F9D-D0F9-4942-8C79-E58799FCB583}" dt="2021-11-04T12:34:14.175" v="5534" actId="26606"/>
          <ac:spMkLst>
            <pc:docMk/>
            <pc:sldMk cId="2178969534" sldId="267"/>
            <ac:spMk id="26" creationId="{0DA909B4-15FF-46A6-8A7F-7AEF977FE9ED}"/>
          </ac:spMkLst>
        </pc:spChg>
        <pc:spChg chg="add del">
          <ac:chgData name="Hodaya Cohen-Adiv" userId="54baf416-17b2-44b0-8eaa-f32867a20369" providerId="ADAL" clId="{31FC8F9D-D0F9-4942-8C79-E58799FCB583}" dt="2021-11-04T12:34:14.175" v="5534" actId="26606"/>
          <ac:spMkLst>
            <pc:docMk/>
            <pc:sldMk cId="2178969534" sldId="267"/>
            <ac:spMk id="27" creationId="{1382A32C-5B0C-4B1C-A074-76C6DBCC9F87}"/>
          </ac:spMkLst>
        </pc:spChg>
        <pc:spChg chg="add del">
          <ac:chgData name="Hodaya Cohen-Adiv" userId="54baf416-17b2-44b0-8eaa-f32867a20369" providerId="ADAL" clId="{31FC8F9D-D0F9-4942-8C79-E58799FCB583}" dt="2021-11-04T12:34:14.708" v="5536" actId="26606"/>
          <ac:spMkLst>
            <pc:docMk/>
            <pc:sldMk cId="2178969534" sldId="267"/>
            <ac:spMk id="29" creationId="{A98BC887-4916-4227-9F48-3B078D238FAF}"/>
          </ac:spMkLst>
        </pc:spChg>
        <pc:spChg chg="add del">
          <ac:chgData name="Hodaya Cohen-Adiv" userId="54baf416-17b2-44b0-8eaa-f32867a20369" providerId="ADAL" clId="{31FC8F9D-D0F9-4942-8C79-E58799FCB583}" dt="2021-11-04T12:34:14.708" v="5536" actId="26606"/>
          <ac:spMkLst>
            <pc:docMk/>
            <pc:sldMk cId="2178969534" sldId="267"/>
            <ac:spMk id="30" creationId="{1AD6DCFA-0E71-4650-A5E4-3C20E73EB6C9}"/>
          </ac:spMkLst>
        </pc:spChg>
        <pc:grpChg chg="add del">
          <ac:chgData name="Hodaya Cohen-Adiv" userId="54baf416-17b2-44b0-8eaa-f32867a20369" providerId="ADAL" clId="{31FC8F9D-D0F9-4942-8C79-E58799FCB583}" dt="2021-11-04T12:34:14.175" v="5534" actId="26606"/>
          <ac:grpSpMkLst>
            <pc:docMk/>
            <pc:sldMk cId="2178969534" sldId="267"/>
            <ac:grpSpMk id="24" creationId="{19A6B5CE-CB1D-48EE-8B43-E952235C8371}"/>
          </ac:grpSpMkLst>
        </pc:grpChg>
        <pc:picChg chg="add del mod">
          <ac:chgData name="Hodaya Cohen-Adiv" userId="54baf416-17b2-44b0-8eaa-f32867a20369" providerId="ADAL" clId="{31FC8F9D-D0F9-4942-8C79-E58799FCB583}" dt="2021-11-04T13:00:47.822" v="6115" actId="478"/>
          <ac:picMkLst>
            <pc:docMk/>
            <pc:sldMk cId="2178969534" sldId="267"/>
            <ac:picMk id="4" creationId="{A2DC9380-07A4-4440-B09A-40E6847237D9}"/>
          </ac:picMkLst>
        </pc:picChg>
        <pc:picChg chg="add mod">
          <ac:chgData name="Hodaya Cohen-Adiv" userId="54baf416-17b2-44b0-8eaa-f32867a20369" providerId="ADAL" clId="{31FC8F9D-D0F9-4942-8C79-E58799FCB583}" dt="2021-11-04T13:00:28.717" v="6112" actId="1076"/>
          <ac:picMkLst>
            <pc:docMk/>
            <pc:sldMk cId="2178969534" sldId="267"/>
            <ac:picMk id="7" creationId="{4BF73F97-61E5-4DC8-93E0-594AD9AA5996}"/>
          </ac:picMkLst>
        </pc:picChg>
        <pc:picChg chg="del mod">
          <ac:chgData name="Hodaya Cohen-Adiv" userId="54baf416-17b2-44b0-8eaa-f32867a20369" providerId="ADAL" clId="{31FC8F9D-D0F9-4942-8C79-E58799FCB583}" dt="2021-11-04T12:59:56.398" v="6106" actId="478"/>
          <ac:picMkLst>
            <pc:docMk/>
            <pc:sldMk cId="2178969534" sldId="267"/>
            <ac:picMk id="8" creationId="{C5FAAC71-D86D-48BA-B5D3-4545A8884FEB}"/>
          </ac:picMkLst>
        </pc:picChg>
        <pc:picChg chg="add mod">
          <ac:chgData name="Hodaya Cohen-Adiv" userId="54baf416-17b2-44b0-8eaa-f32867a20369" providerId="ADAL" clId="{31FC8F9D-D0F9-4942-8C79-E58799FCB583}" dt="2021-11-04T18:10:41.494" v="10350" actId="1076"/>
          <ac:picMkLst>
            <pc:docMk/>
            <pc:sldMk cId="2178969534" sldId="267"/>
            <ac:picMk id="10" creationId="{1A849AD6-89E8-490C-866F-9D174F1505A6}"/>
          </ac:picMkLst>
        </pc:picChg>
      </pc:sldChg>
      <pc:sldChg chg="addSp delSp modSp add mod ord setBg setClrOvrMap chgLayout modNotesTx">
        <pc:chgData name="Hodaya Cohen-Adiv" userId="54baf416-17b2-44b0-8eaa-f32867a20369" providerId="ADAL" clId="{31FC8F9D-D0F9-4942-8C79-E58799FCB583}" dt="2021-11-08T16:44:56.576" v="14211" actId="26606"/>
        <pc:sldMkLst>
          <pc:docMk/>
          <pc:sldMk cId="2462817751" sldId="268"/>
        </pc:sldMkLst>
        <pc:spChg chg="mod ord">
          <ac:chgData name="Hodaya Cohen-Adiv" userId="54baf416-17b2-44b0-8eaa-f32867a20369" providerId="ADAL" clId="{31FC8F9D-D0F9-4942-8C79-E58799FCB583}" dt="2021-11-08T16:44:56.576" v="14211" actId="26606"/>
          <ac:spMkLst>
            <pc:docMk/>
            <pc:sldMk cId="2462817751" sldId="268"/>
            <ac:spMk id="2" creationId="{8A89DB29-573A-4FA8-BC7D-7A78F7A84C6B}"/>
          </ac:spMkLst>
        </pc:spChg>
        <pc:spChg chg="add del mod">
          <ac:chgData name="Hodaya Cohen-Adiv" userId="54baf416-17b2-44b0-8eaa-f32867a20369" providerId="ADAL" clId="{31FC8F9D-D0F9-4942-8C79-E58799FCB583}" dt="2021-11-04T12:07:41.742" v="5067" actId="767"/>
          <ac:spMkLst>
            <pc:docMk/>
            <pc:sldMk cId="2462817751" sldId="268"/>
            <ac:spMk id="3" creationId="{B35B0448-4E50-4E46-A343-F702C1E6CCEB}"/>
          </ac:spMkLst>
        </pc:spChg>
        <pc:spChg chg="add del mod ord">
          <ac:chgData name="Hodaya Cohen-Adiv" userId="54baf416-17b2-44b0-8eaa-f32867a20369" providerId="ADAL" clId="{31FC8F9D-D0F9-4942-8C79-E58799FCB583}" dt="2021-11-08T16:44:56.576" v="14211" actId="26606"/>
          <ac:spMkLst>
            <pc:docMk/>
            <pc:sldMk cId="2462817751" sldId="268"/>
            <ac:spMk id="6" creationId="{C778DE2C-6334-43CB-A106-325E2994739F}"/>
          </ac:spMkLst>
        </pc:spChg>
        <pc:spChg chg="add del">
          <ac:chgData name="Hodaya Cohen-Adiv" userId="54baf416-17b2-44b0-8eaa-f32867a20369" providerId="ADAL" clId="{31FC8F9D-D0F9-4942-8C79-E58799FCB583}" dt="2021-11-04T12:27:50.411" v="5177" actId="26606"/>
          <ac:spMkLst>
            <pc:docMk/>
            <pc:sldMk cId="2462817751" sldId="268"/>
            <ac:spMk id="10" creationId="{BACC6370-2D7E-4714-9D71-7542949D7D5D}"/>
          </ac:spMkLst>
        </pc:spChg>
        <pc:spChg chg="add del">
          <ac:chgData name="Hodaya Cohen-Adiv" userId="54baf416-17b2-44b0-8eaa-f32867a20369" providerId="ADAL" clId="{31FC8F9D-D0F9-4942-8C79-E58799FCB583}" dt="2021-11-04T12:27:50.411" v="5177" actId="26606"/>
          <ac:spMkLst>
            <pc:docMk/>
            <pc:sldMk cId="2462817751" sldId="268"/>
            <ac:spMk id="11" creationId="{F68B3F68-107C-434F-AA38-110D5EA91B85}"/>
          </ac:spMkLst>
        </pc:spChg>
        <pc:spChg chg="add del">
          <ac:chgData name="Hodaya Cohen-Adiv" userId="54baf416-17b2-44b0-8eaa-f32867a20369" providerId="ADAL" clId="{31FC8F9D-D0F9-4942-8C79-E58799FCB583}" dt="2021-11-04T12:26:39.199" v="5080" actId="26606"/>
          <ac:spMkLst>
            <pc:docMk/>
            <pc:sldMk cId="2462817751" sldId="268"/>
            <ac:spMk id="12" creationId="{9AA72BD9-2C5A-4EDC-931F-5AA08EACA0F3}"/>
          </ac:spMkLst>
        </pc:spChg>
        <pc:spChg chg="add del">
          <ac:chgData name="Hodaya Cohen-Adiv" userId="54baf416-17b2-44b0-8eaa-f32867a20369" providerId="ADAL" clId="{31FC8F9D-D0F9-4942-8C79-E58799FCB583}" dt="2021-11-04T12:27:50.411" v="5177" actId="26606"/>
          <ac:spMkLst>
            <pc:docMk/>
            <pc:sldMk cId="2462817751" sldId="268"/>
            <ac:spMk id="13" creationId="{AAD0DBB9-1A4B-4391-81D4-CB19F9AB918A}"/>
          </ac:spMkLst>
        </pc:spChg>
        <pc:spChg chg="add del">
          <ac:chgData name="Hodaya Cohen-Adiv" userId="54baf416-17b2-44b0-8eaa-f32867a20369" providerId="ADAL" clId="{31FC8F9D-D0F9-4942-8C79-E58799FCB583}" dt="2021-11-04T12:26:39.199" v="5080" actId="26606"/>
          <ac:spMkLst>
            <pc:docMk/>
            <pc:sldMk cId="2462817751" sldId="268"/>
            <ac:spMk id="14" creationId="{DD3981AC-7B61-4947-BCF3-F7AA7FA385B9}"/>
          </ac:spMkLst>
        </pc:spChg>
        <pc:spChg chg="add del">
          <ac:chgData name="Hodaya Cohen-Adiv" userId="54baf416-17b2-44b0-8eaa-f32867a20369" providerId="ADAL" clId="{31FC8F9D-D0F9-4942-8C79-E58799FCB583}" dt="2021-11-04T12:27:50.411" v="5177" actId="26606"/>
          <ac:spMkLst>
            <pc:docMk/>
            <pc:sldMk cId="2462817751" sldId="268"/>
            <ac:spMk id="15" creationId="{063BBA22-50EA-4C4D-BE05-F1CE4E63AA56}"/>
          </ac:spMkLst>
        </pc:spChg>
        <pc:spChg chg="add del">
          <ac:chgData name="Hodaya Cohen-Adiv" userId="54baf416-17b2-44b0-8eaa-f32867a20369" providerId="ADAL" clId="{31FC8F9D-D0F9-4942-8C79-E58799FCB583}" dt="2021-11-04T12:26:39.199" v="5080" actId="26606"/>
          <ac:spMkLst>
            <pc:docMk/>
            <pc:sldMk cId="2462817751" sldId="268"/>
            <ac:spMk id="16" creationId="{55D4142C-5077-457F-A6AD-3FECFDB39685}"/>
          </ac:spMkLst>
        </pc:spChg>
        <pc:spChg chg="add del">
          <ac:chgData name="Hodaya Cohen-Adiv" userId="54baf416-17b2-44b0-8eaa-f32867a20369" providerId="ADAL" clId="{31FC8F9D-D0F9-4942-8C79-E58799FCB583}" dt="2021-11-04T12:26:39.199" v="5080" actId="26606"/>
          <ac:spMkLst>
            <pc:docMk/>
            <pc:sldMk cId="2462817751" sldId="268"/>
            <ac:spMk id="18" creationId="{7A5F0580-5EE9-419F-96EE-B6529EF6E7D0}"/>
          </ac:spMkLst>
        </pc:spChg>
        <pc:spChg chg="add del">
          <ac:chgData name="Hodaya Cohen-Adiv" userId="54baf416-17b2-44b0-8eaa-f32867a20369" providerId="ADAL" clId="{31FC8F9D-D0F9-4942-8C79-E58799FCB583}" dt="2021-11-04T12:27:57.388" v="5179" actId="26606"/>
          <ac:spMkLst>
            <pc:docMk/>
            <pc:sldMk cId="2462817751" sldId="268"/>
            <ac:spMk id="19" creationId="{1D63C574-BFD2-41A1-A567-B0C3CC7FDD4F}"/>
          </ac:spMkLst>
        </pc:spChg>
        <pc:spChg chg="add del">
          <ac:chgData name="Hodaya Cohen-Adiv" userId="54baf416-17b2-44b0-8eaa-f32867a20369" providerId="ADAL" clId="{31FC8F9D-D0F9-4942-8C79-E58799FCB583}" dt="2021-11-04T12:27:57.388" v="5179" actId="26606"/>
          <ac:spMkLst>
            <pc:docMk/>
            <pc:sldMk cId="2462817751" sldId="268"/>
            <ac:spMk id="28" creationId="{E2A46BAB-8C31-42B2-90E8-B26DD3E81D37}"/>
          </ac:spMkLst>
        </pc:spChg>
        <pc:spChg chg="add del">
          <ac:chgData name="Hodaya Cohen-Adiv" userId="54baf416-17b2-44b0-8eaa-f32867a20369" providerId="ADAL" clId="{31FC8F9D-D0F9-4942-8C79-E58799FCB583}" dt="2021-11-08T16:44:56.479" v="14210" actId="26606"/>
          <ac:spMkLst>
            <pc:docMk/>
            <pc:sldMk cId="2462817751" sldId="268"/>
            <ac:spMk id="30" creationId="{1D63C574-BFD2-41A1-A567-B0C3CC7FDD4F}"/>
          </ac:spMkLst>
        </pc:spChg>
        <pc:spChg chg="add del">
          <ac:chgData name="Hodaya Cohen-Adiv" userId="54baf416-17b2-44b0-8eaa-f32867a20369" providerId="ADAL" clId="{31FC8F9D-D0F9-4942-8C79-E58799FCB583}" dt="2021-11-08T16:44:56.479" v="14210" actId="26606"/>
          <ac:spMkLst>
            <pc:docMk/>
            <pc:sldMk cId="2462817751" sldId="268"/>
            <ac:spMk id="31" creationId="{E2A46BAB-8C31-42B2-90E8-B26DD3E81D37}"/>
          </ac:spMkLst>
        </pc:spChg>
        <pc:spChg chg="add del">
          <ac:chgData name="Hodaya Cohen-Adiv" userId="54baf416-17b2-44b0-8eaa-f32867a20369" providerId="ADAL" clId="{31FC8F9D-D0F9-4942-8C79-E58799FCB583}" dt="2021-11-04T12:28:00.727" v="5181" actId="26606"/>
          <ac:spMkLst>
            <pc:docMk/>
            <pc:sldMk cId="2462817751" sldId="268"/>
            <ac:spMk id="34" creationId="{C5E6CFF1-2F42-4E10-9A97-F116F46F53FE}"/>
          </ac:spMkLst>
        </pc:spChg>
        <pc:spChg chg="add del">
          <ac:chgData name="Hodaya Cohen-Adiv" userId="54baf416-17b2-44b0-8eaa-f32867a20369" providerId="ADAL" clId="{31FC8F9D-D0F9-4942-8C79-E58799FCB583}" dt="2021-11-04T12:28:00.727" v="5181" actId="26606"/>
          <ac:spMkLst>
            <pc:docMk/>
            <pc:sldMk cId="2462817751" sldId="268"/>
            <ac:spMk id="37" creationId="{C778DE2C-6334-43CB-A106-325E2994739F}"/>
          </ac:spMkLst>
        </pc:spChg>
        <pc:spChg chg="add del">
          <ac:chgData name="Hodaya Cohen-Adiv" userId="54baf416-17b2-44b0-8eaa-f32867a20369" providerId="ADAL" clId="{31FC8F9D-D0F9-4942-8C79-E58799FCB583}" dt="2021-11-04T12:29:02.152" v="5213" actId="26606"/>
          <ac:spMkLst>
            <pc:docMk/>
            <pc:sldMk cId="2462817751" sldId="268"/>
            <ac:spMk id="39" creationId="{3A5B4632-C963-4296-86F0-79AA9EA5AE98}"/>
          </ac:spMkLst>
        </pc:spChg>
        <pc:spChg chg="add">
          <ac:chgData name="Hodaya Cohen-Adiv" userId="54baf416-17b2-44b0-8eaa-f32867a20369" providerId="ADAL" clId="{31FC8F9D-D0F9-4942-8C79-E58799FCB583}" dt="2021-11-08T16:44:56.576" v="14211" actId="26606"/>
          <ac:spMkLst>
            <pc:docMk/>
            <pc:sldMk cId="2462817751" sldId="268"/>
            <ac:spMk id="45" creationId="{BACC6370-2D7E-4714-9D71-7542949D7D5D}"/>
          </ac:spMkLst>
        </pc:spChg>
        <pc:spChg chg="add">
          <ac:chgData name="Hodaya Cohen-Adiv" userId="54baf416-17b2-44b0-8eaa-f32867a20369" providerId="ADAL" clId="{31FC8F9D-D0F9-4942-8C79-E58799FCB583}" dt="2021-11-08T16:44:56.576" v="14211" actId="26606"/>
          <ac:spMkLst>
            <pc:docMk/>
            <pc:sldMk cId="2462817751" sldId="268"/>
            <ac:spMk id="46" creationId="{F68B3F68-107C-434F-AA38-110D5EA91B85}"/>
          </ac:spMkLst>
        </pc:spChg>
        <pc:spChg chg="add">
          <ac:chgData name="Hodaya Cohen-Adiv" userId="54baf416-17b2-44b0-8eaa-f32867a20369" providerId="ADAL" clId="{31FC8F9D-D0F9-4942-8C79-E58799FCB583}" dt="2021-11-08T16:44:56.576" v="14211" actId="26606"/>
          <ac:spMkLst>
            <pc:docMk/>
            <pc:sldMk cId="2462817751" sldId="268"/>
            <ac:spMk id="47" creationId="{AAD0DBB9-1A4B-4391-81D4-CB19F9AB918A}"/>
          </ac:spMkLst>
        </pc:spChg>
        <pc:spChg chg="add">
          <ac:chgData name="Hodaya Cohen-Adiv" userId="54baf416-17b2-44b0-8eaa-f32867a20369" providerId="ADAL" clId="{31FC8F9D-D0F9-4942-8C79-E58799FCB583}" dt="2021-11-08T16:44:56.576" v="14211" actId="26606"/>
          <ac:spMkLst>
            <pc:docMk/>
            <pc:sldMk cId="2462817751" sldId="268"/>
            <ac:spMk id="48" creationId="{063BBA22-50EA-4C4D-BE05-F1CE4E63AA56}"/>
          </ac:spMkLst>
        </pc:spChg>
        <pc:grpChg chg="add del">
          <ac:chgData name="Hodaya Cohen-Adiv" userId="54baf416-17b2-44b0-8eaa-f32867a20369" providerId="ADAL" clId="{31FC8F9D-D0F9-4942-8C79-E58799FCB583}" dt="2021-11-04T12:27:57.388" v="5179" actId="26606"/>
          <ac:grpSpMkLst>
            <pc:docMk/>
            <pc:sldMk cId="2462817751" sldId="268"/>
            <ac:grpSpMk id="20" creationId="{43F5E015-E085-4624-B431-B42414448684}"/>
          </ac:grpSpMkLst>
        </pc:grpChg>
        <pc:grpChg chg="add del">
          <ac:chgData name="Hodaya Cohen-Adiv" userId="54baf416-17b2-44b0-8eaa-f32867a20369" providerId="ADAL" clId="{31FC8F9D-D0F9-4942-8C79-E58799FCB583}" dt="2021-11-04T12:27:57.388" v="5179" actId="26606"/>
          <ac:grpSpMkLst>
            <pc:docMk/>
            <pc:sldMk cId="2462817751" sldId="268"/>
            <ac:grpSpMk id="29" creationId="{B3F7A3C7-0737-4E57-B30E-8EEFE638B401}"/>
          </ac:grpSpMkLst>
        </pc:grpChg>
        <pc:grpChg chg="add del">
          <ac:chgData name="Hodaya Cohen-Adiv" userId="54baf416-17b2-44b0-8eaa-f32867a20369" providerId="ADAL" clId="{31FC8F9D-D0F9-4942-8C79-E58799FCB583}" dt="2021-11-08T16:44:56.479" v="14210" actId="26606"/>
          <ac:grpSpMkLst>
            <pc:docMk/>
            <pc:sldMk cId="2462817751" sldId="268"/>
            <ac:grpSpMk id="33" creationId="{B3F7A3C7-0737-4E57-B30E-8EEFE638B401}"/>
          </ac:grpSpMkLst>
        </pc:grpChg>
        <pc:grpChg chg="add del">
          <ac:chgData name="Hodaya Cohen-Adiv" userId="54baf416-17b2-44b0-8eaa-f32867a20369" providerId="ADAL" clId="{31FC8F9D-D0F9-4942-8C79-E58799FCB583}" dt="2021-11-08T16:44:56.479" v="14210" actId="26606"/>
          <ac:grpSpMkLst>
            <pc:docMk/>
            <pc:sldMk cId="2462817751" sldId="268"/>
            <ac:grpSpMk id="42" creationId="{43F5E015-E085-4624-B431-B42414448684}"/>
          </ac:grpSpMkLst>
        </pc:grpChg>
        <pc:graphicFrameChg chg="add del">
          <ac:chgData name="Hodaya Cohen-Adiv" userId="54baf416-17b2-44b0-8eaa-f32867a20369" providerId="ADAL" clId="{31FC8F9D-D0F9-4942-8C79-E58799FCB583}" dt="2021-11-04T12:27:50.411" v="5177" actId="26606"/>
          <ac:graphicFrameMkLst>
            <pc:docMk/>
            <pc:sldMk cId="2462817751" sldId="268"/>
            <ac:graphicFrameMk id="17" creationId="{857416C6-FA5A-47FF-B423-88AC64417F00}"/>
          </ac:graphicFrameMkLst>
        </pc:graphicFrameChg>
        <pc:graphicFrameChg chg="add del">
          <ac:chgData name="Hodaya Cohen-Adiv" userId="54baf416-17b2-44b0-8eaa-f32867a20369" providerId="ADAL" clId="{31FC8F9D-D0F9-4942-8C79-E58799FCB583}" dt="2021-11-04T12:27:57.388" v="5179" actId="26606"/>
          <ac:graphicFrameMkLst>
            <pc:docMk/>
            <pc:sldMk cId="2462817751" sldId="268"/>
            <ac:graphicFrameMk id="32" creationId="{CEB57BEA-7E25-4DB8-9009-A50D1F4296EA}"/>
          </ac:graphicFrameMkLst>
        </pc:graphicFrameChg>
        <pc:graphicFrameChg chg="add del">
          <ac:chgData name="Hodaya Cohen-Adiv" userId="54baf416-17b2-44b0-8eaa-f32867a20369" providerId="ADAL" clId="{31FC8F9D-D0F9-4942-8C79-E58799FCB583}" dt="2021-11-04T12:29:02.152" v="5213" actId="26606"/>
          <ac:graphicFrameMkLst>
            <pc:docMk/>
            <pc:sldMk cId="2462817751" sldId="268"/>
            <ac:graphicFrameMk id="40" creationId="{92358A6A-883A-4538-8E4D-2671A8F991B3}"/>
          </ac:graphicFrameMkLst>
        </pc:graphicFrameChg>
        <pc:graphicFrameChg chg="add del">
          <ac:chgData name="Hodaya Cohen-Adiv" userId="54baf416-17b2-44b0-8eaa-f32867a20369" providerId="ADAL" clId="{31FC8F9D-D0F9-4942-8C79-E58799FCB583}" dt="2021-11-08T16:44:56.479" v="14210" actId="26606"/>
          <ac:graphicFrameMkLst>
            <pc:docMk/>
            <pc:sldMk cId="2462817751" sldId="268"/>
            <ac:graphicFrameMk id="43" creationId="{835AF2C0-215B-4495-BF48-640FF0859197}"/>
          </ac:graphicFrameMkLst>
        </pc:graphicFrameChg>
        <pc:graphicFrameChg chg="add">
          <ac:chgData name="Hodaya Cohen-Adiv" userId="54baf416-17b2-44b0-8eaa-f32867a20369" providerId="ADAL" clId="{31FC8F9D-D0F9-4942-8C79-E58799FCB583}" dt="2021-11-08T16:44:56.576" v="14211" actId="26606"/>
          <ac:graphicFrameMkLst>
            <pc:docMk/>
            <pc:sldMk cId="2462817751" sldId="268"/>
            <ac:graphicFrameMk id="49" creationId="{AE7C6EB2-533F-4DE9-832C-597B3E8043C5}"/>
          </ac:graphicFrameMkLst>
        </pc:graphicFrameChg>
        <pc:picChg chg="add del mod">
          <ac:chgData name="Hodaya Cohen-Adiv" userId="54baf416-17b2-44b0-8eaa-f32867a20369" providerId="ADAL" clId="{31FC8F9D-D0F9-4942-8C79-E58799FCB583}" dt="2021-11-04T12:26:31.063" v="5078" actId="478"/>
          <ac:picMkLst>
            <pc:docMk/>
            <pc:sldMk cId="2462817751" sldId="268"/>
            <ac:picMk id="5" creationId="{AFB3DFCD-A03D-46A7-AB51-38A6F46D5C71}"/>
          </ac:picMkLst>
        </pc:picChg>
        <pc:picChg chg="del">
          <ac:chgData name="Hodaya Cohen-Adiv" userId="54baf416-17b2-44b0-8eaa-f32867a20369" providerId="ADAL" clId="{31FC8F9D-D0F9-4942-8C79-E58799FCB583}" dt="2021-10-28T09:15:16.070" v="2040" actId="478"/>
          <ac:picMkLst>
            <pc:docMk/>
            <pc:sldMk cId="2462817751" sldId="268"/>
            <ac:picMk id="8" creationId="{C5FAAC71-D86D-48BA-B5D3-4545A8884FEB}"/>
          </ac:picMkLst>
        </pc:picChg>
        <pc:picChg chg="add del">
          <ac:chgData name="Hodaya Cohen-Adiv" userId="54baf416-17b2-44b0-8eaa-f32867a20369" providerId="ADAL" clId="{31FC8F9D-D0F9-4942-8C79-E58799FCB583}" dt="2021-11-04T12:26:39.199" v="5080" actId="26606"/>
          <ac:picMkLst>
            <pc:docMk/>
            <pc:sldMk cId="2462817751" sldId="268"/>
            <ac:picMk id="9" creationId="{F5F32542-143A-4602-8B67-F3C51786A7CC}"/>
          </ac:picMkLst>
        </pc:picChg>
        <pc:picChg chg="add del">
          <ac:chgData name="Hodaya Cohen-Adiv" userId="54baf416-17b2-44b0-8eaa-f32867a20369" providerId="ADAL" clId="{31FC8F9D-D0F9-4942-8C79-E58799FCB583}" dt="2021-11-04T12:28:00.727" v="5181" actId="26606"/>
          <ac:picMkLst>
            <pc:docMk/>
            <pc:sldMk cId="2462817751" sldId="268"/>
            <ac:picMk id="35" creationId="{E6B7D574-95BD-49F9-B3A7-95CC65877044}"/>
          </ac:picMkLst>
        </pc:picChg>
        <pc:cxnChg chg="add del">
          <ac:chgData name="Hodaya Cohen-Adiv" userId="54baf416-17b2-44b0-8eaa-f32867a20369" providerId="ADAL" clId="{31FC8F9D-D0F9-4942-8C79-E58799FCB583}" dt="2021-11-04T12:28:00.727" v="5181" actId="26606"/>
          <ac:cxnSpMkLst>
            <pc:docMk/>
            <pc:sldMk cId="2462817751" sldId="268"/>
            <ac:cxnSpMk id="36" creationId="{67182200-4859-4C8D-BCBB-55B245C28BA3}"/>
          </ac:cxnSpMkLst>
        </pc:cxnChg>
      </pc:sldChg>
      <pc:sldChg chg="addSp modSp add mod ord modNotesTx">
        <pc:chgData name="Hodaya Cohen-Adiv" userId="54baf416-17b2-44b0-8eaa-f32867a20369" providerId="ADAL" clId="{31FC8F9D-D0F9-4942-8C79-E58799FCB583}" dt="2021-11-08T16:57:31.307" v="14395"/>
        <pc:sldMkLst>
          <pc:docMk/>
          <pc:sldMk cId="2701703745" sldId="269"/>
        </pc:sldMkLst>
        <pc:spChg chg="mod">
          <ac:chgData name="Hodaya Cohen-Adiv" userId="54baf416-17b2-44b0-8eaa-f32867a20369" providerId="ADAL" clId="{31FC8F9D-D0F9-4942-8C79-E58799FCB583}" dt="2021-10-29T11:34:42.621" v="2672" actId="20577"/>
          <ac:spMkLst>
            <pc:docMk/>
            <pc:sldMk cId="2701703745" sldId="269"/>
            <ac:spMk id="2" creationId="{B40C3AF8-4F60-436D-88E9-A7B5F651D8D5}"/>
          </ac:spMkLst>
        </pc:spChg>
        <pc:spChg chg="mod">
          <ac:chgData name="Hodaya Cohen-Adiv" userId="54baf416-17b2-44b0-8eaa-f32867a20369" providerId="ADAL" clId="{31FC8F9D-D0F9-4942-8C79-E58799FCB583}" dt="2021-11-04T18:06:45.328" v="10335" actId="404"/>
          <ac:spMkLst>
            <pc:docMk/>
            <pc:sldMk cId="2701703745" sldId="269"/>
            <ac:spMk id="4" creationId="{4D71BCBC-EEA7-4CA5-86B5-64B74274D72E}"/>
          </ac:spMkLst>
        </pc:spChg>
        <pc:picChg chg="add mod">
          <ac:chgData name="Hodaya Cohen-Adiv" userId="54baf416-17b2-44b0-8eaa-f32867a20369" providerId="ADAL" clId="{31FC8F9D-D0F9-4942-8C79-E58799FCB583}" dt="2021-11-04T08:40:12.075" v="4128" actId="1076"/>
          <ac:picMkLst>
            <pc:docMk/>
            <pc:sldMk cId="2701703745" sldId="269"/>
            <ac:picMk id="5" creationId="{23BADA06-BFF7-4F78-AB5C-A3CFF5745D58}"/>
          </ac:picMkLst>
        </pc:picChg>
      </pc:sldChg>
      <pc:sldChg chg="modSp new del mod modNotesTx">
        <pc:chgData name="Hodaya Cohen-Adiv" userId="54baf416-17b2-44b0-8eaa-f32867a20369" providerId="ADAL" clId="{31FC8F9D-D0F9-4942-8C79-E58799FCB583}" dt="2021-11-04T18:14:57.772" v="10408" actId="47"/>
        <pc:sldMkLst>
          <pc:docMk/>
          <pc:sldMk cId="1201130308" sldId="270"/>
        </pc:sldMkLst>
        <pc:spChg chg="mod">
          <ac:chgData name="Hodaya Cohen-Adiv" userId="54baf416-17b2-44b0-8eaa-f32867a20369" providerId="ADAL" clId="{31FC8F9D-D0F9-4942-8C79-E58799FCB583}" dt="2021-10-29T12:43:01.736" v="2726" actId="20577"/>
          <ac:spMkLst>
            <pc:docMk/>
            <pc:sldMk cId="1201130308" sldId="270"/>
            <ac:spMk id="3" creationId="{C7A20058-4C37-4C67-8C3B-6CB53017EBBA}"/>
          </ac:spMkLst>
        </pc:spChg>
      </pc:sldChg>
      <pc:sldChg chg="addSp delSp modSp add mod ord">
        <pc:chgData name="Hodaya Cohen-Adiv" userId="54baf416-17b2-44b0-8eaa-f32867a20369" providerId="ADAL" clId="{31FC8F9D-D0F9-4942-8C79-E58799FCB583}" dt="2021-11-08T17:04:25.703" v="14476"/>
        <pc:sldMkLst>
          <pc:docMk/>
          <pc:sldMk cId="1595074511" sldId="271"/>
        </pc:sldMkLst>
        <pc:spChg chg="mod">
          <ac:chgData name="Hodaya Cohen-Adiv" userId="54baf416-17b2-44b0-8eaa-f32867a20369" providerId="ADAL" clId="{31FC8F9D-D0F9-4942-8C79-E58799FCB583}" dt="2021-11-04T08:41:33.398" v="4151" actId="20577"/>
          <ac:spMkLst>
            <pc:docMk/>
            <pc:sldMk cId="1595074511" sldId="271"/>
            <ac:spMk id="2" creationId="{B40C3AF8-4F60-436D-88E9-A7B5F651D8D5}"/>
          </ac:spMkLst>
        </pc:spChg>
        <pc:spChg chg="del mod">
          <ac:chgData name="Hodaya Cohen-Adiv" userId="54baf416-17b2-44b0-8eaa-f32867a20369" providerId="ADAL" clId="{31FC8F9D-D0F9-4942-8C79-E58799FCB583}" dt="2021-11-04T08:41:40.197" v="4153" actId="478"/>
          <ac:spMkLst>
            <pc:docMk/>
            <pc:sldMk cId="1595074511" sldId="271"/>
            <ac:spMk id="4" creationId="{4D71BCBC-EEA7-4CA5-86B5-64B74274D72E}"/>
          </ac:spMkLst>
        </pc:spChg>
        <pc:picChg chg="del">
          <ac:chgData name="Hodaya Cohen-Adiv" userId="54baf416-17b2-44b0-8eaa-f32867a20369" providerId="ADAL" clId="{31FC8F9D-D0F9-4942-8C79-E58799FCB583}" dt="2021-11-04T08:40:17.296" v="4130" actId="478"/>
          <ac:picMkLst>
            <pc:docMk/>
            <pc:sldMk cId="1595074511" sldId="271"/>
            <ac:picMk id="5" creationId="{23BADA06-BFF7-4F78-AB5C-A3CFF5745D58}"/>
          </ac:picMkLst>
        </pc:picChg>
        <pc:picChg chg="add mod">
          <ac:chgData name="Hodaya Cohen-Adiv" userId="54baf416-17b2-44b0-8eaa-f32867a20369" providerId="ADAL" clId="{31FC8F9D-D0F9-4942-8C79-E58799FCB583}" dt="2021-11-04T08:41:56.548" v="4161" actId="1036"/>
          <ac:picMkLst>
            <pc:docMk/>
            <pc:sldMk cId="1595074511" sldId="271"/>
            <ac:picMk id="6" creationId="{AE2A0379-2AC7-4E01-AD58-F7565B4C2FD4}"/>
          </ac:picMkLst>
        </pc:picChg>
      </pc:sldChg>
      <pc:sldChg chg="addSp delSp modSp add mod setBg">
        <pc:chgData name="Hodaya Cohen-Adiv" userId="54baf416-17b2-44b0-8eaa-f32867a20369" providerId="ADAL" clId="{31FC8F9D-D0F9-4942-8C79-E58799FCB583}" dt="2021-11-08T16:48:16.966" v="14215" actId="26606"/>
        <pc:sldMkLst>
          <pc:docMk/>
          <pc:sldMk cId="2505620064" sldId="272"/>
        </pc:sldMkLst>
        <pc:spChg chg="mod">
          <ac:chgData name="Hodaya Cohen-Adiv" userId="54baf416-17b2-44b0-8eaa-f32867a20369" providerId="ADAL" clId="{31FC8F9D-D0F9-4942-8C79-E58799FCB583}" dt="2021-11-08T16:48:16.966" v="14215" actId="26606"/>
          <ac:spMkLst>
            <pc:docMk/>
            <pc:sldMk cId="2505620064" sldId="272"/>
            <ac:spMk id="2" creationId="{8A89DB29-573A-4FA8-BC7D-7A78F7A84C6B}"/>
          </ac:spMkLst>
        </pc:spChg>
        <pc:spChg chg="del">
          <ac:chgData name="Hodaya Cohen-Adiv" userId="54baf416-17b2-44b0-8eaa-f32867a20369" providerId="ADAL" clId="{31FC8F9D-D0F9-4942-8C79-E58799FCB583}" dt="2021-11-04T12:25:50.515" v="5071" actId="478"/>
          <ac:spMkLst>
            <pc:docMk/>
            <pc:sldMk cId="2505620064" sldId="272"/>
            <ac:spMk id="6" creationId="{C778DE2C-6334-43CB-A106-325E2994739F}"/>
          </ac:spMkLst>
        </pc:spChg>
        <pc:spChg chg="add del">
          <ac:chgData name="Hodaya Cohen-Adiv" userId="54baf416-17b2-44b0-8eaa-f32867a20369" providerId="ADAL" clId="{31FC8F9D-D0F9-4942-8C79-E58799FCB583}" dt="2021-11-08T16:48:16.952" v="14214" actId="26606"/>
          <ac:spMkLst>
            <pc:docMk/>
            <pc:sldMk cId="2505620064" sldId="272"/>
            <ac:spMk id="10" creationId="{47942995-B07F-4636-9A06-C6A104B260A8}"/>
          </ac:spMkLst>
        </pc:spChg>
        <pc:spChg chg="add del">
          <ac:chgData name="Hodaya Cohen-Adiv" userId="54baf416-17b2-44b0-8eaa-f32867a20369" providerId="ADAL" clId="{31FC8F9D-D0F9-4942-8C79-E58799FCB583}" dt="2021-11-08T16:48:16.952" v="14214" actId="26606"/>
          <ac:spMkLst>
            <pc:docMk/>
            <pc:sldMk cId="2505620064" sldId="272"/>
            <ac:spMk id="17" creationId="{B81933D1-5615-42C7-9C0B-4EB7105CCE2D}"/>
          </ac:spMkLst>
        </pc:spChg>
        <pc:spChg chg="add del">
          <ac:chgData name="Hodaya Cohen-Adiv" userId="54baf416-17b2-44b0-8eaa-f32867a20369" providerId="ADAL" clId="{31FC8F9D-D0F9-4942-8C79-E58799FCB583}" dt="2021-11-08T16:48:16.952" v="14214" actId="26606"/>
          <ac:spMkLst>
            <pc:docMk/>
            <pc:sldMk cId="2505620064" sldId="272"/>
            <ac:spMk id="19" creationId="{19C9EAEA-39D0-4B0E-A0EB-51E7B26740B1}"/>
          </ac:spMkLst>
        </pc:spChg>
        <pc:spChg chg="add">
          <ac:chgData name="Hodaya Cohen-Adiv" userId="54baf416-17b2-44b0-8eaa-f32867a20369" providerId="ADAL" clId="{31FC8F9D-D0F9-4942-8C79-E58799FCB583}" dt="2021-11-08T16:48:16.966" v="14215" actId="26606"/>
          <ac:spMkLst>
            <pc:docMk/>
            <pc:sldMk cId="2505620064" sldId="272"/>
            <ac:spMk id="21" creationId="{53F29798-D584-4792-9B62-3F5F5C36D619}"/>
          </ac:spMkLst>
        </pc:spChg>
        <pc:grpChg chg="add del">
          <ac:chgData name="Hodaya Cohen-Adiv" userId="54baf416-17b2-44b0-8eaa-f32867a20369" providerId="ADAL" clId="{31FC8F9D-D0F9-4942-8C79-E58799FCB583}" dt="2021-11-08T16:48:16.952" v="14214" actId="26606"/>
          <ac:grpSpMkLst>
            <pc:docMk/>
            <pc:sldMk cId="2505620064" sldId="272"/>
            <ac:grpSpMk id="12" creationId="{032D8612-31EB-44CF-A1D0-14FD4C705424}"/>
          </ac:grpSpMkLst>
        </pc:grpChg>
        <pc:picChg chg="mod">
          <ac:chgData name="Hodaya Cohen-Adiv" userId="54baf416-17b2-44b0-8eaa-f32867a20369" providerId="ADAL" clId="{31FC8F9D-D0F9-4942-8C79-E58799FCB583}" dt="2021-11-08T16:48:16.966" v="14215" actId="26606"/>
          <ac:picMkLst>
            <pc:docMk/>
            <pc:sldMk cId="2505620064" sldId="272"/>
            <ac:picMk id="5" creationId="{AFB3DFCD-A03D-46A7-AB51-38A6F46D5C71}"/>
          </ac:picMkLst>
        </pc:picChg>
      </pc:sldChg>
      <pc:sldChg chg="addSp delSp modSp add mod setBg modNotesTx">
        <pc:chgData name="Hodaya Cohen-Adiv" userId="54baf416-17b2-44b0-8eaa-f32867a20369" providerId="ADAL" clId="{31FC8F9D-D0F9-4942-8C79-E58799FCB583}" dt="2021-11-04T18:10:51.172" v="10351"/>
        <pc:sldMkLst>
          <pc:docMk/>
          <pc:sldMk cId="4132517801" sldId="273"/>
        </pc:sldMkLst>
        <pc:spChg chg="mod">
          <ac:chgData name="Hodaya Cohen-Adiv" userId="54baf416-17b2-44b0-8eaa-f32867a20369" providerId="ADAL" clId="{31FC8F9D-D0F9-4942-8C79-E58799FCB583}" dt="2021-11-04T18:10:51.172" v="10351"/>
          <ac:spMkLst>
            <pc:docMk/>
            <pc:sldMk cId="4132517801" sldId="273"/>
            <ac:spMk id="2" creationId="{8A89DB29-573A-4FA8-BC7D-7A78F7A84C6B}"/>
          </ac:spMkLst>
        </pc:spChg>
        <pc:spChg chg="del">
          <ac:chgData name="Hodaya Cohen-Adiv" userId="54baf416-17b2-44b0-8eaa-f32867a20369" providerId="ADAL" clId="{31FC8F9D-D0F9-4942-8C79-E58799FCB583}" dt="2021-11-04T13:10:28.462" v="6169" actId="478"/>
          <ac:spMkLst>
            <pc:docMk/>
            <pc:sldMk cId="4132517801" sldId="273"/>
            <ac:spMk id="6" creationId="{C778DE2C-6334-43CB-A106-325E2994739F}"/>
          </ac:spMkLst>
        </pc:spChg>
        <pc:spChg chg="add del">
          <ac:chgData name="Hodaya Cohen-Adiv" userId="54baf416-17b2-44b0-8eaa-f32867a20369" providerId="ADAL" clId="{31FC8F9D-D0F9-4942-8C79-E58799FCB583}" dt="2021-11-04T13:10:42.386" v="6177" actId="26606"/>
          <ac:spMkLst>
            <pc:docMk/>
            <pc:sldMk cId="4132517801" sldId="273"/>
            <ac:spMk id="7" creationId="{BCED4D40-4B67-4331-AC48-79B82B4A47D8}"/>
          </ac:spMkLst>
        </pc:spChg>
        <pc:spChg chg="add del">
          <ac:chgData name="Hodaya Cohen-Adiv" userId="54baf416-17b2-44b0-8eaa-f32867a20369" providerId="ADAL" clId="{31FC8F9D-D0F9-4942-8C79-E58799FCB583}" dt="2021-11-04T13:10:42.386" v="6177" actId="26606"/>
          <ac:spMkLst>
            <pc:docMk/>
            <pc:sldMk cId="4132517801" sldId="273"/>
            <ac:spMk id="9" creationId="{670CEDEF-4F34-412E-84EE-329C1E936AF5}"/>
          </ac:spMkLst>
        </pc:spChg>
        <pc:spChg chg="add del">
          <ac:chgData name="Hodaya Cohen-Adiv" userId="54baf416-17b2-44b0-8eaa-f32867a20369" providerId="ADAL" clId="{31FC8F9D-D0F9-4942-8C79-E58799FCB583}" dt="2021-11-04T13:10:40.059" v="6175" actId="26606"/>
          <ac:spMkLst>
            <pc:docMk/>
            <pc:sldMk cId="4132517801" sldId="273"/>
            <ac:spMk id="10" creationId="{23D09407-53BC-485E-B4CE-BC5E4FC4B25B}"/>
          </ac:spMkLst>
        </pc:spChg>
        <pc:spChg chg="add del">
          <ac:chgData name="Hodaya Cohen-Adiv" userId="54baf416-17b2-44b0-8eaa-f32867a20369" providerId="ADAL" clId="{31FC8F9D-D0F9-4942-8C79-E58799FCB583}" dt="2021-11-04T13:10:40.059" v="6175" actId="26606"/>
          <ac:spMkLst>
            <pc:docMk/>
            <pc:sldMk cId="4132517801" sldId="273"/>
            <ac:spMk id="12" creationId="{921DB988-49FC-4608-B0A2-E2F3A4019041}"/>
          </ac:spMkLst>
        </pc:spChg>
        <pc:grpChg chg="add del">
          <ac:chgData name="Hodaya Cohen-Adiv" userId="54baf416-17b2-44b0-8eaa-f32867a20369" providerId="ADAL" clId="{31FC8F9D-D0F9-4942-8C79-E58799FCB583}" dt="2021-11-04T13:10:40.059" v="6175" actId="26606"/>
          <ac:grpSpMkLst>
            <pc:docMk/>
            <pc:sldMk cId="4132517801" sldId="273"/>
            <ac:grpSpMk id="14" creationId="{E9B930FD-8671-4C4C-ADCF-73AC1D0CD417}"/>
          </ac:grpSpMkLst>
        </pc:grpChg>
        <pc:grpChg chg="add del">
          <ac:chgData name="Hodaya Cohen-Adiv" userId="54baf416-17b2-44b0-8eaa-f32867a20369" providerId="ADAL" clId="{31FC8F9D-D0F9-4942-8C79-E58799FCB583}" dt="2021-11-04T13:10:40.059" v="6175" actId="26606"/>
          <ac:grpSpMkLst>
            <pc:docMk/>
            <pc:sldMk cId="4132517801" sldId="273"/>
            <ac:grpSpMk id="20" creationId="{383C2651-AE0C-4AE4-8725-E2F9414FE219}"/>
          </ac:grpSpMkLst>
        </pc:grpChg>
        <pc:picChg chg="del">
          <ac:chgData name="Hodaya Cohen-Adiv" userId="54baf416-17b2-44b0-8eaa-f32867a20369" providerId="ADAL" clId="{31FC8F9D-D0F9-4942-8C79-E58799FCB583}" dt="2021-11-04T13:10:29.461" v="6170" actId="478"/>
          <ac:picMkLst>
            <pc:docMk/>
            <pc:sldMk cId="4132517801" sldId="273"/>
            <ac:picMk id="4" creationId="{A2DC9380-07A4-4440-B09A-40E6847237D9}"/>
          </ac:picMkLst>
        </pc:picChg>
        <pc:picChg chg="add mod">
          <ac:chgData name="Hodaya Cohen-Adiv" userId="54baf416-17b2-44b0-8eaa-f32867a20369" providerId="ADAL" clId="{31FC8F9D-D0F9-4942-8C79-E58799FCB583}" dt="2021-11-04T13:17:32.898" v="6606" actId="1076"/>
          <ac:picMkLst>
            <pc:docMk/>
            <pc:sldMk cId="4132517801" sldId="273"/>
            <ac:picMk id="5" creationId="{B9478FEA-5C89-480A-921A-7ECE57BD76FB}"/>
          </ac:picMkLst>
        </pc:picChg>
        <pc:picChg chg="del">
          <ac:chgData name="Hodaya Cohen-Adiv" userId="54baf416-17b2-44b0-8eaa-f32867a20369" providerId="ADAL" clId="{31FC8F9D-D0F9-4942-8C79-E58799FCB583}" dt="2021-11-04T13:10:30.448" v="6171" actId="478"/>
          <ac:picMkLst>
            <pc:docMk/>
            <pc:sldMk cId="4132517801" sldId="273"/>
            <ac:picMk id="8" creationId="{C5FAAC71-D86D-48BA-B5D3-4545A8884FEB}"/>
          </ac:picMkLst>
        </pc:picChg>
      </pc:sldChg>
      <pc:sldChg chg="addSp delSp modSp add mod modNotesTx">
        <pc:chgData name="Hodaya Cohen-Adiv" userId="54baf416-17b2-44b0-8eaa-f32867a20369" providerId="ADAL" clId="{31FC8F9D-D0F9-4942-8C79-E58799FCB583}" dt="2021-11-04T18:10:59.941" v="10352"/>
        <pc:sldMkLst>
          <pc:docMk/>
          <pc:sldMk cId="1752898412" sldId="274"/>
        </pc:sldMkLst>
        <pc:spChg chg="mod">
          <ac:chgData name="Hodaya Cohen-Adiv" userId="54baf416-17b2-44b0-8eaa-f32867a20369" providerId="ADAL" clId="{31FC8F9D-D0F9-4942-8C79-E58799FCB583}" dt="2021-11-04T18:10:59.941" v="10352"/>
          <ac:spMkLst>
            <pc:docMk/>
            <pc:sldMk cId="1752898412" sldId="274"/>
            <ac:spMk id="2" creationId="{8A89DB29-573A-4FA8-BC7D-7A78F7A84C6B}"/>
          </ac:spMkLst>
        </pc:spChg>
        <pc:spChg chg="add mod">
          <ac:chgData name="Hodaya Cohen-Adiv" userId="54baf416-17b2-44b0-8eaa-f32867a20369" providerId="ADAL" clId="{31FC8F9D-D0F9-4942-8C79-E58799FCB583}" dt="2021-11-04T13:20:44.681" v="6638" actId="20577"/>
          <ac:spMkLst>
            <pc:docMk/>
            <pc:sldMk cId="1752898412" sldId="274"/>
            <ac:spMk id="4" creationId="{07A1BF90-3686-4DAD-85C8-70FCB7EB40D4}"/>
          </ac:spMkLst>
        </pc:spChg>
        <pc:picChg chg="del">
          <ac:chgData name="Hodaya Cohen-Adiv" userId="54baf416-17b2-44b0-8eaa-f32867a20369" providerId="ADAL" clId="{31FC8F9D-D0F9-4942-8C79-E58799FCB583}" dt="2021-11-04T13:20:16.461" v="6612" actId="478"/>
          <ac:picMkLst>
            <pc:docMk/>
            <pc:sldMk cId="1752898412" sldId="274"/>
            <ac:picMk id="5" creationId="{B9478FEA-5C89-480A-921A-7ECE57BD76FB}"/>
          </ac:picMkLst>
        </pc:picChg>
      </pc:sldChg>
      <pc:sldChg chg="addSp delSp modSp add mod modNotesTx">
        <pc:chgData name="Hodaya Cohen-Adiv" userId="54baf416-17b2-44b0-8eaa-f32867a20369" providerId="ADAL" clId="{31FC8F9D-D0F9-4942-8C79-E58799FCB583}" dt="2021-11-04T18:22:50.493" v="10421" actId="14100"/>
        <pc:sldMkLst>
          <pc:docMk/>
          <pc:sldMk cId="2742853746" sldId="275"/>
        </pc:sldMkLst>
        <pc:spChg chg="mod">
          <ac:chgData name="Hodaya Cohen-Adiv" userId="54baf416-17b2-44b0-8eaa-f32867a20369" providerId="ADAL" clId="{31FC8F9D-D0F9-4942-8C79-E58799FCB583}" dt="2021-11-04T18:11:14.666" v="10358" actId="20577"/>
          <ac:spMkLst>
            <pc:docMk/>
            <pc:sldMk cId="2742853746" sldId="275"/>
            <ac:spMk id="2" creationId="{8A89DB29-573A-4FA8-BC7D-7A78F7A84C6B}"/>
          </ac:spMkLst>
        </pc:spChg>
        <pc:spChg chg="mod">
          <ac:chgData name="Hodaya Cohen-Adiv" userId="54baf416-17b2-44b0-8eaa-f32867a20369" providerId="ADAL" clId="{31FC8F9D-D0F9-4942-8C79-E58799FCB583}" dt="2021-11-04T18:21:43.828" v="10414" actId="20577"/>
          <ac:spMkLst>
            <pc:docMk/>
            <pc:sldMk cId="2742853746" sldId="275"/>
            <ac:spMk id="6" creationId="{C778DE2C-6334-43CB-A106-325E2994739F}"/>
          </ac:spMkLst>
        </pc:spChg>
        <pc:picChg chg="add mod">
          <ac:chgData name="Hodaya Cohen-Adiv" userId="54baf416-17b2-44b0-8eaa-f32867a20369" providerId="ADAL" clId="{31FC8F9D-D0F9-4942-8C79-E58799FCB583}" dt="2021-11-04T18:22:50.493" v="10421" actId="14100"/>
          <ac:picMkLst>
            <pc:docMk/>
            <pc:sldMk cId="2742853746" sldId="275"/>
            <ac:picMk id="4" creationId="{B4C356F1-9184-4DD6-B869-F029D5328EE2}"/>
          </ac:picMkLst>
        </pc:picChg>
        <pc:picChg chg="del">
          <ac:chgData name="Hodaya Cohen-Adiv" userId="54baf416-17b2-44b0-8eaa-f32867a20369" providerId="ADAL" clId="{31FC8F9D-D0F9-4942-8C79-E58799FCB583}" dt="2021-11-04T13:21:34.408" v="6640" actId="478"/>
          <ac:picMkLst>
            <pc:docMk/>
            <pc:sldMk cId="2742853746" sldId="275"/>
            <ac:picMk id="8" creationId="{C5FAAC71-D86D-48BA-B5D3-4545A8884FEB}"/>
          </ac:picMkLst>
        </pc:picChg>
      </pc:sldChg>
      <pc:sldChg chg="addSp delSp modSp add mod modNotesTx">
        <pc:chgData name="Hodaya Cohen-Adiv" userId="54baf416-17b2-44b0-8eaa-f32867a20369" providerId="ADAL" clId="{31FC8F9D-D0F9-4942-8C79-E58799FCB583}" dt="2021-11-04T18:42:04.601" v="10432" actId="14100"/>
        <pc:sldMkLst>
          <pc:docMk/>
          <pc:sldMk cId="3711847138" sldId="276"/>
        </pc:sldMkLst>
        <pc:spChg chg="del mod">
          <ac:chgData name="Hodaya Cohen-Adiv" userId="54baf416-17b2-44b0-8eaa-f32867a20369" providerId="ADAL" clId="{31FC8F9D-D0F9-4942-8C79-E58799FCB583}" dt="2021-11-04T14:04:59.940" v="6715" actId="478"/>
          <ac:spMkLst>
            <pc:docMk/>
            <pc:sldMk cId="3711847138" sldId="276"/>
            <ac:spMk id="2" creationId="{8A89DB29-573A-4FA8-BC7D-7A78F7A84C6B}"/>
          </ac:spMkLst>
        </pc:spChg>
        <pc:spChg chg="add del mod">
          <ac:chgData name="Hodaya Cohen-Adiv" userId="54baf416-17b2-44b0-8eaa-f32867a20369" providerId="ADAL" clId="{31FC8F9D-D0F9-4942-8C79-E58799FCB583}" dt="2021-11-04T14:05:03.322" v="6718" actId="478"/>
          <ac:spMkLst>
            <pc:docMk/>
            <pc:sldMk cId="3711847138" sldId="276"/>
            <ac:spMk id="5" creationId="{A9D53F44-67EA-40A8-936B-1F463FD8A616}"/>
          </ac:spMkLst>
        </pc:spChg>
        <pc:spChg chg="del mod">
          <ac:chgData name="Hodaya Cohen-Adiv" userId="54baf416-17b2-44b0-8eaa-f32867a20369" providerId="ADAL" clId="{31FC8F9D-D0F9-4942-8C79-E58799FCB583}" dt="2021-11-04T14:04:38.561" v="6708" actId="478"/>
          <ac:spMkLst>
            <pc:docMk/>
            <pc:sldMk cId="3711847138" sldId="276"/>
            <ac:spMk id="6" creationId="{C778DE2C-6334-43CB-A106-325E2994739F}"/>
          </ac:spMkLst>
        </pc:spChg>
        <pc:spChg chg="add del mod">
          <ac:chgData name="Hodaya Cohen-Adiv" userId="54baf416-17b2-44b0-8eaa-f32867a20369" providerId="ADAL" clId="{31FC8F9D-D0F9-4942-8C79-E58799FCB583}" dt="2021-11-04T14:05:02.250" v="6717"/>
          <ac:spMkLst>
            <pc:docMk/>
            <pc:sldMk cId="3711847138" sldId="276"/>
            <ac:spMk id="7" creationId="{9E542276-F630-4803-B7DB-EACDE8B39358}"/>
          </ac:spMkLst>
        </pc:spChg>
        <pc:spChg chg="add mod">
          <ac:chgData name="Hodaya Cohen-Adiv" userId="54baf416-17b2-44b0-8eaa-f32867a20369" providerId="ADAL" clId="{31FC8F9D-D0F9-4942-8C79-E58799FCB583}" dt="2021-11-04T18:11:24.258" v="10359"/>
          <ac:spMkLst>
            <pc:docMk/>
            <pc:sldMk cId="3711847138" sldId="276"/>
            <ac:spMk id="8" creationId="{07ABE341-56E1-4793-AC8C-6411D081411E}"/>
          </ac:spMkLst>
        </pc:spChg>
        <pc:picChg chg="add del mod">
          <ac:chgData name="Hodaya Cohen-Adiv" userId="54baf416-17b2-44b0-8eaa-f32867a20369" providerId="ADAL" clId="{31FC8F9D-D0F9-4942-8C79-E58799FCB583}" dt="2021-11-04T18:41:54.588" v="10429" actId="478"/>
          <ac:picMkLst>
            <pc:docMk/>
            <pc:sldMk cId="3711847138" sldId="276"/>
            <ac:picMk id="4" creationId="{11F989E6-8AE7-418F-9168-9DB7B5A2FE9E}"/>
          </ac:picMkLst>
        </pc:picChg>
        <pc:picChg chg="add mod">
          <ac:chgData name="Hodaya Cohen-Adiv" userId="54baf416-17b2-44b0-8eaa-f32867a20369" providerId="ADAL" clId="{31FC8F9D-D0F9-4942-8C79-E58799FCB583}" dt="2021-11-04T18:42:04.601" v="10432" actId="14100"/>
          <ac:picMkLst>
            <pc:docMk/>
            <pc:sldMk cId="3711847138" sldId="276"/>
            <ac:picMk id="10" creationId="{03B829BA-171A-40F4-BD93-7B8EDCD62670}"/>
          </ac:picMkLst>
        </pc:picChg>
      </pc:sldChg>
      <pc:sldChg chg="modSp add mod modNotesTx">
        <pc:chgData name="Hodaya Cohen-Adiv" userId="54baf416-17b2-44b0-8eaa-f32867a20369" providerId="ADAL" clId="{31FC8F9D-D0F9-4942-8C79-E58799FCB583}" dt="2021-11-04T18:11:31.538" v="10360"/>
        <pc:sldMkLst>
          <pc:docMk/>
          <pc:sldMk cId="1192688920" sldId="277"/>
        </pc:sldMkLst>
        <pc:spChg chg="mod">
          <ac:chgData name="Hodaya Cohen-Adiv" userId="54baf416-17b2-44b0-8eaa-f32867a20369" providerId="ADAL" clId="{31FC8F9D-D0F9-4942-8C79-E58799FCB583}" dt="2021-11-04T18:11:31.538" v="10360"/>
          <ac:spMkLst>
            <pc:docMk/>
            <pc:sldMk cId="1192688920" sldId="277"/>
            <ac:spMk id="2" creationId="{8A89DB29-573A-4FA8-BC7D-7A78F7A84C6B}"/>
          </ac:spMkLst>
        </pc:spChg>
      </pc:sldChg>
      <pc:sldChg chg="addSp delSp modSp add mod modNotesTx">
        <pc:chgData name="Hodaya Cohen-Adiv" userId="54baf416-17b2-44b0-8eaa-f32867a20369" providerId="ADAL" clId="{31FC8F9D-D0F9-4942-8C79-E58799FCB583}" dt="2021-11-04T19:43:39.208" v="10993" actId="14734"/>
        <pc:sldMkLst>
          <pc:docMk/>
          <pc:sldMk cId="2823172700" sldId="278"/>
        </pc:sldMkLst>
        <pc:spChg chg="mod">
          <ac:chgData name="Hodaya Cohen-Adiv" userId="54baf416-17b2-44b0-8eaa-f32867a20369" providerId="ADAL" clId="{31FC8F9D-D0F9-4942-8C79-E58799FCB583}" dt="2021-11-04T18:11:52.891" v="10366" actId="6549"/>
          <ac:spMkLst>
            <pc:docMk/>
            <pc:sldMk cId="2823172700" sldId="278"/>
            <ac:spMk id="2" creationId="{8A89DB29-573A-4FA8-BC7D-7A78F7A84C6B}"/>
          </ac:spMkLst>
        </pc:spChg>
        <pc:spChg chg="mod">
          <ac:chgData name="Hodaya Cohen-Adiv" userId="54baf416-17b2-44b0-8eaa-f32867a20369" providerId="ADAL" clId="{31FC8F9D-D0F9-4942-8C79-E58799FCB583}" dt="2021-11-04T19:30:11.942" v="10966" actId="14100"/>
          <ac:spMkLst>
            <pc:docMk/>
            <pc:sldMk cId="2823172700" sldId="278"/>
            <ac:spMk id="6" creationId="{C778DE2C-6334-43CB-A106-325E2994739F}"/>
          </ac:spMkLst>
        </pc:spChg>
        <pc:graphicFrameChg chg="add del modGraphic">
          <ac:chgData name="Hodaya Cohen-Adiv" userId="54baf416-17b2-44b0-8eaa-f32867a20369" providerId="ADAL" clId="{31FC8F9D-D0F9-4942-8C79-E58799FCB583}" dt="2021-11-04T18:45:27.512" v="10478" actId="478"/>
          <ac:graphicFrameMkLst>
            <pc:docMk/>
            <pc:sldMk cId="2823172700" sldId="278"/>
            <ac:graphicFrameMk id="9" creationId="{6A11BD09-E35F-4CF0-9841-11318AA10658}"/>
          </ac:graphicFrameMkLst>
        </pc:graphicFrameChg>
        <pc:graphicFrameChg chg="add mod modGraphic">
          <ac:chgData name="Hodaya Cohen-Adiv" userId="54baf416-17b2-44b0-8eaa-f32867a20369" providerId="ADAL" clId="{31FC8F9D-D0F9-4942-8C79-E58799FCB583}" dt="2021-11-04T19:43:39.208" v="10993" actId="14734"/>
          <ac:graphicFrameMkLst>
            <pc:docMk/>
            <pc:sldMk cId="2823172700" sldId="278"/>
            <ac:graphicFrameMk id="10" creationId="{D3603D99-57FB-42A2-BB5D-CD76A2B0AE32}"/>
          </ac:graphicFrameMkLst>
        </pc:graphicFrameChg>
        <pc:picChg chg="add del mod">
          <ac:chgData name="Hodaya Cohen-Adiv" userId="54baf416-17b2-44b0-8eaa-f32867a20369" providerId="ADAL" clId="{31FC8F9D-D0F9-4942-8C79-E58799FCB583}" dt="2021-11-04T19:07:00.610" v="10739" actId="478"/>
          <ac:picMkLst>
            <pc:docMk/>
            <pc:sldMk cId="2823172700" sldId="278"/>
            <ac:picMk id="4" creationId="{17975748-06E7-49CB-933D-CB2DC16E32FE}"/>
          </ac:picMkLst>
        </pc:picChg>
        <pc:picChg chg="add del">
          <ac:chgData name="Hodaya Cohen-Adiv" userId="54baf416-17b2-44b0-8eaa-f32867a20369" providerId="ADAL" clId="{31FC8F9D-D0F9-4942-8C79-E58799FCB583}" dt="2021-11-04T14:23:47.468" v="7548" actId="22"/>
          <ac:picMkLst>
            <pc:docMk/>
            <pc:sldMk cId="2823172700" sldId="278"/>
            <ac:picMk id="7" creationId="{DB6CC55D-1BEF-4C90-B6E5-CC2E260CDB83}"/>
          </ac:picMkLst>
        </pc:picChg>
        <pc:picChg chg="del">
          <ac:chgData name="Hodaya Cohen-Adiv" userId="54baf416-17b2-44b0-8eaa-f32867a20369" providerId="ADAL" clId="{31FC8F9D-D0F9-4942-8C79-E58799FCB583}" dt="2021-11-04T14:22:03.418" v="7543" actId="478"/>
          <ac:picMkLst>
            <pc:docMk/>
            <pc:sldMk cId="2823172700" sldId="278"/>
            <ac:picMk id="8" creationId="{C5FAAC71-D86D-48BA-B5D3-4545A8884FEB}"/>
          </ac:picMkLst>
        </pc:picChg>
      </pc:sldChg>
      <pc:sldChg chg="addSp delSp modSp add mod setBg modNotesTx">
        <pc:chgData name="Hodaya Cohen-Adiv" userId="54baf416-17b2-44b0-8eaa-f32867a20369" providerId="ADAL" clId="{31FC8F9D-D0F9-4942-8C79-E58799FCB583}" dt="2021-11-04T19:31:35.952" v="10976" actId="20577"/>
        <pc:sldMkLst>
          <pc:docMk/>
          <pc:sldMk cId="478313214" sldId="279"/>
        </pc:sldMkLst>
        <pc:spChg chg="mod">
          <ac:chgData name="Hodaya Cohen-Adiv" userId="54baf416-17b2-44b0-8eaa-f32867a20369" providerId="ADAL" clId="{31FC8F9D-D0F9-4942-8C79-E58799FCB583}" dt="2021-11-04T18:12:48.138" v="10375" actId="20577"/>
          <ac:spMkLst>
            <pc:docMk/>
            <pc:sldMk cId="478313214" sldId="279"/>
            <ac:spMk id="2" creationId="{8A89DB29-573A-4FA8-BC7D-7A78F7A84C6B}"/>
          </ac:spMkLst>
        </pc:spChg>
        <pc:spChg chg="mod">
          <ac:chgData name="Hodaya Cohen-Adiv" userId="54baf416-17b2-44b0-8eaa-f32867a20369" providerId="ADAL" clId="{31FC8F9D-D0F9-4942-8C79-E58799FCB583}" dt="2021-11-04T19:31:35.952" v="10976" actId="20577"/>
          <ac:spMkLst>
            <pc:docMk/>
            <pc:sldMk cId="478313214" sldId="279"/>
            <ac:spMk id="6" creationId="{C778DE2C-6334-43CB-A106-325E2994739F}"/>
          </ac:spMkLst>
        </pc:spChg>
        <pc:spChg chg="add del">
          <ac:chgData name="Hodaya Cohen-Adiv" userId="54baf416-17b2-44b0-8eaa-f32867a20369" providerId="ADAL" clId="{31FC8F9D-D0F9-4942-8C79-E58799FCB583}" dt="2021-11-04T14:37:21.560" v="8804" actId="26606"/>
          <ac:spMkLst>
            <pc:docMk/>
            <pc:sldMk cId="478313214" sldId="279"/>
            <ac:spMk id="11" creationId="{32AEEBC8-9D30-42EF-95F2-386C2653FBF0}"/>
          </ac:spMkLst>
        </pc:spChg>
        <pc:spChg chg="add del">
          <ac:chgData name="Hodaya Cohen-Adiv" userId="54baf416-17b2-44b0-8eaa-f32867a20369" providerId="ADAL" clId="{31FC8F9D-D0F9-4942-8C79-E58799FCB583}" dt="2021-11-04T14:37:21.560" v="8804" actId="26606"/>
          <ac:spMkLst>
            <pc:docMk/>
            <pc:sldMk cId="478313214" sldId="279"/>
            <ac:spMk id="13" creationId="{3529E97A-97C3-40EA-8A04-5C02398D568F}"/>
          </ac:spMkLst>
        </pc:spChg>
        <pc:spChg chg="add del">
          <ac:chgData name="Hodaya Cohen-Adiv" userId="54baf416-17b2-44b0-8eaa-f32867a20369" providerId="ADAL" clId="{31FC8F9D-D0F9-4942-8C79-E58799FCB583}" dt="2021-11-04T14:37:21.560" v="8804" actId="26606"/>
          <ac:spMkLst>
            <pc:docMk/>
            <pc:sldMk cId="478313214" sldId="279"/>
            <ac:spMk id="15" creationId="{59FA8C2E-A5A7-4490-927A-7CD58343EDBB}"/>
          </ac:spMkLst>
        </pc:spChg>
        <pc:picChg chg="del">
          <ac:chgData name="Hodaya Cohen-Adiv" userId="54baf416-17b2-44b0-8eaa-f32867a20369" providerId="ADAL" clId="{31FC8F9D-D0F9-4942-8C79-E58799FCB583}" dt="2021-11-04T14:24:39.442" v="7575" actId="478"/>
          <ac:picMkLst>
            <pc:docMk/>
            <pc:sldMk cId="478313214" sldId="279"/>
            <ac:picMk id="4" creationId="{17975748-06E7-49CB-933D-CB2DC16E32FE}"/>
          </ac:picMkLst>
        </pc:picChg>
        <pc:picChg chg="add mod modCrop">
          <ac:chgData name="Hodaya Cohen-Adiv" userId="54baf416-17b2-44b0-8eaa-f32867a20369" providerId="ADAL" clId="{31FC8F9D-D0F9-4942-8C79-E58799FCB583}" dt="2021-11-04T19:31:18.381" v="10969" actId="1076"/>
          <ac:picMkLst>
            <pc:docMk/>
            <pc:sldMk cId="478313214" sldId="279"/>
            <ac:picMk id="5" creationId="{3150E5DF-15A5-4F52-8E9D-CB6254F71688}"/>
          </ac:picMkLst>
        </pc:picChg>
      </pc:sldChg>
      <pc:sldChg chg="addSp delSp modSp add mod modNotesTx">
        <pc:chgData name="Hodaya Cohen-Adiv" userId="54baf416-17b2-44b0-8eaa-f32867a20369" providerId="ADAL" clId="{31FC8F9D-D0F9-4942-8C79-E58799FCB583}" dt="2021-11-04T21:11:39.963" v="11446" actId="113"/>
        <pc:sldMkLst>
          <pc:docMk/>
          <pc:sldMk cId="4022241748" sldId="280"/>
        </pc:sldMkLst>
        <pc:spChg chg="mod">
          <ac:chgData name="Hodaya Cohen-Adiv" userId="54baf416-17b2-44b0-8eaa-f32867a20369" providerId="ADAL" clId="{31FC8F9D-D0F9-4942-8C79-E58799FCB583}" dt="2021-11-04T18:12:58.737" v="10381" actId="20577"/>
          <ac:spMkLst>
            <pc:docMk/>
            <pc:sldMk cId="4022241748" sldId="280"/>
            <ac:spMk id="2" creationId="{8A89DB29-573A-4FA8-BC7D-7A78F7A84C6B}"/>
          </ac:spMkLst>
        </pc:spChg>
        <pc:spChg chg="mod">
          <ac:chgData name="Hodaya Cohen-Adiv" userId="54baf416-17b2-44b0-8eaa-f32867a20369" providerId="ADAL" clId="{31FC8F9D-D0F9-4942-8C79-E58799FCB583}" dt="2021-11-04T20:05:55.057" v="11109" actId="20577"/>
          <ac:spMkLst>
            <pc:docMk/>
            <pc:sldMk cId="4022241748" sldId="280"/>
            <ac:spMk id="6" creationId="{C778DE2C-6334-43CB-A106-325E2994739F}"/>
          </ac:spMkLst>
        </pc:spChg>
        <pc:graphicFrameChg chg="add mod modGraphic">
          <ac:chgData name="Hodaya Cohen-Adiv" userId="54baf416-17b2-44b0-8eaa-f32867a20369" providerId="ADAL" clId="{31FC8F9D-D0F9-4942-8C79-E58799FCB583}" dt="2021-11-04T21:04:42.564" v="11219" actId="113"/>
          <ac:graphicFrameMkLst>
            <pc:docMk/>
            <pc:sldMk cId="4022241748" sldId="280"/>
            <ac:graphicFrameMk id="5" creationId="{90EFB883-DCDB-4833-B0BE-FE16A3205E83}"/>
          </ac:graphicFrameMkLst>
        </pc:graphicFrameChg>
        <pc:graphicFrameChg chg="add mod modGraphic">
          <ac:chgData name="Hodaya Cohen-Adiv" userId="54baf416-17b2-44b0-8eaa-f32867a20369" providerId="ADAL" clId="{31FC8F9D-D0F9-4942-8C79-E58799FCB583}" dt="2021-11-04T21:11:39.963" v="11446" actId="113"/>
          <ac:graphicFrameMkLst>
            <pc:docMk/>
            <pc:sldMk cId="4022241748" sldId="280"/>
            <ac:graphicFrameMk id="7" creationId="{231BB288-3793-4E08-AD9A-8E564B5F9D4A}"/>
          </ac:graphicFrameMkLst>
        </pc:graphicFrameChg>
        <pc:graphicFrameChg chg="add mod modGraphic">
          <ac:chgData name="Hodaya Cohen-Adiv" userId="54baf416-17b2-44b0-8eaa-f32867a20369" providerId="ADAL" clId="{31FC8F9D-D0F9-4942-8C79-E58799FCB583}" dt="2021-11-04T21:04:47.139" v="11220" actId="113"/>
          <ac:graphicFrameMkLst>
            <pc:docMk/>
            <pc:sldMk cId="4022241748" sldId="280"/>
            <ac:graphicFrameMk id="9" creationId="{E3212B8E-F8D5-4EE7-A9CA-38CEF8023A67}"/>
          </ac:graphicFrameMkLst>
        </pc:graphicFrameChg>
        <pc:picChg chg="add del mod">
          <ac:chgData name="Hodaya Cohen-Adiv" userId="54baf416-17b2-44b0-8eaa-f32867a20369" providerId="ADAL" clId="{31FC8F9D-D0F9-4942-8C79-E58799FCB583}" dt="2021-11-04T21:10:35.934" v="11443" actId="478"/>
          <ac:picMkLst>
            <pc:docMk/>
            <pc:sldMk cId="4022241748" sldId="280"/>
            <ac:picMk id="4" creationId="{BB871AED-BC6F-46C8-B2B4-2D501AC7A8DC}"/>
          </ac:picMkLst>
        </pc:picChg>
        <pc:picChg chg="del">
          <ac:chgData name="Hodaya Cohen-Adiv" userId="54baf416-17b2-44b0-8eaa-f32867a20369" providerId="ADAL" clId="{31FC8F9D-D0F9-4942-8C79-E58799FCB583}" dt="2021-11-04T14:39:25.972" v="8838" actId="478"/>
          <ac:picMkLst>
            <pc:docMk/>
            <pc:sldMk cId="4022241748" sldId="280"/>
            <ac:picMk id="8" creationId="{C5FAAC71-D86D-48BA-B5D3-4545A8884FEB}"/>
          </ac:picMkLst>
        </pc:picChg>
      </pc:sldChg>
      <pc:sldChg chg="addSp delSp modSp add mod">
        <pc:chgData name="Hodaya Cohen-Adiv" userId="54baf416-17b2-44b0-8eaa-f32867a20369" providerId="ADAL" clId="{31FC8F9D-D0F9-4942-8C79-E58799FCB583}" dt="2021-11-04T21:14:27.663" v="11457" actId="20577"/>
        <pc:sldMkLst>
          <pc:docMk/>
          <pc:sldMk cId="2751688065" sldId="281"/>
        </pc:sldMkLst>
        <pc:spChg chg="mod">
          <ac:chgData name="Hodaya Cohen-Adiv" userId="54baf416-17b2-44b0-8eaa-f32867a20369" providerId="ADAL" clId="{31FC8F9D-D0F9-4942-8C79-E58799FCB583}" dt="2021-11-04T21:13:53.849" v="11447" actId="1076"/>
          <ac:spMkLst>
            <pc:docMk/>
            <pc:sldMk cId="2751688065" sldId="281"/>
            <ac:spMk id="2" creationId="{8A89DB29-573A-4FA8-BC7D-7A78F7A84C6B}"/>
          </ac:spMkLst>
        </pc:spChg>
        <pc:spChg chg="add mod">
          <ac:chgData name="Hodaya Cohen-Adiv" userId="54baf416-17b2-44b0-8eaa-f32867a20369" providerId="ADAL" clId="{31FC8F9D-D0F9-4942-8C79-E58799FCB583}" dt="2021-11-04T21:14:27.663" v="11457" actId="20577"/>
          <ac:spMkLst>
            <pc:docMk/>
            <pc:sldMk cId="2751688065" sldId="281"/>
            <ac:spMk id="5" creationId="{1A973A77-5151-4334-A978-5DA4C789AE5A}"/>
          </ac:spMkLst>
        </pc:spChg>
        <pc:spChg chg="del mod">
          <ac:chgData name="Hodaya Cohen-Adiv" userId="54baf416-17b2-44b0-8eaa-f32867a20369" providerId="ADAL" clId="{31FC8F9D-D0F9-4942-8C79-E58799FCB583}" dt="2021-11-04T14:45:45.706" v="9496" actId="478"/>
          <ac:spMkLst>
            <pc:docMk/>
            <pc:sldMk cId="2751688065" sldId="281"/>
            <ac:spMk id="6" creationId="{C778DE2C-6334-43CB-A106-325E2994739F}"/>
          </ac:spMkLst>
        </pc:spChg>
        <pc:picChg chg="del">
          <ac:chgData name="Hodaya Cohen-Adiv" userId="54baf416-17b2-44b0-8eaa-f32867a20369" providerId="ADAL" clId="{31FC8F9D-D0F9-4942-8C79-E58799FCB583}" dt="2021-11-04T14:45:41.070" v="9494" actId="478"/>
          <ac:picMkLst>
            <pc:docMk/>
            <pc:sldMk cId="2751688065" sldId="281"/>
            <ac:picMk id="4" creationId="{BB871AED-BC6F-46C8-B2B4-2D501AC7A8DC}"/>
          </ac:picMkLst>
        </pc:picChg>
      </pc:sldChg>
      <pc:sldChg chg="addSp delSp modSp add mod setBg modNotesTx">
        <pc:chgData name="Hodaya Cohen-Adiv" userId="54baf416-17b2-44b0-8eaa-f32867a20369" providerId="ADAL" clId="{31FC8F9D-D0F9-4942-8C79-E58799FCB583}" dt="2021-11-04T20:13:03.521" v="11218" actId="20577"/>
        <pc:sldMkLst>
          <pc:docMk/>
          <pc:sldMk cId="1450417377" sldId="282"/>
        </pc:sldMkLst>
        <pc:spChg chg="mod">
          <ac:chgData name="Hodaya Cohen-Adiv" userId="54baf416-17b2-44b0-8eaa-f32867a20369" providerId="ADAL" clId="{31FC8F9D-D0F9-4942-8C79-E58799FCB583}" dt="2021-11-04T18:13:34.350" v="10400" actId="20577"/>
          <ac:spMkLst>
            <pc:docMk/>
            <pc:sldMk cId="1450417377" sldId="282"/>
            <ac:spMk id="2" creationId="{8A89DB29-573A-4FA8-BC7D-7A78F7A84C6B}"/>
          </ac:spMkLst>
        </pc:spChg>
        <pc:spChg chg="add del mod">
          <ac:chgData name="Hodaya Cohen-Adiv" userId="54baf416-17b2-44b0-8eaa-f32867a20369" providerId="ADAL" clId="{31FC8F9D-D0F9-4942-8C79-E58799FCB583}" dt="2021-11-04T20:13:03.521" v="11218" actId="20577"/>
          <ac:spMkLst>
            <pc:docMk/>
            <pc:sldMk cId="1450417377" sldId="282"/>
            <ac:spMk id="6" creationId="{C778DE2C-6334-43CB-A106-325E2994739F}"/>
          </ac:spMkLst>
        </pc:spChg>
        <pc:spChg chg="add del">
          <ac:chgData name="Hodaya Cohen-Adiv" userId="54baf416-17b2-44b0-8eaa-f32867a20369" providerId="ADAL" clId="{31FC8F9D-D0F9-4942-8C79-E58799FCB583}" dt="2021-11-04T14:53:52.175" v="9637" actId="26606"/>
          <ac:spMkLst>
            <pc:docMk/>
            <pc:sldMk cId="1450417377" sldId="282"/>
            <ac:spMk id="12" creationId="{345A976A-8DE3-4B67-B94B-2044FDD12899}"/>
          </ac:spMkLst>
        </pc:spChg>
        <pc:spChg chg="add del">
          <ac:chgData name="Hodaya Cohen-Adiv" userId="54baf416-17b2-44b0-8eaa-f32867a20369" providerId="ADAL" clId="{31FC8F9D-D0F9-4942-8C79-E58799FCB583}" dt="2021-11-04T14:53:46.711" v="9635" actId="26606"/>
          <ac:spMkLst>
            <pc:docMk/>
            <pc:sldMk cId="1450417377" sldId="282"/>
            <ac:spMk id="13" creationId="{5E39A796-BE83-48B1-B33F-35C4A32AAB57}"/>
          </ac:spMkLst>
        </pc:spChg>
        <pc:spChg chg="add del">
          <ac:chgData name="Hodaya Cohen-Adiv" userId="54baf416-17b2-44b0-8eaa-f32867a20369" providerId="ADAL" clId="{31FC8F9D-D0F9-4942-8C79-E58799FCB583}" dt="2021-11-04T14:53:52.175" v="9637" actId="26606"/>
          <ac:spMkLst>
            <pc:docMk/>
            <pc:sldMk cId="1450417377" sldId="282"/>
            <ac:spMk id="14" creationId="{6EAAA1B9-2DDB-49C9-A037-A523D2F13C15}"/>
          </ac:spMkLst>
        </pc:spChg>
        <pc:spChg chg="add del">
          <ac:chgData name="Hodaya Cohen-Adiv" userId="54baf416-17b2-44b0-8eaa-f32867a20369" providerId="ADAL" clId="{31FC8F9D-D0F9-4942-8C79-E58799FCB583}" dt="2021-11-04T14:53:46.711" v="9635" actId="26606"/>
          <ac:spMkLst>
            <pc:docMk/>
            <pc:sldMk cId="1450417377" sldId="282"/>
            <ac:spMk id="15" creationId="{72F84B47-E267-4194-8194-831DB7B5547F}"/>
          </ac:spMkLst>
        </pc:spChg>
        <pc:spChg chg="add del">
          <ac:chgData name="Hodaya Cohen-Adiv" userId="54baf416-17b2-44b0-8eaa-f32867a20369" providerId="ADAL" clId="{31FC8F9D-D0F9-4942-8C79-E58799FCB583}" dt="2021-11-04T14:53:56.695" v="9639" actId="26606"/>
          <ac:spMkLst>
            <pc:docMk/>
            <pc:sldMk cId="1450417377" sldId="282"/>
            <ac:spMk id="28" creationId="{96918796-2918-40D6-BE3A-4600C47FCD42}"/>
          </ac:spMkLst>
        </pc:spChg>
        <pc:spChg chg="add del">
          <ac:chgData name="Hodaya Cohen-Adiv" userId="54baf416-17b2-44b0-8eaa-f32867a20369" providerId="ADAL" clId="{31FC8F9D-D0F9-4942-8C79-E58799FCB583}" dt="2021-11-04T14:54:02.053" v="9641" actId="26606"/>
          <ac:spMkLst>
            <pc:docMk/>
            <pc:sldMk cId="1450417377" sldId="282"/>
            <ac:spMk id="31" creationId="{B819A166-7571-4003-A6B8-B62034C3ED30}"/>
          </ac:spMkLst>
        </pc:spChg>
        <pc:grpChg chg="add del">
          <ac:chgData name="Hodaya Cohen-Adiv" userId="54baf416-17b2-44b0-8eaa-f32867a20369" providerId="ADAL" clId="{31FC8F9D-D0F9-4942-8C79-E58799FCB583}" dt="2021-11-04T14:53:52.175" v="9637" actId="26606"/>
          <ac:grpSpMkLst>
            <pc:docMk/>
            <pc:sldMk cId="1450417377" sldId="282"/>
            <ac:grpSpMk id="16" creationId="{76566969-F813-4CC5-B3E9-363D85B55C3B}"/>
          </ac:grpSpMkLst>
        </pc:grpChg>
        <pc:grpChg chg="add del">
          <ac:chgData name="Hodaya Cohen-Adiv" userId="54baf416-17b2-44b0-8eaa-f32867a20369" providerId="ADAL" clId="{31FC8F9D-D0F9-4942-8C79-E58799FCB583}" dt="2021-11-04T14:53:52.175" v="9637" actId="26606"/>
          <ac:grpSpMkLst>
            <pc:docMk/>
            <pc:sldMk cId="1450417377" sldId="282"/>
            <ac:grpSpMk id="22" creationId="{0217D733-97B6-4C43-AF0C-5E3CB0EA132A}"/>
          </ac:grpSpMkLst>
        </pc:grpChg>
        <pc:graphicFrameChg chg="add del">
          <ac:chgData name="Hodaya Cohen-Adiv" userId="54baf416-17b2-44b0-8eaa-f32867a20369" providerId="ADAL" clId="{31FC8F9D-D0F9-4942-8C79-E58799FCB583}" dt="2021-11-04T14:53:52.175" v="9637" actId="26606"/>
          <ac:graphicFrameMkLst>
            <pc:docMk/>
            <pc:sldMk cId="1450417377" sldId="282"/>
            <ac:graphicFrameMk id="8" creationId="{552837D7-802B-4A0A-8903-151EB523DBDD}"/>
          </ac:graphicFrameMkLst>
        </pc:graphicFrameChg>
        <pc:graphicFrameChg chg="add del">
          <ac:chgData name="Hodaya Cohen-Adiv" userId="54baf416-17b2-44b0-8eaa-f32867a20369" providerId="ADAL" clId="{31FC8F9D-D0F9-4942-8C79-E58799FCB583}" dt="2021-11-04T14:53:56.695" v="9639" actId="26606"/>
          <ac:graphicFrameMkLst>
            <pc:docMk/>
            <pc:sldMk cId="1450417377" sldId="282"/>
            <ac:graphicFrameMk id="29" creationId="{08577513-AE05-45EE-97E3-191CF3AB54B4}"/>
          </ac:graphicFrameMkLst>
        </pc:graphicFrameChg>
        <pc:graphicFrameChg chg="add del">
          <ac:chgData name="Hodaya Cohen-Adiv" userId="54baf416-17b2-44b0-8eaa-f32867a20369" providerId="ADAL" clId="{31FC8F9D-D0F9-4942-8C79-E58799FCB583}" dt="2021-11-04T14:54:02.053" v="9641" actId="26606"/>
          <ac:graphicFrameMkLst>
            <pc:docMk/>
            <pc:sldMk cId="1450417377" sldId="282"/>
            <ac:graphicFrameMk id="32" creationId="{E82A8057-E525-4879-8ACB-5A8813F13E5D}"/>
          </ac:graphicFrameMkLst>
        </pc:graphicFrameChg>
        <pc:picChg chg="del">
          <ac:chgData name="Hodaya Cohen-Adiv" userId="54baf416-17b2-44b0-8eaa-f32867a20369" providerId="ADAL" clId="{31FC8F9D-D0F9-4942-8C79-E58799FCB583}" dt="2021-11-04T14:53:10.473" v="9631" actId="478"/>
          <ac:picMkLst>
            <pc:docMk/>
            <pc:sldMk cId="1450417377" sldId="282"/>
            <ac:picMk id="4" creationId="{BB871AED-BC6F-46C8-B2B4-2D501AC7A8DC}"/>
          </ac:picMkLst>
        </pc:picChg>
        <pc:picChg chg="add del">
          <ac:chgData name="Hodaya Cohen-Adiv" userId="54baf416-17b2-44b0-8eaa-f32867a20369" providerId="ADAL" clId="{31FC8F9D-D0F9-4942-8C79-E58799FCB583}" dt="2021-11-04T14:53:46.711" v="9635" actId="26606"/>
          <ac:picMkLst>
            <pc:docMk/>
            <pc:sldMk cId="1450417377" sldId="282"/>
            <ac:picMk id="10" creationId="{7041E3BC-8B34-467C-B6B6-ECE784866300}"/>
          </ac:picMkLst>
        </pc:picChg>
      </pc:sldChg>
      <pc:sldChg chg="add modNotesTx">
        <pc:chgData name="Hodaya Cohen-Adiv" userId="54baf416-17b2-44b0-8eaa-f32867a20369" providerId="ADAL" clId="{31FC8F9D-D0F9-4942-8C79-E58799FCB583}" dt="2021-11-04T14:59:30.833" v="10141" actId="20577"/>
        <pc:sldMkLst>
          <pc:docMk/>
          <pc:sldMk cId="2265013049" sldId="283"/>
        </pc:sldMkLst>
      </pc:sldChg>
      <pc:sldChg chg="modSp add mod ord">
        <pc:chgData name="Hodaya Cohen-Adiv" userId="54baf416-17b2-44b0-8eaa-f32867a20369" providerId="ADAL" clId="{31FC8F9D-D0F9-4942-8C79-E58799FCB583}" dt="2021-11-04T20:12:49.196" v="11215" actId="5793"/>
        <pc:sldMkLst>
          <pc:docMk/>
          <pc:sldMk cId="3853127531" sldId="284"/>
        </pc:sldMkLst>
        <pc:spChg chg="mod">
          <ac:chgData name="Hodaya Cohen-Adiv" userId="54baf416-17b2-44b0-8eaa-f32867a20369" providerId="ADAL" clId="{31FC8F9D-D0F9-4942-8C79-E58799FCB583}" dt="2021-11-04T18:14:50.263" v="10407" actId="113"/>
          <ac:spMkLst>
            <pc:docMk/>
            <pc:sldMk cId="3853127531" sldId="284"/>
            <ac:spMk id="2" creationId="{8A89DB29-573A-4FA8-BC7D-7A78F7A84C6B}"/>
          </ac:spMkLst>
        </pc:spChg>
        <pc:spChg chg="mod">
          <ac:chgData name="Hodaya Cohen-Adiv" userId="54baf416-17b2-44b0-8eaa-f32867a20369" providerId="ADAL" clId="{31FC8F9D-D0F9-4942-8C79-E58799FCB583}" dt="2021-11-04T20:12:49.196" v="11215" actId="5793"/>
          <ac:spMkLst>
            <pc:docMk/>
            <pc:sldMk cId="3853127531" sldId="284"/>
            <ac:spMk id="6" creationId="{C778DE2C-6334-43CB-A106-325E2994739F}"/>
          </ac:spMkLst>
        </pc:spChg>
      </pc:sldChg>
      <pc:sldChg chg="delSp modSp add mod ord modShow">
        <pc:chgData name="Hodaya Cohen-Adiv" userId="54baf416-17b2-44b0-8eaa-f32867a20369" providerId="ADAL" clId="{31FC8F9D-D0F9-4942-8C79-E58799FCB583}" dt="2021-11-08T16:56:35.481" v="14371" actId="20577"/>
        <pc:sldMkLst>
          <pc:docMk/>
          <pc:sldMk cId="294490900" sldId="285"/>
        </pc:sldMkLst>
        <pc:spChg chg="mod">
          <ac:chgData name="Hodaya Cohen-Adiv" userId="54baf416-17b2-44b0-8eaa-f32867a20369" providerId="ADAL" clId="{31FC8F9D-D0F9-4942-8C79-E58799FCB583}" dt="2021-11-08T16:56:35.481" v="14371" actId="20577"/>
          <ac:spMkLst>
            <pc:docMk/>
            <pc:sldMk cId="294490900" sldId="285"/>
            <ac:spMk id="2" creationId="{11433E98-96EA-4674-A96F-0E224428F1EB}"/>
          </ac:spMkLst>
        </pc:spChg>
        <pc:spChg chg="del mod">
          <ac:chgData name="Hodaya Cohen-Adiv" userId="54baf416-17b2-44b0-8eaa-f32867a20369" providerId="ADAL" clId="{31FC8F9D-D0F9-4942-8C79-E58799FCB583}" dt="2021-11-08T16:55:11.815" v="14246"/>
          <ac:spMkLst>
            <pc:docMk/>
            <pc:sldMk cId="294490900" sldId="285"/>
            <ac:spMk id="4" creationId="{CFB41CB1-2F3B-43EB-B870-D336A3835B25}"/>
          </ac:spMkLst>
        </pc:spChg>
      </pc:sldChg>
      <pc:sldChg chg="add del">
        <pc:chgData name="Hodaya Cohen-Adiv" userId="54baf416-17b2-44b0-8eaa-f32867a20369" providerId="ADAL" clId="{31FC8F9D-D0F9-4942-8C79-E58799FCB583}" dt="2021-11-04T18:14:32.201" v="10405"/>
        <pc:sldMkLst>
          <pc:docMk/>
          <pc:sldMk cId="2907539396" sldId="285"/>
        </pc:sldMkLst>
      </pc:sldChg>
      <pc:sldChg chg="modSp add mod">
        <pc:chgData name="Hodaya Cohen-Adiv" userId="54baf416-17b2-44b0-8eaa-f32867a20369" providerId="ADAL" clId="{31FC8F9D-D0F9-4942-8C79-E58799FCB583}" dt="2021-11-08T16:56:00.616" v="14283" actId="20577"/>
        <pc:sldMkLst>
          <pc:docMk/>
          <pc:sldMk cId="3687218320" sldId="286"/>
        </pc:sldMkLst>
        <pc:spChg chg="mod">
          <ac:chgData name="Hodaya Cohen-Adiv" userId="54baf416-17b2-44b0-8eaa-f32867a20369" providerId="ADAL" clId="{31FC8F9D-D0F9-4942-8C79-E58799FCB583}" dt="2021-11-08T16:56:00.616" v="14283" actId="20577"/>
          <ac:spMkLst>
            <pc:docMk/>
            <pc:sldMk cId="3687218320" sldId="286"/>
            <ac:spMk id="2" creationId="{11433E98-96EA-4674-A96F-0E224428F1EB}"/>
          </ac:spMkLst>
        </pc:spChg>
      </pc:sldChg>
      <pc:sldChg chg="modSp add mod">
        <pc:chgData name="Hodaya Cohen-Adiv" userId="54baf416-17b2-44b0-8eaa-f32867a20369" providerId="ADAL" clId="{31FC8F9D-D0F9-4942-8C79-E58799FCB583}" dt="2021-11-08T16:56:53.623" v="14393" actId="20577"/>
        <pc:sldMkLst>
          <pc:docMk/>
          <pc:sldMk cId="903792412" sldId="287"/>
        </pc:sldMkLst>
        <pc:spChg chg="mod">
          <ac:chgData name="Hodaya Cohen-Adiv" userId="54baf416-17b2-44b0-8eaa-f32867a20369" providerId="ADAL" clId="{31FC8F9D-D0F9-4942-8C79-E58799FCB583}" dt="2021-11-08T16:56:53.623" v="14393" actId="20577"/>
          <ac:spMkLst>
            <pc:docMk/>
            <pc:sldMk cId="903792412" sldId="287"/>
            <ac:spMk id="2" creationId="{11433E98-96EA-4674-A96F-0E224428F1EB}"/>
          </ac:spMkLst>
        </pc:spChg>
      </pc:sldChg>
      <pc:sldChg chg="modSp add mod ord">
        <pc:chgData name="Hodaya Cohen-Adiv" userId="54baf416-17b2-44b0-8eaa-f32867a20369" providerId="ADAL" clId="{31FC8F9D-D0F9-4942-8C79-E58799FCB583}" dt="2021-11-08T16:59:35.892" v="14406"/>
        <pc:sldMkLst>
          <pc:docMk/>
          <pc:sldMk cId="775111121" sldId="288"/>
        </pc:sldMkLst>
        <pc:spChg chg="mod">
          <ac:chgData name="Hodaya Cohen-Adiv" userId="54baf416-17b2-44b0-8eaa-f32867a20369" providerId="ADAL" clId="{31FC8F9D-D0F9-4942-8C79-E58799FCB583}" dt="2021-11-08T16:58:21.431" v="14404" actId="20577"/>
          <ac:spMkLst>
            <pc:docMk/>
            <pc:sldMk cId="775111121" sldId="288"/>
            <ac:spMk id="2" creationId="{11433E98-96EA-4674-A96F-0E224428F1EB}"/>
          </ac:spMkLst>
        </pc:spChg>
      </pc:sldChg>
      <pc:sldChg chg="modSp add mod ord">
        <pc:chgData name="Hodaya Cohen-Adiv" userId="54baf416-17b2-44b0-8eaa-f32867a20369" providerId="ADAL" clId="{31FC8F9D-D0F9-4942-8C79-E58799FCB583}" dt="2021-11-08T17:02:16.033" v="14447" actId="20577"/>
        <pc:sldMkLst>
          <pc:docMk/>
          <pc:sldMk cId="1467167651" sldId="289"/>
        </pc:sldMkLst>
        <pc:spChg chg="mod">
          <ac:chgData name="Hodaya Cohen-Adiv" userId="54baf416-17b2-44b0-8eaa-f32867a20369" providerId="ADAL" clId="{31FC8F9D-D0F9-4942-8C79-E58799FCB583}" dt="2021-11-08T17:02:16.033" v="14447" actId="20577"/>
          <ac:spMkLst>
            <pc:docMk/>
            <pc:sldMk cId="1467167651" sldId="289"/>
            <ac:spMk id="2" creationId="{11433E98-96EA-4674-A96F-0E224428F1EB}"/>
          </ac:spMkLst>
        </pc:spChg>
      </pc:sldChg>
      <pc:sldChg chg="modSp add mod ord">
        <pc:chgData name="Hodaya Cohen-Adiv" userId="54baf416-17b2-44b0-8eaa-f32867a20369" providerId="ADAL" clId="{31FC8F9D-D0F9-4942-8C79-E58799FCB583}" dt="2021-11-08T17:03:54.414" v="14474" actId="20577"/>
        <pc:sldMkLst>
          <pc:docMk/>
          <pc:sldMk cId="3780144499" sldId="290"/>
        </pc:sldMkLst>
        <pc:spChg chg="mod">
          <ac:chgData name="Hodaya Cohen-Adiv" userId="54baf416-17b2-44b0-8eaa-f32867a20369" providerId="ADAL" clId="{31FC8F9D-D0F9-4942-8C79-E58799FCB583}" dt="2021-11-08T17:03:54.414" v="14474" actId="20577"/>
          <ac:spMkLst>
            <pc:docMk/>
            <pc:sldMk cId="3780144499" sldId="290"/>
            <ac:spMk id="2" creationId="{11433E98-96EA-4674-A96F-0E224428F1EB}"/>
          </ac:spMkLst>
        </pc:spChg>
      </pc:sldChg>
      <pc:sldChg chg="modSp add mod">
        <pc:chgData name="Hodaya Cohen-Adiv" userId="54baf416-17b2-44b0-8eaa-f32867a20369" providerId="ADAL" clId="{31FC8F9D-D0F9-4942-8C79-E58799FCB583}" dt="2021-11-08T17:06:40.395" v="14524" actId="14100"/>
        <pc:sldMkLst>
          <pc:docMk/>
          <pc:sldMk cId="674084596" sldId="291"/>
        </pc:sldMkLst>
        <pc:spChg chg="mod">
          <ac:chgData name="Hodaya Cohen-Adiv" userId="54baf416-17b2-44b0-8eaa-f32867a20369" providerId="ADAL" clId="{31FC8F9D-D0F9-4942-8C79-E58799FCB583}" dt="2021-11-08T17:06:40.395" v="14524" actId="14100"/>
          <ac:spMkLst>
            <pc:docMk/>
            <pc:sldMk cId="674084596" sldId="291"/>
            <ac:spMk id="2" creationId="{11433E98-96EA-4674-A96F-0E224428F1EB}"/>
          </ac:spMkLst>
        </pc:spChg>
      </pc:sldChg>
      <pc:sldMasterChg chg="addSp delSp modSp mod setBg modSldLayout sldLayoutOrd">
        <pc:chgData name="Hodaya Cohen-Adiv" userId="54baf416-17b2-44b0-8eaa-f32867a20369" providerId="ADAL" clId="{31FC8F9D-D0F9-4942-8C79-E58799FCB583}" dt="2021-10-26T16:51:02.272" v="296"/>
        <pc:sldMasterMkLst>
          <pc:docMk/>
          <pc:sldMasterMk cId="2234620897" sldId="2147483648"/>
        </pc:sldMasterMkLst>
        <pc:spChg chg="add del">
          <ac:chgData name="Hodaya Cohen-Adiv" userId="54baf416-17b2-44b0-8eaa-f32867a20369" providerId="ADAL" clId="{31FC8F9D-D0F9-4942-8C79-E58799FCB583}" dt="2021-10-26T16:42:27.881" v="240" actId="478"/>
          <ac:spMkLst>
            <pc:docMk/>
            <pc:sldMasterMk cId="2234620897" sldId="2147483648"/>
            <ac:spMk id="2" creationId="{5F801AAA-91E4-47E8-8547-CE7C0CA9784E}"/>
          </ac:spMkLst>
        </pc:spChg>
        <pc:spChg chg="mod">
          <ac:chgData name="Hodaya Cohen-Adiv" userId="54baf416-17b2-44b0-8eaa-f32867a20369" providerId="ADAL" clId="{31FC8F9D-D0F9-4942-8C79-E58799FCB583}" dt="2021-10-26T16:42:27.415" v="239" actId="20577"/>
          <ac:spMkLst>
            <pc:docMk/>
            <pc:sldMasterMk cId="2234620897" sldId="2147483648"/>
            <ac:spMk id="3" creationId="{8DCB0B42-2E99-42C6-B1C5-414DEF72B9B6}"/>
          </ac:spMkLst>
        </pc:spChg>
        <pc:spChg chg="mod">
          <ac:chgData name="Hodaya Cohen-Adiv" userId="54baf416-17b2-44b0-8eaa-f32867a20369" providerId="ADAL" clId="{31FC8F9D-D0F9-4942-8C79-E58799FCB583}" dt="2021-10-26T16:42:26.563" v="238" actId="20577"/>
          <ac:spMkLst>
            <pc:docMk/>
            <pc:sldMasterMk cId="2234620897" sldId="2147483648"/>
            <ac:spMk id="5" creationId="{3CC38392-4B27-4DBC-8ECB-A4AECDD2B146}"/>
          </ac:spMkLst>
        </pc:spChg>
        <pc:sldLayoutChg chg="setBg">
          <pc:chgData name="Hodaya Cohen-Adiv" userId="54baf416-17b2-44b0-8eaa-f32867a20369" providerId="ADAL" clId="{31FC8F9D-D0F9-4942-8C79-E58799FCB583}" dt="2021-10-26T16:51:02.272" v="296"/>
          <pc:sldLayoutMkLst>
            <pc:docMk/>
            <pc:sldMasterMk cId="2234620897" sldId="2147483648"/>
            <pc:sldLayoutMk cId="2313533242" sldId="2147483649"/>
          </pc:sldLayoutMkLst>
        </pc:sldLayoutChg>
        <pc:sldLayoutChg chg="addSp delSp modSp mod ord setBg">
          <pc:chgData name="Hodaya Cohen-Adiv" userId="54baf416-17b2-44b0-8eaa-f32867a20369" providerId="ADAL" clId="{31FC8F9D-D0F9-4942-8C79-E58799FCB583}" dt="2021-10-26T16:51:02.272" v="296"/>
          <pc:sldLayoutMkLst>
            <pc:docMk/>
            <pc:sldMasterMk cId="2234620897" sldId="2147483648"/>
            <pc:sldLayoutMk cId="1731164574" sldId="2147483650"/>
          </pc:sldLayoutMkLst>
          <pc:spChg chg="add del mod">
            <ac:chgData name="Hodaya Cohen-Adiv" userId="54baf416-17b2-44b0-8eaa-f32867a20369" providerId="ADAL" clId="{31FC8F9D-D0F9-4942-8C79-E58799FCB583}" dt="2021-10-26T16:42:34.453" v="256" actId="14100"/>
            <ac:spMkLst>
              <pc:docMk/>
              <pc:sldMasterMk cId="2234620897" sldId="2147483648"/>
              <pc:sldLayoutMk cId="1731164574" sldId="2147483650"/>
              <ac:spMk id="2" creationId="{D5F59310-DAA7-4C5E-B436-54692EFA204C}"/>
            </ac:spMkLst>
          </pc:spChg>
          <pc:spChg chg="del">
            <ac:chgData name="Hodaya Cohen-Adiv" userId="54baf416-17b2-44b0-8eaa-f32867a20369" providerId="ADAL" clId="{31FC8F9D-D0F9-4942-8C79-E58799FCB583}" dt="2021-10-26T16:38:05.758" v="216" actId="478"/>
            <ac:spMkLst>
              <pc:docMk/>
              <pc:sldMasterMk cId="2234620897" sldId="2147483648"/>
              <pc:sldLayoutMk cId="1731164574" sldId="2147483650"/>
              <ac:spMk id="3" creationId="{59CE7762-1956-4EEE-AE91-7A286963277E}"/>
            </ac:spMkLst>
          </pc:spChg>
          <pc:spChg chg="add del">
            <ac:chgData name="Hodaya Cohen-Adiv" userId="54baf416-17b2-44b0-8eaa-f32867a20369" providerId="ADAL" clId="{31FC8F9D-D0F9-4942-8C79-E58799FCB583}" dt="2021-10-26T16:49:10" v="284"/>
            <ac:spMkLst>
              <pc:docMk/>
              <pc:sldMasterMk cId="2234620897" sldId="2147483648"/>
              <pc:sldLayoutMk cId="1731164574" sldId="2147483650"/>
              <ac:spMk id="4" creationId="{FCA63867-40EE-4A14-B3DD-6D783CA993A5}"/>
            </ac:spMkLst>
          </pc:spChg>
          <pc:spChg chg="add del">
            <ac:chgData name="Hodaya Cohen-Adiv" userId="54baf416-17b2-44b0-8eaa-f32867a20369" providerId="ADAL" clId="{31FC8F9D-D0F9-4942-8C79-E58799FCB583}" dt="2021-10-26T16:49:10" v="284"/>
            <ac:spMkLst>
              <pc:docMk/>
              <pc:sldMasterMk cId="2234620897" sldId="2147483648"/>
              <pc:sldLayoutMk cId="1731164574" sldId="2147483650"/>
              <ac:spMk id="5" creationId="{A7C4569C-5ABC-469C-A31C-6097E141F77A}"/>
            </ac:spMkLst>
          </pc:spChg>
          <pc:spChg chg="add del">
            <ac:chgData name="Hodaya Cohen-Adiv" userId="54baf416-17b2-44b0-8eaa-f32867a20369" providerId="ADAL" clId="{31FC8F9D-D0F9-4942-8C79-E58799FCB583}" dt="2021-10-26T16:49:10" v="284"/>
            <ac:spMkLst>
              <pc:docMk/>
              <pc:sldMasterMk cId="2234620897" sldId="2147483648"/>
              <pc:sldLayoutMk cId="1731164574" sldId="2147483650"/>
              <ac:spMk id="6" creationId="{FC010349-AAD6-4628-8C8E-DF805DA5A802}"/>
            </ac:spMkLst>
          </pc:spChg>
          <pc:picChg chg="add del mod">
            <ac:chgData name="Hodaya Cohen-Adiv" userId="54baf416-17b2-44b0-8eaa-f32867a20369" providerId="ADAL" clId="{31FC8F9D-D0F9-4942-8C79-E58799FCB583}" dt="2021-10-26T16:42:34.632" v="257"/>
            <ac:picMkLst>
              <pc:docMk/>
              <pc:sldMasterMk cId="2234620897" sldId="2147483648"/>
              <pc:sldLayoutMk cId="1731164574" sldId="2147483650"/>
              <ac:picMk id="7" creationId="{FCF9482E-00D3-4390-9D59-913A59FF4146}"/>
            </ac:picMkLst>
          </pc:picChg>
        </pc:sldLayoutChg>
        <pc:sldLayoutChg chg="setBg">
          <pc:chgData name="Hodaya Cohen-Adiv" userId="54baf416-17b2-44b0-8eaa-f32867a20369" providerId="ADAL" clId="{31FC8F9D-D0F9-4942-8C79-E58799FCB583}" dt="2021-10-26T16:51:02.272" v="296"/>
          <pc:sldLayoutMkLst>
            <pc:docMk/>
            <pc:sldMasterMk cId="2234620897" sldId="2147483648"/>
            <pc:sldLayoutMk cId="4012942730" sldId="2147483651"/>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1716311947" sldId="2147483652"/>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1433528185" sldId="2147483653"/>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146297969" sldId="2147483654"/>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3746033906" sldId="2147483655"/>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2403868303" sldId="2147483656"/>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2749007141" sldId="2147483657"/>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739343394" sldId="2147483658"/>
          </pc:sldLayoutMkLst>
        </pc:sldLayoutChg>
        <pc:sldLayoutChg chg="setBg">
          <pc:chgData name="Hodaya Cohen-Adiv" userId="54baf416-17b2-44b0-8eaa-f32867a20369" providerId="ADAL" clId="{31FC8F9D-D0F9-4942-8C79-E58799FCB583}" dt="2021-10-26T16:51:02.272" v="296"/>
          <pc:sldLayoutMkLst>
            <pc:docMk/>
            <pc:sldMasterMk cId="2234620897" sldId="2147483648"/>
            <pc:sldLayoutMk cId="2757309711" sldId="2147483659"/>
          </pc:sldLayoutMkLst>
        </pc:sldLayoutChg>
      </pc:sldMasterChg>
      <pc:sldMasterChg chg="new del mod setBg addSldLayout delSldLayout modSldLayout">
        <pc:chgData name="Hodaya Cohen-Adiv" userId="54baf416-17b2-44b0-8eaa-f32867a20369" providerId="ADAL" clId="{31FC8F9D-D0F9-4942-8C79-E58799FCB583}" dt="2021-10-26T16:42:30.419" v="246" actId="6938"/>
        <pc:sldMasterMkLst>
          <pc:docMk/>
          <pc:sldMasterMk cId="452330281" sldId="2147483660"/>
        </pc:sldMasterMkLst>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483584559" sldId="2147483661"/>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744545449" sldId="2147483662"/>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755989175" sldId="2147483663"/>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502957169" sldId="2147483664"/>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1808762772" sldId="2147483665"/>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2532048098" sldId="2147483666"/>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2931529605" sldId="2147483667"/>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541055096" sldId="2147483668"/>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1416053399" sldId="2147483669"/>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3067081946" sldId="2147483670"/>
          </pc:sldLayoutMkLst>
        </pc:sldLayoutChg>
        <pc:sldLayoutChg chg="new del replId setBg">
          <pc:chgData name="Hodaya Cohen-Adiv" userId="54baf416-17b2-44b0-8eaa-f32867a20369" providerId="ADAL" clId="{31FC8F9D-D0F9-4942-8C79-E58799FCB583}" dt="2021-10-26T16:42:30.419" v="246" actId="6938"/>
          <pc:sldLayoutMkLst>
            <pc:docMk/>
            <pc:sldMasterMk cId="452330281" sldId="2147483660"/>
            <pc:sldLayoutMk cId="1379609156" sldId="2147483671"/>
          </pc:sldLayoutMkLst>
        </pc:sldLayoutChg>
      </pc:sldMasterChg>
      <pc:sldMasterChg chg="delSp new mod setBg addSldLayout modSldLayout">
        <pc:chgData name="Hodaya Cohen-Adiv" userId="54baf416-17b2-44b0-8eaa-f32867a20369" providerId="ADAL" clId="{31FC8F9D-D0F9-4942-8C79-E58799FCB583}" dt="2021-10-26T16:51:02.272" v="296"/>
        <pc:sldMasterMkLst>
          <pc:docMk/>
          <pc:sldMasterMk cId="2172780450" sldId="2147483660"/>
        </pc:sldMasterMkLst>
        <pc:spChg chg="del">
          <ac:chgData name="Hodaya Cohen-Adiv" userId="54baf416-17b2-44b0-8eaa-f32867a20369" providerId="ADAL" clId="{31FC8F9D-D0F9-4942-8C79-E58799FCB583}" dt="2021-10-26T16:49:32.438" v="286" actId="478"/>
          <ac:spMkLst>
            <pc:docMk/>
            <pc:sldMasterMk cId="2172780450" sldId="2147483660"/>
            <ac:spMk id="4" creationId="{B7E24C67-AFC0-4E09-9A9D-CC13595633FA}"/>
          </ac:spMkLst>
        </pc:spChg>
        <pc:spChg chg="del">
          <ac:chgData name="Hodaya Cohen-Adiv" userId="54baf416-17b2-44b0-8eaa-f32867a20369" providerId="ADAL" clId="{31FC8F9D-D0F9-4942-8C79-E58799FCB583}" dt="2021-10-26T16:49:35.126" v="287" actId="478"/>
          <ac:spMkLst>
            <pc:docMk/>
            <pc:sldMasterMk cId="2172780450" sldId="2147483660"/>
            <ac:spMk id="5" creationId="{869A0FBC-36BA-43C7-BB32-F2F5028325C4}"/>
          </ac:spMkLst>
        </pc:spChg>
        <pc:spChg chg="del">
          <ac:chgData name="Hodaya Cohen-Adiv" userId="54baf416-17b2-44b0-8eaa-f32867a20369" providerId="ADAL" clId="{31FC8F9D-D0F9-4942-8C79-E58799FCB583}" dt="2021-10-26T16:49:36.456" v="288" actId="478"/>
          <ac:spMkLst>
            <pc:docMk/>
            <pc:sldMasterMk cId="2172780450" sldId="2147483660"/>
            <ac:spMk id="6" creationId="{87E1E726-F186-402F-A521-E2FB1B8E259F}"/>
          </ac:spMkLst>
        </pc:spChg>
        <pc:sldLayoutChg chg="new replId setBg">
          <pc:chgData name="Hodaya Cohen-Adiv" userId="54baf416-17b2-44b0-8eaa-f32867a20369" providerId="ADAL" clId="{31FC8F9D-D0F9-4942-8C79-E58799FCB583}" dt="2021-10-26T16:51:02.272" v="296"/>
          <pc:sldLayoutMkLst>
            <pc:docMk/>
            <pc:sldMasterMk cId="2172780450" sldId="2147483660"/>
            <pc:sldLayoutMk cId="999765566" sldId="2147483661"/>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3017158818" sldId="2147483662"/>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2744355336" sldId="2147483663"/>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814850956" sldId="2147483664"/>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2289843568" sldId="2147483665"/>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1926392397" sldId="2147483666"/>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700054385" sldId="2147483667"/>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907343623" sldId="2147483668"/>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875535643" sldId="2147483669"/>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3704465641" sldId="2147483670"/>
          </pc:sldLayoutMkLst>
        </pc:sldLayoutChg>
        <pc:sldLayoutChg chg="new replId setBg">
          <pc:chgData name="Hodaya Cohen-Adiv" userId="54baf416-17b2-44b0-8eaa-f32867a20369" providerId="ADAL" clId="{31FC8F9D-D0F9-4942-8C79-E58799FCB583}" dt="2021-10-26T16:51:02.272" v="296"/>
          <pc:sldLayoutMkLst>
            <pc:docMk/>
            <pc:sldMasterMk cId="2172780450" sldId="2147483660"/>
            <pc:sldLayoutMk cId="2884824387" sldId="2147483671"/>
          </pc:sldLayoutMkLst>
        </pc:sldLayoutChg>
      </pc:sldMasterChg>
      <pc:sldMasterChg chg="new del mod addSldLayout delSldLayout">
        <pc:chgData name="Hodaya Cohen-Adiv" userId="54baf416-17b2-44b0-8eaa-f32867a20369" providerId="ADAL" clId="{31FC8F9D-D0F9-4942-8C79-E58799FCB583}" dt="2021-10-26T16:49:51.532" v="291" actId="6938"/>
        <pc:sldMasterMkLst>
          <pc:docMk/>
          <pc:sldMasterMk cId="2574776985" sldId="2147483672"/>
        </pc:sldMasterMkLst>
        <pc:sldLayoutChg chg="new del replId">
          <pc:chgData name="Hodaya Cohen-Adiv" userId="54baf416-17b2-44b0-8eaa-f32867a20369" providerId="ADAL" clId="{31FC8F9D-D0F9-4942-8C79-E58799FCB583}" dt="2021-10-26T16:49:51.532" v="291" actId="6938"/>
          <pc:sldLayoutMkLst>
            <pc:docMk/>
            <pc:sldMasterMk cId="2574776985" sldId="2147483672"/>
            <pc:sldLayoutMk cId="189896391" sldId="2147483673"/>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840551854" sldId="2147483674"/>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119814904" sldId="2147483675"/>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3648283519" sldId="2147483676"/>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256842737" sldId="2147483677"/>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080084862" sldId="2147483678"/>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2642682849" sldId="2147483679"/>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433527307" sldId="2147483680"/>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740658426" sldId="2147483681"/>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332469366" sldId="2147483682"/>
          </pc:sldLayoutMkLst>
        </pc:sldLayoutChg>
        <pc:sldLayoutChg chg="new del replId">
          <pc:chgData name="Hodaya Cohen-Adiv" userId="54baf416-17b2-44b0-8eaa-f32867a20369" providerId="ADAL" clId="{31FC8F9D-D0F9-4942-8C79-E58799FCB583}" dt="2021-10-26T16:49:51.532" v="291" actId="6938"/>
          <pc:sldLayoutMkLst>
            <pc:docMk/>
            <pc:sldMasterMk cId="2574776985" sldId="2147483672"/>
            <pc:sldLayoutMk cId="1731131914"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96BB6D-C926-4F1D-A772-8829D7549684}"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EFD2686B-F4CB-4A0D-A1EE-BBECC848B9F6}">
      <dgm:prSet/>
      <dgm:spPr/>
      <dgm:t>
        <a:bodyPr/>
        <a:lstStyle/>
        <a:p>
          <a:pPr algn="ctr"/>
          <a:r>
            <a:rPr lang="en-US" b="0" i="0" dirty="0"/>
            <a:t>Creating the global modules</a:t>
          </a:r>
          <a:endParaRPr lang="en-US" dirty="0"/>
        </a:p>
      </dgm:t>
    </dgm:pt>
    <dgm:pt modelId="{00F0AF37-8384-4F18-B29E-A32E6CAB8D83}" type="parTrans" cxnId="{07772DF7-308E-4271-8A7B-EECED563FC0B}">
      <dgm:prSet/>
      <dgm:spPr/>
      <dgm:t>
        <a:bodyPr/>
        <a:lstStyle/>
        <a:p>
          <a:endParaRPr lang="en-US"/>
        </a:p>
      </dgm:t>
    </dgm:pt>
    <dgm:pt modelId="{02E36B98-AF20-4213-BD6D-C272D13A2D82}" type="sibTrans" cxnId="{07772DF7-308E-4271-8A7B-EECED563FC0B}">
      <dgm:prSet phldrT="1" phldr="0"/>
      <dgm:spPr/>
      <dgm:t>
        <a:bodyPr/>
        <a:lstStyle/>
        <a:p>
          <a:r>
            <a:rPr lang="en-US"/>
            <a:t>1</a:t>
          </a:r>
        </a:p>
      </dgm:t>
    </dgm:pt>
    <dgm:pt modelId="{D5150EDA-844C-4917-9F7E-71CB40042591}">
      <dgm:prSet/>
      <dgm:spPr/>
      <dgm:t>
        <a:bodyPr/>
        <a:lstStyle/>
        <a:p>
          <a:pPr algn="ctr"/>
          <a:r>
            <a:rPr lang="en-US" b="0" i="0" dirty="0"/>
            <a:t>Cleaning the global modules at the end of each test</a:t>
          </a:r>
          <a:endParaRPr lang="en-US" dirty="0"/>
        </a:p>
      </dgm:t>
    </dgm:pt>
    <dgm:pt modelId="{921CB686-6468-41EA-A53D-BC9CC5B5FCD5}" type="parTrans" cxnId="{6B72B0A2-F77E-448B-868A-63C4CA954701}">
      <dgm:prSet/>
      <dgm:spPr/>
      <dgm:t>
        <a:bodyPr/>
        <a:lstStyle/>
        <a:p>
          <a:endParaRPr lang="en-US"/>
        </a:p>
      </dgm:t>
    </dgm:pt>
    <dgm:pt modelId="{6DB67969-0409-4AA4-83F8-C1CA10E77D55}" type="sibTrans" cxnId="{6B72B0A2-F77E-448B-868A-63C4CA954701}">
      <dgm:prSet phldrT="2" phldr="0"/>
      <dgm:spPr/>
      <dgm:t>
        <a:bodyPr/>
        <a:lstStyle/>
        <a:p>
          <a:r>
            <a:rPr lang="en-US"/>
            <a:t>2</a:t>
          </a:r>
        </a:p>
      </dgm:t>
    </dgm:pt>
    <dgm:pt modelId="{0A0A51EA-3566-4FB0-908F-1E066DD1EF25}">
      <dgm:prSet/>
      <dgm:spPr/>
      <dgm:t>
        <a:bodyPr/>
        <a:lstStyle/>
        <a:p>
          <a:pPr algn="ctr"/>
          <a:r>
            <a:rPr lang="en-US" dirty="0"/>
            <a:t>Creating the local modules for each test</a:t>
          </a:r>
        </a:p>
      </dgm:t>
    </dgm:pt>
    <dgm:pt modelId="{5E61BC33-C5A8-408F-A7B4-3ABD375EB82B}" type="parTrans" cxnId="{F2C1962E-E40D-4987-85DF-2039B9255FEE}">
      <dgm:prSet/>
      <dgm:spPr/>
      <dgm:t>
        <a:bodyPr/>
        <a:lstStyle/>
        <a:p>
          <a:endParaRPr lang="en-US"/>
        </a:p>
      </dgm:t>
    </dgm:pt>
    <dgm:pt modelId="{2F2A89E3-CB97-40CA-8709-1C4401E7275D}" type="sibTrans" cxnId="{F2C1962E-E40D-4987-85DF-2039B9255FEE}">
      <dgm:prSet phldrT="3" phldr="0"/>
      <dgm:spPr/>
      <dgm:t>
        <a:bodyPr/>
        <a:lstStyle/>
        <a:p>
          <a:r>
            <a:rPr lang="en-US"/>
            <a:t>3</a:t>
          </a:r>
        </a:p>
      </dgm:t>
    </dgm:pt>
    <dgm:pt modelId="{AF378C8C-92BA-4C3C-9C9D-3B57740C20C3}">
      <dgm:prSet/>
      <dgm:spPr/>
      <dgm:t>
        <a:bodyPr/>
        <a:lstStyle/>
        <a:p>
          <a:pPr algn="ctr"/>
          <a:r>
            <a:rPr lang="en-US" dirty="0"/>
            <a:t>Checking if       re-planning is needed and run the offline planer</a:t>
          </a:r>
        </a:p>
      </dgm:t>
    </dgm:pt>
    <dgm:pt modelId="{D35E43A6-683C-4F01-AE34-5C2DAD0DF765}" type="parTrans" cxnId="{E3D72E7B-310B-43D4-A0CC-605C5FCB71D5}">
      <dgm:prSet/>
      <dgm:spPr/>
      <dgm:t>
        <a:bodyPr/>
        <a:lstStyle/>
        <a:p>
          <a:endParaRPr lang="en-US"/>
        </a:p>
      </dgm:t>
    </dgm:pt>
    <dgm:pt modelId="{C98F80F0-F8F6-49F7-A481-D1655482A9DB}" type="sibTrans" cxnId="{E3D72E7B-310B-43D4-A0CC-605C5FCB71D5}">
      <dgm:prSet phldrT="4" phldr="0"/>
      <dgm:spPr/>
      <dgm:t>
        <a:bodyPr/>
        <a:lstStyle/>
        <a:p>
          <a:r>
            <a:rPr lang="en-US"/>
            <a:t>4</a:t>
          </a:r>
        </a:p>
      </dgm:t>
    </dgm:pt>
    <dgm:pt modelId="{82513505-3768-45C5-8259-D563F3C1A627}" type="pres">
      <dgm:prSet presAssocID="{C896BB6D-C926-4F1D-A772-8829D7549684}" presName="Name0" presStyleCnt="0">
        <dgm:presLayoutVars>
          <dgm:animLvl val="lvl"/>
          <dgm:resizeHandles val="exact"/>
        </dgm:presLayoutVars>
      </dgm:prSet>
      <dgm:spPr/>
    </dgm:pt>
    <dgm:pt modelId="{9D02D7BC-8F47-4254-A60E-465629DAF7F7}" type="pres">
      <dgm:prSet presAssocID="{EFD2686B-F4CB-4A0D-A1EE-BBECC848B9F6}" presName="compositeNode" presStyleCnt="0">
        <dgm:presLayoutVars>
          <dgm:bulletEnabled val="1"/>
        </dgm:presLayoutVars>
      </dgm:prSet>
      <dgm:spPr/>
    </dgm:pt>
    <dgm:pt modelId="{A28EC902-44D2-4050-A102-F57AAC364BD6}" type="pres">
      <dgm:prSet presAssocID="{EFD2686B-F4CB-4A0D-A1EE-BBECC848B9F6}" presName="bgRect" presStyleLbl="bgAccFollowNode1" presStyleIdx="0" presStyleCnt="4"/>
      <dgm:spPr/>
    </dgm:pt>
    <dgm:pt modelId="{CB7C6B2B-5EDD-476D-8CE0-C8419CCF40D2}" type="pres">
      <dgm:prSet presAssocID="{02E36B98-AF20-4213-BD6D-C272D13A2D82}" presName="sibTransNodeCircle" presStyleLbl="alignNode1" presStyleIdx="0" presStyleCnt="8">
        <dgm:presLayoutVars>
          <dgm:chMax val="0"/>
          <dgm:bulletEnabled/>
        </dgm:presLayoutVars>
      </dgm:prSet>
      <dgm:spPr/>
    </dgm:pt>
    <dgm:pt modelId="{EFC94AE6-01D5-44A4-8E2B-C837B9117FB4}" type="pres">
      <dgm:prSet presAssocID="{EFD2686B-F4CB-4A0D-A1EE-BBECC848B9F6}" presName="bottomLine" presStyleLbl="alignNode1" presStyleIdx="1" presStyleCnt="8">
        <dgm:presLayoutVars/>
      </dgm:prSet>
      <dgm:spPr/>
    </dgm:pt>
    <dgm:pt modelId="{95AEACC8-FA6B-47EA-AAA5-D4A4A0764D09}" type="pres">
      <dgm:prSet presAssocID="{EFD2686B-F4CB-4A0D-A1EE-BBECC848B9F6}" presName="nodeText" presStyleLbl="bgAccFollowNode1" presStyleIdx="0" presStyleCnt="4">
        <dgm:presLayoutVars>
          <dgm:bulletEnabled val="1"/>
        </dgm:presLayoutVars>
      </dgm:prSet>
      <dgm:spPr/>
    </dgm:pt>
    <dgm:pt modelId="{1B4AC405-C770-40BD-9020-176534418A6B}" type="pres">
      <dgm:prSet presAssocID="{02E36B98-AF20-4213-BD6D-C272D13A2D82}" presName="sibTrans" presStyleCnt="0"/>
      <dgm:spPr/>
    </dgm:pt>
    <dgm:pt modelId="{5053D095-E22B-4CE3-8C01-98C22A25A54C}" type="pres">
      <dgm:prSet presAssocID="{D5150EDA-844C-4917-9F7E-71CB40042591}" presName="compositeNode" presStyleCnt="0">
        <dgm:presLayoutVars>
          <dgm:bulletEnabled val="1"/>
        </dgm:presLayoutVars>
      </dgm:prSet>
      <dgm:spPr/>
    </dgm:pt>
    <dgm:pt modelId="{774BE1E4-D1E9-4143-83BB-7D7BA039F2EA}" type="pres">
      <dgm:prSet presAssocID="{D5150EDA-844C-4917-9F7E-71CB40042591}" presName="bgRect" presStyleLbl="bgAccFollowNode1" presStyleIdx="1" presStyleCnt="4"/>
      <dgm:spPr/>
    </dgm:pt>
    <dgm:pt modelId="{1D5F61B4-A4C5-411B-A841-C9D6B439C33B}" type="pres">
      <dgm:prSet presAssocID="{6DB67969-0409-4AA4-83F8-C1CA10E77D55}" presName="sibTransNodeCircle" presStyleLbl="alignNode1" presStyleIdx="2" presStyleCnt="8">
        <dgm:presLayoutVars>
          <dgm:chMax val="0"/>
          <dgm:bulletEnabled/>
        </dgm:presLayoutVars>
      </dgm:prSet>
      <dgm:spPr/>
    </dgm:pt>
    <dgm:pt modelId="{AB82BB77-6A4A-4755-85D0-47F519B18BC0}" type="pres">
      <dgm:prSet presAssocID="{D5150EDA-844C-4917-9F7E-71CB40042591}" presName="bottomLine" presStyleLbl="alignNode1" presStyleIdx="3" presStyleCnt="8">
        <dgm:presLayoutVars/>
      </dgm:prSet>
      <dgm:spPr/>
    </dgm:pt>
    <dgm:pt modelId="{5B207AB0-2600-4298-9AC2-571066FDAD9C}" type="pres">
      <dgm:prSet presAssocID="{D5150EDA-844C-4917-9F7E-71CB40042591}" presName="nodeText" presStyleLbl="bgAccFollowNode1" presStyleIdx="1" presStyleCnt="4">
        <dgm:presLayoutVars>
          <dgm:bulletEnabled val="1"/>
        </dgm:presLayoutVars>
      </dgm:prSet>
      <dgm:spPr/>
    </dgm:pt>
    <dgm:pt modelId="{8FA75F9B-DEA4-4A92-8C93-84FBFFFEF588}" type="pres">
      <dgm:prSet presAssocID="{6DB67969-0409-4AA4-83F8-C1CA10E77D55}" presName="sibTrans" presStyleCnt="0"/>
      <dgm:spPr/>
    </dgm:pt>
    <dgm:pt modelId="{26FAD006-922B-481E-B741-D293EF76EBEC}" type="pres">
      <dgm:prSet presAssocID="{0A0A51EA-3566-4FB0-908F-1E066DD1EF25}" presName="compositeNode" presStyleCnt="0">
        <dgm:presLayoutVars>
          <dgm:bulletEnabled val="1"/>
        </dgm:presLayoutVars>
      </dgm:prSet>
      <dgm:spPr/>
    </dgm:pt>
    <dgm:pt modelId="{0ADE7FB9-60FE-4599-9083-47FDFED43027}" type="pres">
      <dgm:prSet presAssocID="{0A0A51EA-3566-4FB0-908F-1E066DD1EF25}" presName="bgRect" presStyleLbl="bgAccFollowNode1" presStyleIdx="2" presStyleCnt="4"/>
      <dgm:spPr/>
    </dgm:pt>
    <dgm:pt modelId="{E25AF807-0E72-4557-A186-ADA5BB52A0A3}" type="pres">
      <dgm:prSet presAssocID="{2F2A89E3-CB97-40CA-8709-1C4401E7275D}" presName="sibTransNodeCircle" presStyleLbl="alignNode1" presStyleIdx="4" presStyleCnt="8">
        <dgm:presLayoutVars>
          <dgm:chMax val="0"/>
          <dgm:bulletEnabled/>
        </dgm:presLayoutVars>
      </dgm:prSet>
      <dgm:spPr/>
    </dgm:pt>
    <dgm:pt modelId="{537556CC-049C-4873-A942-B7277A916BCF}" type="pres">
      <dgm:prSet presAssocID="{0A0A51EA-3566-4FB0-908F-1E066DD1EF25}" presName="bottomLine" presStyleLbl="alignNode1" presStyleIdx="5" presStyleCnt="8">
        <dgm:presLayoutVars/>
      </dgm:prSet>
      <dgm:spPr/>
    </dgm:pt>
    <dgm:pt modelId="{62B8C783-DFC1-434F-926B-3EEEAEE4029A}" type="pres">
      <dgm:prSet presAssocID="{0A0A51EA-3566-4FB0-908F-1E066DD1EF25}" presName="nodeText" presStyleLbl="bgAccFollowNode1" presStyleIdx="2" presStyleCnt="4">
        <dgm:presLayoutVars>
          <dgm:bulletEnabled val="1"/>
        </dgm:presLayoutVars>
      </dgm:prSet>
      <dgm:spPr/>
    </dgm:pt>
    <dgm:pt modelId="{1B84C0B0-CDDF-41B1-A98C-633DF5BCAE64}" type="pres">
      <dgm:prSet presAssocID="{2F2A89E3-CB97-40CA-8709-1C4401E7275D}" presName="sibTrans" presStyleCnt="0"/>
      <dgm:spPr/>
    </dgm:pt>
    <dgm:pt modelId="{0CD27C0B-9BC0-4CB9-8C6C-7F13E21FB95D}" type="pres">
      <dgm:prSet presAssocID="{AF378C8C-92BA-4C3C-9C9D-3B57740C20C3}" presName="compositeNode" presStyleCnt="0">
        <dgm:presLayoutVars>
          <dgm:bulletEnabled val="1"/>
        </dgm:presLayoutVars>
      </dgm:prSet>
      <dgm:spPr/>
    </dgm:pt>
    <dgm:pt modelId="{00BC48E7-0E20-423D-8050-8EC9EB23D890}" type="pres">
      <dgm:prSet presAssocID="{AF378C8C-92BA-4C3C-9C9D-3B57740C20C3}" presName="bgRect" presStyleLbl="bgAccFollowNode1" presStyleIdx="3" presStyleCnt="4"/>
      <dgm:spPr/>
    </dgm:pt>
    <dgm:pt modelId="{D709D669-E545-4E71-93D2-7C87B218CB8E}" type="pres">
      <dgm:prSet presAssocID="{C98F80F0-F8F6-49F7-A481-D1655482A9DB}" presName="sibTransNodeCircle" presStyleLbl="alignNode1" presStyleIdx="6" presStyleCnt="8">
        <dgm:presLayoutVars>
          <dgm:chMax val="0"/>
          <dgm:bulletEnabled/>
        </dgm:presLayoutVars>
      </dgm:prSet>
      <dgm:spPr/>
    </dgm:pt>
    <dgm:pt modelId="{22ED036B-2F42-43E2-BEAA-E00AD252D409}" type="pres">
      <dgm:prSet presAssocID="{AF378C8C-92BA-4C3C-9C9D-3B57740C20C3}" presName="bottomLine" presStyleLbl="alignNode1" presStyleIdx="7" presStyleCnt="8">
        <dgm:presLayoutVars/>
      </dgm:prSet>
      <dgm:spPr/>
    </dgm:pt>
    <dgm:pt modelId="{DB689B22-5B74-4981-AA8E-66C5339C7C34}" type="pres">
      <dgm:prSet presAssocID="{AF378C8C-92BA-4C3C-9C9D-3B57740C20C3}" presName="nodeText" presStyleLbl="bgAccFollowNode1" presStyleIdx="3" presStyleCnt="4">
        <dgm:presLayoutVars>
          <dgm:bulletEnabled val="1"/>
        </dgm:presLayoutVars>
      </dgm:prSet>
      <dgm:spPr/>
    </dgm:pt>
  </dgm:ptLst>
  <dgm:cxnLst>
    <dgm:cxn modelId="{F3F24B04-2D07-4D63-BC3E-4D37F937B1FE}" type="presOf" srcId="{EFD2686B-F4CB-4A0D-A1EE-BBECC848B9F6}" destId="{A28EC902-44D2-4050-A102-F57AAC364BD6}" srcOrd="0" destOrd="0" presId="urn:microsoft.com/office/officeart/2016/7/layout/BasicLinearProcessNumbered"/>
    <dgm:cxn modelId="{F2C1962E-E40D-4987-85DF-2039B9255FEE}" srcId="{C896BB6D-C926-4F1D-A772-8829D7549684}" destId="{0A0A51EA-3566-4FB0-908F-1E066DD1EF25}" srcOrd="2" destOrd="0" parTransId="{5E61BC33-C5A8-408F-A7B4-3ABD375EB82B}" sibTransId="{2F2A89E3-CB97-40CA-8709-1C4401E7275D}"/>
    <dgm:cxn modelId="{D43E7A39-AEF8-49E8-90F0-802D530B1E33}" type="presOf" srcId="{C98F80F0-F8F6-49F7-A481-D1655482A9DB}" destId="{D709D669-E545-4E71-93D2-7C87B218CB8E}" srcOrd="0" destOrd="0" presId="urn:microsoft.com/office/officeart/2016/7/layout/BasicLinearProcessNumbered"/>
    <dgm:cxn modelId="{72DA363D-6C07-4DD5-BB32-E36277237AE3}" type="presOf" srcId="{0A0A51EA-3566-4FB0-908F-1E066DD1EF25}" destId="{62B8C783-DFC1-434F-926B-3EEEAEE4029A}" srcOrd="1" destOrd="0" presId="urn:microsoft.com/office/officeart/2016/7/layout/BasicLinearProcessNumbered"/>
    <dgm:cxn modelId="{B0B90666-D781-4310-B165-674F8C27CC1E}" type="presOf" srcId="{0A0A51EA-3566-4FB0-908F-1E066DD1EF25}" destId="{0ADE7FB9-60FE-4599-9083-47FDFED43027}" srcOrd="0" destOrd="0" presId="urn:microsoft.com/office/officeart/2016/7/layout/BasicLinearProcessNumbered"/>
    <dgm:cxn modelId="{F6FB3075-029E-4F31-B184-768AEA8C8EE2}" type="presOf" srcId="{EFD2686B-F4CB-4A0D-A1EE-BBECC848B9F6}" destId="{95AEACC8-FA6B-47EA-AAA5-D4A4A0764D09}" srcOrd="1" destOrd="0" presId="urn:microsoft.com/office/officeart/2016/7/layout/BasicLinearProcessNumbered"/>
    <dgm:cxn modelId="{DADA3077-1939-4B6E-966E-C79826661AB6}" type="presOf" srcId="{2F2A89E3-CB97-40CA-8709-1C4401E7275D}" destId="{E25AF807-0E72-4557-A186-ADA5BB52A0A3}" srcOrd="0" destOrd="0" presId="urn:microsoft.com/office/officeart/2016/7/layout/BasicLinearProcessNumbered"/>
    <dgm:cxn modelId="{A84CB358-DEBC-4CA3-A205-8C01F02137FC}" type="presOf" srcId="{6DB67969-0409-4AA4-83F8-C1CA10E77D55}" destId="{1D5F61B4-A4C5-411B-A841-C9D6B439C33B}" srcOrd="0" destOrd="0" presId="urn:microsoft.com/office/officeart/2016/7/layout/BasicLinearProcessNumbered"/>
    <dgm:cxn modelId="{E3D72E7B-310B-43D4-A0CC-605C5FCB71D5}" srcId="{C896BB6D-C926-4F1D-A772-8829D7549684}" destId="{AF378C8C-92BA-4C3C-9C9D-3B57740C20C3}" srcOrd="3" destOrd="0" parTransId="{D35E43A6-683C-4F01-AE34-5C2DAD0DF765}" sibTransId="{C98F80F0-F8F6-49F7-A481-D1655482A9DB}"/>
    <dgm:cxn modelId="{6B72B0A2-F77E-448B-868A-63C4CA954701}" srcId="{C896BB6D-C926-4F1D-A772-8829D7549684}" destId="{D5150EDA-844C-4917-9F7E-71CB40042591}" srcOrd="1" destOrd="0" parTransId="{921CB686-6468-41EA-A53D-BC9CC5B5FCD5}" sibTransId="{6DB67969-0409-4AA4-83F8-C1CA10E77D55}"/>
    <dgm:cxn modelId="{041481CA-9992-4D65-9057-01503A71317A}" type="presOf" srcId="{AF378C8C-92BA-4C3C-9C9D-3B57740C20C3}" destId="{DB689B22-5B74-4981-AA8E-66C5339C7C34}" srcOrd="1" destOrd="0" presId="urn:microsoft.com/office/officeart/2016/7/layout/BasicLinearProcessNumbered"/>
    <dgm:cxn modelId="{AC0A2ECF-465F-4015-936F-D10E1CB7CC7E}" type="presOf" srcId="{D5150EDA-844C-4917-9F7E-71CB40042591}" destId="{5B207AB0-2600-4298-9AC2-571066FDAD9C}" srcOrd="1" destOrd="0" presId="urn:microsoft.com/office/officeart/2016/7/layout/BasicLinearProcessNumbered"/>
    <dgm:cxn modelId="{F7FD68D0-C84E-4FD9-B6FF-1EE298A62E61}" type="presOf" srcId="{AF378C8C-92BA-4C3C-9C9D-3B57740C20C3}" destId="{00BC48E7-0E20-423D-8050-8EC9EB23D890}" srcOrd="0" destOrd="0" presId="urn:microsoft.com/office/officeart/2016/7/layout/BasicLinearProcessNumbered"/>
    <dgm:cxn modelId="{6A3E64D8-F2DF-4B41-8B42-B685EA83DA69}" type="presOf" srcId="{C896BB6D-C926-4F1D-A772-8829D7549684}" destId="{82513505-3768-45C5-8259-D563F3C1A627}" srcOrd="0" destOrd="0" presId="urn:microsoft.com/office/officeart/2016/7/layout/BasicLinearProcessNumbered"/>
    <dgm:cxn modelId="{D2FBC6D8-561B-4F4B-94D3-8B689158EE4F}" type="presOf" srcId="{02E36B98-AF20-4213-BD6D-C272D13A2D82}" destId="{CB7C6B2B-5EDD-476D-8CE0-C8419CCF40D2}" srcOrd="0" destOrd="0" presId="urn:microsoft.com/office/officeart/2016/7/layout/BasicLinearProcessNumbered"/>
    <dgm:cxn modelId="{0B0958DB-24AE-4F72-9573-66182E408800}" type="presOf" srcId="{D5150EDA-844C-4917-9F7E-71CB40042591}" destId="{774BE1E4-D1E9-4143-83BB-7D7BA039F2EA}" srcOrd="0" destOrd="0" presId="urn:microsoft.com/office/officeart/2016/7/layout/BasicLinearProcessNumbered"/>
    <dgm:cxn modelId="{07772DF7-308E-4271-8A7B-EECED563FC0B}" srcId="{C896BB6D-C926-4F1D-A772-8829D7549684}" destId="{EFD2686B-F4CB-4A0D-A1EE-BBECC848B9F6}" srcOrd="0" destOrd="0" parTransId="{00F0AF37-8384-4F18-B29E-A32E6CAB8D83}" sibTransId="{02E36B98-AF20-4213-BD6D-C272D13A2D82}"/>
    <dgm:cxn modelId="{D749440E-234D-480D-A895-6A6E4E287D81}" type="presParOf" srcId="{82513505-3768-45C5-8259-D563F3C1A627}" destId="{9D02D7BC-8F47-4254-A60E-465629DAF7F7}" srcOrd="0" destOrd="0" presId="urn:microsoft.com/office/officeart/2016/7/layout/BasicLinearProcessNumbered"/>
    <dgm:cxn modelId="{5704C3CA-8984-4A07-B2DE-AC631FFDEA04}" type="presParOf" srcId="{9D02D7BC-8F47-4254-A60E-465629DAF7F7}" destId="{A28EC902-44D2-4050-A102-F57AAC364BD6}" srcOrd="0" destOrd="0" presId="urn:microsoft.com/office/officeart/2016/7/layout/BasicLinearProcessNumbered"/>
    <dgm:cxn modelId="{76E77CC6-A1F1-4160-8C84-9B9DCF27C48D}" type="presParOf" srcId="{9D02D7BC-8F47-4254-A60E-465629DAF7F7}" destId="{CB7C6B2B-5EDD-476D-8CE0-C8419CCF40D2}" srcOrd="1" destOrd="0" presId="urn:microsoft.com/office/officeart/2016/7/layout/BasicLinearProcessNumbered"/>
    <dgm:cxn modelId="{BE9737F8-9B20-4B8D-AC80-A3EF818D9D28}" type="presParOf" srcId="{9D02D7BC-8F47-4254-A60E-465629DAF7F7}" destId="{EFC94AE6-01D5-44A4-8E2B-C837B9117FB4}" srcOrd="2" destOrd="0" presId="urn:microsoft.com/office/officeart/2016/7/layout/BasicLinearProcessNumbered"/>
    <dgm:cxn modelId="{24A58862-3815-4FF9-BB9A-924DC9AF57A3}" type="presParOf" srcId="{9D02D7BC-8F47-4254-A60E-465629DAF7F7}" destId="{95AEACC8-FA6B-47EA-AAA5-D4A4A0764D09}" srcOrd="3" destOrd="0" presId="urn:microsoft.com/office/officeart/2016/7/layout/BasicLinearProcessNumbered"/>
    <dgm:cxn modelId="{4F2F9DD4-DECF-46EA-8C37-B8AD611A740A}" type="presParOf" srcId="{82513505-3768-45C5-8259-D563F3C1A627}" destId="{1B4AC405-C770-40BD-9020-176534418A6B}" srcOrd="1" destOrd="0" presId="urn:microsoft.com/office/officeart/2016/7/layout/BasicLinearProcessNumbered"/>
    <dgm:cxn modelId="{0C5476AC-2969-42CA-809B-F8425D5438CD}" type="presParOf" srcId="{82513505-3768-45C5-8259-D563F3C1A627}" destId="{5053D095-E22B-4CE3-8C01-98C22A25A54C}" srcOrd="2" destOrd="0" presId="urn:microsoft.com/office/officeart/2016/7/layout/BasicLinearProcessNumbered"/>
    <dgm:cxn modelId="{4050C300-D0FD-47D5-A6A7-F0D2AA670E2A}" type="presParOf" srcId="{5053D095-E22B-4CE3-8C01-98C22A25A54C}" destId="{774BE1E4-D1E9-4143-83BB-7D7BA039F2EA}" srcOrd="0" destOrd="0" presId="urn:microsoft.com/office/officeart/2016/7/layout/BasicLinearProcessNumbered"/>
    <dgm:cxn modelId="{CD2E9D58-EF97-4D01-ADF8-7B97A57D2DE6}" type="presParOf" srcId="{5053D095-E22B-4CE3-8C01-98C22A25A54C}" destId="{1D5F61B4-A4C5-411B-A841-C9D6B439C33B}" srcOrd="1" destOrd="0" presId="urn:microsoft.com/office/officeart/2016/7/layout/BasicLinearProcessNumbered"/>
    <dgm:cxn modelId="{97770873-4811-466A-AE5B-73E310FD61C2}" type="presParOf" srcId="{5053D095-E22B-4CE3-8C01-98C22A25A54C}" destId="{AB82BB77-6A4A-4755-85D0-47F519B18BC0}" srcOrd="2" destOrd="0" presId="urn:microsoft.com/office/officeart/2016/7/layout/BasicLinearProcessNumbered"/>
    <dgm:cxn modelId="{0958C77B-CDF1-4C31-8BF3-9E1DC6A84925}" type="presParOf" srcId="{5053D095-E22B-4CE3-8C01-98C22A25A54C}" destId="{5B207AB0-2600-4298-9AC2-571066FDAD9C}" srcOrd="3" destOrd="0" presId="urn:microsoft.com/office/officeart/2016/7/layout/BasicLinearProcessNumbered"/>
    <dgm:cxn modelId="{66079E1A-9CA0-4085-8DDC-C9B17C0867C4}" type="presParOf" srcId="{82513505-3768-45C5-8259-D563F3C1A627}" destId="{8FA75F9B-DEA4-4A92-8C93-84FBFFFEF588}" srcOrd="3" destOrd="0" presId="urn:microsoft.com/office/officeart/2016/7/layout/BasicLinearProcessNumbered"/>
    <dgm:cxn modelId="{F604B884-B90C-43F3-A134-D4B6B431BB37}" type="presParOf" srcId="{82513505-3768-45C5-8259-D563F3C1A627}" destId="{26FAD006-922B-481E-B741-D293EF76EBEC}" srcOrd="4" destOrd="0" presId="urn:microsoft.com/office/officeart/2016/7/layout/BasicLinearProcessNumbered"/>
    <dgm:cxn modelId="{110E7A11-61C8-49FA-B88C-047240E99887}" type="presParOf" srcId="{26FAD006-922B-481E-B741-D293EF76EBEC}" destId="{0ADE7FB9-60FE-4599-9083-47FDFED43027}" srcOrd="0" destOrd="0" presId="urn:microsoft.com/office/officeart/2016/7/layout/BasicLinearProcessNumbered"/>
    <dgm:cxn modelId="{CD3A9751-119C-4C28-AA34-73D9129D7C5F}" type="presParOf" srcId="{26FAD006-922B-481E-B741-D293EF76EBEC}" destId="{E25AF807-0E72-4557-A186-ADA5BB52A0A3}" srcOrd="1" destOrd="0" presId="urn:microsoft.com/office/officeart/2016/7/layout/BasicLinearProcessNumbered"/>
    <dgm:cxn modelId="{487B1771-BFAA-4F18-958B-CD25B19F1256}" type="presParOf" srcId="{26FAD006-922B-481E-B741-D293EF76EBEC}" destId="{537556CC-049C-4873-A942-B7277A916BCF}" srcOrd="2" destOrd="0" presId="urn:microsoft.com/office/officeart/2016/7/layout/BasicLinearProcessNumbered"/>
    <dgm:cxn modelId="{DA544B39-9DE5-4DEA-B204-0519BD70E190}" type="presParOf" srcId="{26FAD006-922B-481E-B741-D293EF76EBEC}" destId="{62B8C783-DFC1-434F-926B-3EEEAEE4029A}" srcOrd="3" destOrd="0" presId="urn:microsoft.com/office/officeart/2016/7/layout/BasicLinearProcessNumbered"/>
    <dgm:cxn modelId="{63FAAB10-3E9D-444D-83CE-51ECE1D58260}" type="presParOf" srcId="{82513505-3768-45C5-8259-D563F3C1A627}" destId="{1B84C0B0-CDDF-41B1-A98C-633DF5BCAE64}" srcOrd="5" destOrd="0" presId="urn:microsoft.com/office/officeart/2016/7/layout/BasicLinearProcessNumbered"/>
    <dgm:cxn modelId="{4E2CE2C4-F4AF-4834-9A36-94E8842E44F2}" type="presParOf" srcId="{82513505-3768-45C5-8259-D563F3C1A627}" destId="{0CD27C0B-9BC0-4CB9-8C6C-7F13E21FB95D}" srcOrd="6" destOrd="0" presId="urn:microsoft.com/office/officeart/2016/7/layout/BasicLinearProcessNumbered"/>
    <dgm:cxn modelId="{50F42709-C09D-4669-9E26-E19F927DF1D1}" type="presParOf" srcId="{0CD27C0B-9BC0-4CB9-8C6C-7F13E21FB95D}" destId="{00BC48E7-0E20-423D-8050-8EC9EB23D890}" srcOrd="0" destOrd="0" presId="urn:microsoft.com/office/officeart/2016/7/layout/BasicLinearProcessNumbered"/>
    <dgm:cxn modelId="{14486BF9-F925-47E3-ACB6-8108FE4B5546}" type="presParOf" srcId="{0CD27C0B-9BC0-4CB9-8C6C-7F13E21FB95D}" destId="{D709D669-E545-4E71-93D2-7C87B218CB8E}" srcOrd="1" destOrd="0" presId="urn:microsoft.com/office/officeart/2016/7/layout/BasicLinearProcessNumbered"/>
    <dgm:cxn modelId="{D95CEF6B-F4C9-4C7D-A165-A4FD1673C7C2}" type="presParOf" srcId="{0CD27C0B-9BC0-4CB9-8C6C-7F13E21FB95D}" destId="{22ED036B-2F42-43E2-BEAA-E00AD252D409}" srcOrd="2" destOrd="0" presId="urn:microsoft.com/office/officeart/2016/7/layout/BasicLinearProcessNumbered"/>
    <dgm:cxn modelId="{11F70EA0-7F8D-4EBE-8CBB-FD32D903415D}" type="presParOf" srcId="{0CD27C0B-9BC0-4CB9-8C6C-7F13E21FB95D}" destId="{DB689B22-5B74-4981-AA8E-66C5339C7C34}"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8EC902-44D2-4050-A102-F57AAC364BD6}">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1066800">
            <a:lnSpc>
              <a:spcPct val="90000"/>
            </a:lnSpc>
            <a:spcBef>
              <a:spcPct val="0"/>
            </a:spcBef>
            <a:spcAft>
              <a:spcPct val="35000"/>
            </a:spcAft>
            <a:buNone/>
          </a:pPr>
          <a:r>
            <a:rPr lang="en-US" sz="2400" b="0" i="0" kern="1200" dirty="0"/>
            <a:t>Creating the global modules</a:t>
          </a:r>
          <a:endParaRPr lang="en-US" sz="2400" kern="1200" dirty="0"/>
        </a:p>
      </dsp:txBody>
      <dsp:txXfrm>
        <a:off x="3201" y="1669704"/>
        <a:ext cx="2539866" cy="2133487"/>
      </dsp:txXfrm>
    </dsp:sp>
    <dsp:sp modelId="{CB7C6B2B-5EDD-476D-8CE0-C8419CCF40D2}">
      <dsp:nvSpPr>
        <dsp:cNvPr id="0" name=""/>
        <dsp:cNvSpPr/>
      </dsp:nvSpPr>
      <dsp:spPr>
        <a:xfrm>
          <a:off x="739762" y="6740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EFC94AE6-01D5-44A4-8E2B-C837B9117FB4}">
      <dsp:nvSpPr>
        <dsp:cNvPr id="0" name=""/>
        <dsp:cNvSpPr/>
      </dsp:nvSpPr>
      <dsp:spPr>
        <a:xfrm>
          <a:off x="3201" y="3874237"/>
          <a:ext cx="2539866"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4BE1E4-D1E9-4143-83BB-7D7BA039F2EA}">
      <dsp:nvSpPr>
        <dsp:cNvPr id="0" name=""/>
        <dsp:cNvSpPr/>
      </dsp:nvSpPr>
      <dsp:spPr>
        <a:xfrm>
          <a:off x="2797054" y="318495"/>
          <a:ext cx="2539866" cy="3555813"/>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1066800">
            <a:lnSpc>
              <a:spcPct val="90000"/>
            </a:lnSpc>
            <a:spcBef>
              <a:spcPct val="0"/>
            </a:spcBef>
            <a:spcAft>
              <a:spcPct val="35000"/>
            </a:spcAft>
            <a:buNone/>
          </a:pPr>
          <a:r>
            <a:rPr lang="en-US" sz="2400" b="0" i="0" kern="1200" dirty="0"/>
            <a:t>Cleaning the global modules at the end of each test</a:t>
          </a:r>
          <a:endParaRPr lang="en-US" sz="2400" kern="1200" dirty="0"/>
        </a:p>
      </dsp:txBody>
      <dsp:txXfrm>
        <a:off x="2797054" y="1669704"/>
        <a:ext cx="2539866" cy="2133487"/>
      </dsp:txXfrm>
    </dsp:sp>
    <dsp:sp modelId="{1D5F61B4-A4C5-411B-A841-C9D6B439C33B}">
      <dsp:nvSpPr>
        <dsp:cNvPr id="0" name=""/>
        <dsp:cNvSpPr/>
      </dsp:nvSpPr>
      <dsp:spPr>
        <a:xfrm>
          <a:off x="3533615" y="674077"/>
          <a:ext cx="1066743" cy="106674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AB82BB77-6A4A-4755-85D0-47F519B18BC0}">
      <dsp:nvSpPr>
        <dsp:cNvPr id="0" name=""/>
        <dsp:cNvSpPr/>
      </dsp:nvSpPr>
      <dsp:spPr>
        <a:xfrm>
          <a:off x="2797054" y="3874237"/>
          <a:ext cx="2539866"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E7FB9-60FE-4599-9083-47FDFED43027}">
      <dsp:nvSpPr>
        <dsp:cNvPr id="0" name=""/>
        <dsp:cNvSpPr/>
      </dsp:nvSpPr>
      <dsp:spPr>
        <a:xfrm>
          <a:off x="5590907" y="318495"/>
          <a:ext cx="2539866" cy="3555813"/>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1066800">
            <a:lnSpc>
              <a:spcPct val="90000"/>
            </a:lnSpc>
            <a:spcBef>
              <a:spcPct val="0"/>
            </a:spcBef>
            <a:spcAft>
              <a:spcPct val="35000"/>
            </a:spcAft>
            <a:buNone/>
          </a:pPr>
          <a:r>
            <a:rPr lang="en-US" sz="2400" kern="1200" dirty="0"/>
            <a:t>Creating the local modules for each test</a:t>
          </a:r>
        </a:p>
      </dsp:txBody>
      <dsp:txXfrm>
        <a:off x="5590907" y="1669704"/>
        <a:ext cx="2539866" cy="2133487"/>
      </dsp:txXfrm>
    </dsp:sp>
    <dsp:sp modelId="{E25AF807-0E72-4557-A186-ADA5BB52A0A3}">
      <dsp:nvSpPr>
        <dsp:cNvPr id="0" name=""/>
        <dsp:cNvSpPr/>
      </dsp:nvSpPr>
      <dsp:spPr>
        <a:xfrm>
          <a:off x="6327469" y="674077"/>
          <a:ext cx="1066743" cy="106674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537556CC-049C-4873-A942-B7277A916BCF}">
      <dsp:nvSpPr>
        <dsp:cNvPr id="0" name=""/>
        <dsp:cNvSpPr/>
      </dsp:nvSpPr>
      <dsp:spPr>
        <a:xfrm>
          <a:off x="5590907" y="3874237"/>
          <a:ext cx="2539866"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BC48E7-0E20-423D-8050-8EC9EB23D890}">
      <dsp:nvSpPr>
        <dsp:cNvPr id="0" name=""/>
        <dsp:cNvSpPr/>
      </dsp:nvSpPr>
      <dsp:spPr>
        <a:xfrm>
          <a:off x="8384760" y="318495"/>
          <a:ext cx="2539866" cy="355581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ctr" defTabSz="1066800">
            <a:lnSpc>
              <a:spcPct val="90000"/>
            </a:lnSpc>
            <a:spcBef>
              <a:spcPct val="0"/>
            </a:spcBef>
            <a:spcAft>
              <a:spcPct val="35000"/>
            </a:spcAft>
            <a:buNone/>
          </a:pPr>
          <a:r>
            <a:rPr lang="en-US" sz="2400" kern="1200" dirty="0"/>
            <a:t>Checking if       re-planning is needed and run the offline planer</a:t>
          </a:r>
        </a:p>
      </dsp:txBody>
      <dsp:txXfrm>
        <a:off x="8384760" y="1669704"/>
        <a:ext cx="2539866" cy="2133487"/>
      </dsp:txXfrm>
    </dsp:sp>
    <dsp:sp modelId="{D709D669-E545-4E71-93D2-7C87B218CB8E}">
      <dsp:nvSpPr>
        <dsp:cNvPr id="0" name=""/>
        <dsp:cNvSpPr/>
      </dsp:nvSpPr>
      <dsp:spPr>
        <a:xfrm>
          <a:off x="9121322" y="674077"/>
          <a:ext cx="1066743" cy="106674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22ED036B-2F42-43E2-BEAA-E00AD252D409}">
      <dsp:nvSpPr>
        <dsp:cNvPr id="0" name=""/>
        <dsp:cNvSpPr/>
      </dsp:nvSpPr>
      <dsp:spPr>
        <a:xfrm>
          <a:off x="8384760" y="3874237"/>
          <a:ext cx="2539866"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36EC0A6-C068-4EA0-ADE3-16F17C614724}"/>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en-US"/>
              <a:t>hjfhgdhgfdfgh</a:t>
            </a:r>
            <a:endParaRPr lang="he-IL"/>
          </a:p>
        </p:txBody>
      </p:sp>
      <p:sp>
        <p:nvSpPr>
          <p:cNvPr id="3" name="מציין מיקום של תאריך 2">
            <a:extLst>
              <a:ext uri="{FF2B5EF4-FFF2-40B4-BE49-F238E27FC236}">
                <a16:creationId xmlns:a16="http://schemas.microsoft.com/office/drawing/2014/main" id="{B26EE60C-7187-40EE-9800-6782BE0EB5D6}"/>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45724847-4CA4-4B6E-A07B-DA883A6BD188}" type="datetimeFigureOut">
              <a:rPr lang="he-IL" smtClean="0"/>
              <a:t>ד'/כסלו/תשפ"ב</a:t>
            </a:fld>
            <a:endParaRPr lang="he-IL"/>
          </a:p>
        </p:txBody>
      </p:sp>
      <p:sp>
        <p:nvSpPr>
          <p:cNvPr id="4" name="מציין מיקום של כותרת תחתונה 3">
            <a:extLst>
              <a:ext uri="{FF2B5EF4-FFF2-40B4-BE49-F238E27FC236}">
                <a16:creationId xmlns:a16="http://schemas.microsoft.com/office/drawing/2014/main" id="{0A93EEF0-21A1-4723-BDD9-50FEE3653135}"/>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02BBD442-0A81-4925-90BF-BDAF322DF570}"/>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F694786D-6BAB-47FA-B06C-030C8740BB79}" type="slidenum">
              <a:rPr lang="he-IL" smtClean="0"/>
              <a:t>‹#›</a:t>
            </a:fld>
            <a:endParaRPr lang="he-IL"/>
          </a:p>
        </p:txBody>
      </p:sp>
    </p:spTree>
    <p:extLst>
      <p:ext uri="{BB962C8B-B14F-4D97-AF65-F5344CB8AC3E}">
        <p14:creationId xmlns:p14="http://schemas.microsoft.com/office/powerpoint/2010/main" val="20783336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r>
              <a:rPr lang="en-US"/>
              <a:t>hjfhgdhgfdfgh</a:t>
            </a:r>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9A75E60-B2A5-4C51-B815-E2BF31CBADA7}" type="datetimeFigureOut">
              <a:rPr lang="he-IL" smtClean="0"/>
              <a:t>ד'/כסלו/תשפ"ב</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D87C9B3-3F36-45D2-B699-10C699E739B9}" type="slidenum">
              <a:rPr lang="he-IL" smtClean="0"/>
              <a:t>‹#›</a:t>
            </a:fld>
            <a:endParaRPr lang="he-IL"/>
          </a:p>
        </p:txBody>
      </p:sp>
    </p:spTree>
    <p:extLst>
      <p:ext uri="{BB962C8B-B14F-4D97-AF65-F5344CB8AC3E}">
        <p14:creationId xmlns:p14="http://schemas.microsoft.com/office/powerpoint/2010/main" val="1381314750"/>
      </p:ext>
    </p:extLst>
  </p:cSld>
  <p:clrMap bg1="lt1" tx1="dk1" bg2="lt2" tx2="dk2" accent1="accent1" accent2="accent2" accent3="accent3" accent4="accent4" accent5="accent5" accent6="accent6" hlink="hlink" folHlink="folHlink"/>
  <p:hf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100" dirty="0">
                <a:latin typeface="+mn-lt"/>
              </a:rPr>
              <a:t>היי, אנחנו יואב כהן והודיה כהן אדיב.</a:t>
            </a:r>
          </a:p>
          <a:p>
            <a:r>
              <a:rPr lang="he-IL" sz="1100" dirty="0">
                <a:latin typeface="+mn-lt"/>
              </a:rPr>
              <a:t>ואנחנו נציג לכם עכשיו את מצגת הסיום של פרויקט א' שלנו, בהנחיית איל </a:t>
            </a:r>
            <a:r>
              <a:rPr lang="he-IL" sz="1100" dirty="0" err="1">
                <a:latin typeface="+mn-lt"/>
              </a:rPr>
              <a:t>טייטלר</a:t>
            </a:r>
            <a:r>
              <a:rPr lang="he-IL" sz="1100" dirty="0">
                <a:latin typeface="+mn-lt"/>
              </a:rPr>
              <a:t>.</a:t>
            </a:r>
          </a:p>
          <a:p>
            <a:r>
              <a:rPr lang="he-IL" sz="1100" dirty="0">
                <a:latin typeface="+mn-lt"/>
              </a:rPr>
              <a:t>הפרויקט הוא בניית אלגוריתם </a:t>
            </a:r>
            <a:r>
              <a:rPr lang="en-US" sz="1100" dirty="0">
                <a:latin typeface="+mn-lt"/>
              </a:rPr>
              <a:t>online</a:t>
            </a:r>
            <a:r>
              <a:rPr lang="he-IL" sz="1100" dirty="0">
                <a:latin typeface="+mn-lt"/>
              </a:rPr>
              <a:t> לניהול המראות ונחיתות של מטוסים.</a:t>
            </a:r>
          </a:p>
          <a:p>
            <a:r>
              <a:rPr lang="he-IL" sz="1100" dirty="0">
                <a:latin typeface="+mn-lt"/>
              </a:rPr>
              <a:t>זה הוא פרויקט המשך לפרויקט בו, כתבו אלגוריתם </a:t>
            </a:r>
            <a:r>
              <a:rPr lang="en-US" sz="1100" dirty="0">
                <a:latin typeface="+mn-lt"/>
              </a:rPr>
              <a:t>offline</a:t>
            </a:r>
            <a:r>
              <a:rPr lang="he-IL" sz="1100" dirty="0">
                <a:latin typeface="+mn-lt"/>
              </a:rPr>
              <a:t> לאותה מטרה.</a:t>
            </a:r>
          </a:p>
          <a:p>
            <a:endParaRPr lang="he-IL" sz="1100" dirty="0">
              <a:latin typeface="+mn-lt"/>
            </a:endParaRPr>
          </a:p>
          <a:p>
            <a:r>
              <a:rPr lang="he-IL" sz="1100" dirty="0">
                <a:latin typeface="+mn-lt"/>
              </a:rPr>
              <a:t>זו הייתה ההתנסות הראשונה שלנו בעבודה מעשית בתכנון עם אילוצי זמנים ותכנות בזמן-אמת.</a:t>
            </a:r>
          </a:p>
          <a:p>
            <a:r>
              <a:rPr lang="he-IL" sz="1100" dirty="0">
                <a:latin typeface="+mn-lt"/>
              </a:rPr>
              <a:t>למדנו המון מהפרויקט וגם נהנינו מהדרך!</a:t>
            </a:r>
          </a:p>
          <a:p>
            <a:endParaRPr lang="he-IL" sz="1100" dirty="0">
              <a:latin typeface="+mj-lt"/>
            </a:endParaRPr>
          </a:p>
          <a:p>
            <a:endParaRPr lang="he-IL" sz="1100" dirty="0">
              <a:latin typeface="+mj-lt"/>
            </a:endParaRPr>
          </a:p>
          <a:p>
            <a:endParaRPr lang="he-IL" sz="1100" dirty="0">
              <a:latin typeface="+mn-lt"/>
            </a:endParaRPr>
          </a:p>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a:t>
            </a:fld>
            <a:endParaRPr lang="he-IL"/>
          </a:p>
        </p:txBody>
      </p:sp>
    </p:spTree>
    <p:extLst>
      <p:ext uri="{BB962C8B-B14F-4D97-AF65-F5344CB8AC3E}">
        <p14:creationId xmlns:p14="http://schemas.microsoft.com/office/powerpoint/2010/main" val="3893690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אנחנו מקבלים תוכנית (</a:t>
            </a:r>
            <a:r>
              <a:rPr lang="en-US" dirty="0"/>
              <a:t>STN</a:t>
            </a:r>
            <a:r>
              <a:rPr lang="he-IL" dirty="0"/>
              <a:t>) מהזמן אופליין.</a:t>
            </a:r>
          </a:p>
          <a:p>
            <a:pPr marL="171450" indent="-171450">
              <a:buFontTx/>
              <a:buChar char="-"/>
            </a:pPr>
            <a:r>
              <a:rPr lang="he-IL" dirty="0"/>
              <a:t>התוכנית פעולה נכנסת למנהל התכנית והוא דואג לייצר את </a:t>
            </a:r>
            <a:r>
              <a:rPr lang="he-IL" dirty="0" err="1"/>
              <a:t>המודולוים</a:t>
            </a:r>
            <a:r>
              <a:rPr lang="he-IL" dirty="0"/>
              <a:t> השונים והקשרים ביניהם.</a:t>
            </a:r>
          </a:p>
          <a:p>
            <a:pPr marL="171450" indent="-171450">
              <a:buFontTx/>
              <a:buChar char="-"/>
            </a:pPr>
            <a:r>
              <a:rPr lang="he-IL" dirty="0"/>
              <a:t>הבקר מקבל את קובץ </a:t>
            </a:r>
            <a:r>
              <a:rPr lang="he-IL" dirty="0" err="1"/>
              <a:t>הקונפיג</a:t>
            </a:r>
            <a:r>
              <a:rPr lang="he-IL" dirty="0"/>
              <a:t> </a:t>
            </a:r>
            <a:r>
              <a:rPr lang="he-IL" dirty="0" err="1"/>
              <a:t>והתכנית</a:t>
            </a:r>
            <a:r>
              <a:rPr lang="he-IL" dirty="0"/>
              <a:t> (</a:t>
            </a:r>
            <a:r>
              <a:rPr lang="en-US" dirty="0"/>
              <a:t>STN</a:t>
            </a:r>
            <a:r>
              <a:rPr lang="he-IL" dirty="0"/>
              <a:t>) ותפקידו לשמש כמגדל בקרה ופיקוח.</a:t>
            </a:r>
          </a:p>
          <a:p>
            <a:pPr marL="171450" indent="-171450">
              <a:buFontTx/>
              <a:buChar char="-"/>
            </a:pPr>
            <a:r>
              <a:rPr lang="he-IL" dirty="0"/>
              <a:t>הסימולטור משמש כמודל לעולם אשר מריץ את הפעולות ונותן אינדיקציה כאשר פעולות הסתיימו.</a:t>
            </a:r>
          </a:p>
          <a:p>
            <a:pPr marL="171450" indent="-171450">
              <a:buFontTx/>
              <a:buChar char="-"/>
            </a:pPr>
            <a:r>
              <a:rPr lang="he-IL" dirty="0"/>
              <a:t>מודול מצב העולם (</a:t>
            </a:r>
            <a:r>
              <a:rPr lang="en-US" dirty="0"/>
              <a:t>state</a:t>
            </a:r>
            <a:r>
              <a:rPr lang="he-IL" dirty="0"/>
              <a:t>) מייצג תמונה של מצב כל המטוסים, נתיבים ושאר הפרמטרים אחריהם אנו עוקבים – מקבל </a:t>
            </a:r>
            <a:r>
              <a:rPr lang="he-IL" dirty="0" err="1"/>
              <a:t>עידכונים</a:t>
            </a:r>
            <a:r>
              <a:rPr lang="he-IL" dirty="0"/>
              <a:t> מהסימולטור על כל התחלה\סיום של פעולה.</a:t>
            </a:r>
          </a:p>
          <a:p>
            <a:pPr marL="171450" indent="-171450">
              <a:buFontTx/>
              <a:buChar char="-"/>
            </a:pPr>
            <a:r>
              <a:rPr lang="he-IL" dirty="0"/>
              <a:t>מודול ההפרעות – בוחר באופן רנדומלי כל מספר פעולות לייצר הפרעה אשר נשלחת לסימולטור עבור פעולה כלשהי.</a:t>
            </a:r>
          </a:p>
          <a:p>
            <a:pPr marL="171450" indent="-171450">
              <a:buFontTx/>
              <a:buChar char="-"/>
            </a:pPr>
            <a:r>
              <a:rPr lang="he-IL" dirty="0"/>
              <a:t>שעון – מודול גלובלי אשר סופר זמן באופן דיסקרטי.</a:t>
            </a:r>
          </a:p>
          <a:p>
            <a:pPr marL="171450" indent="-171450">
              <a:buFontTx/>
              <a:buChar char="-"/>
            </a:pPr>
            <a:r>
              <a:rPr lang="he-IL" dirty="0"/>
              <a:t>אירועים – מודול גלובלי אשר משמש כאמצעי תקשורת בין המודולים השונים </a:t>
            </a:r>
            <a:r>
              <a:rPr lang="he-IL" dirty="0" err="1"/>
              <a:t>בתכנית</a:t>
            </a:r>
            <a:r>
              <a:rPr lang="he-IL" dirty="0"/>
              <a:t> שלנו.</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13</a:t>
            </a:fld>
            <a:endParaRPr lang="he-IL"/>
          </a:p>
        </p:txBody>
      </p:sp>
    </p:spTree>
    <p:extLst>
      <p:ext uri="{BB962C8B-B14F-4D97-AF65-F5344CB8AC3E}">
        <p14:creationId xmlns:p14="http://schemas.microsoft.com/office/powerpoint/2010/main" val="850113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מנהל התוכנית – מודול אשר אחראי על היצירה והניקוי של המודולים הגלובליים</a:t>
            </a:r>
          </a:p>
          <a:p>
            <a:r>
              <a:rPr lang="he-IL" dirty="0"/>
              <a:t>	   מודול אשר מקשר את הזמן </a:t>
            </a:r>
            <a:r>
              <a:rPr lang="he-IL" dirty="0" err="1"/>
              <a:t>האופליין</a:t>
            </a:r>
            <a:r>
              <a:rPr lang="he-IL" dirty="0"/>
              <a:t> לזמן האונליין.</a:t>
            </a:r>
          </a:p>
          <a:p>
            <a:r>
              <a:rPr lang="he-IL" dirty="0"/>
              <a:t>	   מודול אשר יוצר עבור כל טסט את המודולים </a:t>
            </a:r>
            <a:r>
              <a:rPr lang="he-IL" dirty="0" err="1"/>
              <a:t>הלוקאללים</a:t>
            </a:r>
            <a:r>
              <a:rPr lang="he-IL" dirty="0"/>
              <a:t> ומקשר ביניהם.</a:t>
            </a:r>
          </a:p>
          <a:p>
            <a:r>
              <a:rPr lang="he-IL"/>
              <a:t>		</a:t>
            </a: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14</a:t>
            </a:fld>
            <a:endParaRPr lang="he-IL"/>
          </a:p>
        </p:txBody>
      </p:sp>
    </p:spTree>
    <p:extLst>
      <p:ext uri="{BB962C8B-B14F-4D97-AF65-F5344CB8AC3E}">
        <p14:creationId xmlns:p14="http://schemas.microsoft.com/office/powerpoint/2010/main" val="2906297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15</a:t>
            </a:fld>
            <a:endParaRPr lang="he-IL"/>
          </a:p>
        </p:txBody>
      </p:sp>
    </p:spTree>
    <p:extLst>
      <p:ext uri="{BB962C8B-B14F-4D97-AF65-F5344CB8AC3E}">
        <p14:creationId xmlns:p14="http://schemas.microsoft.com/office/powerpoint/2010/main" val="34609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הבקר מייצר את מבניי הנתונים שלו על סמך התכנית מהמודול אופליין.</a:t>
            </a:r>
          </a:p>
          <a:p>
            <a:r>
              <a:rPr lang="he-IL" dirty="0"/>
              <a:t>הבקר הוא מגדל הפיקוח אשר שולח את הפעולות שמוכנות לביצוע לסימולטור.</a:t>
            </a:r>
          </a:p>
          <a:p>
            <a:r>
              <a:rPr lang="he-IL" dirty="0"/>
              <a:t>עבור כל פעולה נבדוק האם האבות של אותה פעולה הסתיימו והגיע הזמן שלה לרוץ.</a:t>
            </a:r>
          </a:p>
          <a:p>
            <a:r>
              <a:rPr lang="he-IL" dirty="0"/>
              <a:t>טרם שליחת הפעולה לסימולטור מוודאים את חוקיות הפעולה אל מול מודול מצב העולם.</a:t>
            </a:r>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עבור כל פעולה שנשלחת לסימולטור מבצע המרה של משך הפעולה לפי ציר הזמן שהוגדר.</a:t>
            </a:r>
          </a:p>
          <a:p>
            <a:r>
              <a:rPr lang="he-IL" dirty="0"/>
              <a:t>עבור כל פעולה שהסתיימה מעדכן בגרף בצומת המתאים את הדגל של הפעולה.</a:t>
            </a:r>
          </a:p>
          <a:p>
            <a:r>
              <a:rPr lang="he-IL" dirty="0"/>
              <a:t>כאשר הבקר סיים את כל הפעולות שקיימות </a:t>
            </a:r>
            <a:r>
              <a:rPr lang="he-IL" dirty="0" err="1"/>
              <a:t>בתכנית</a:t>
            </a:r>
            <a:r>
              <a:rPr lang="he-IL" dirty="0"/>
              <a:t> –מעלה אירוע שהוא סיים.</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16</a:t>
            </a:fld>
            <a:endParaRPr lang="he-IL"/>
          </a:p>
        </p:txBody>
      </p:sp>
    </p:spTree>
    <p:extLst>
      <p:ext uri="{BB962C8B-B14F-4D97-AF65-F5344CB8AC3E}">
        <p14:creationId xmlns:p14="http://schemas.microsoft.com/office/powerpoint/2010/main" val="4166017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17</a:t>
            </a:fld>
            <a:endParaRPr lang="he-IL"/>
          </a:p>
        </p:txBody>
      </p:sp>
    </p:spTree>
    <p:extLst>
      <p:ext uri="{BB962C8B-B14F-4D97-AF65-F5344CB8AC3E}">
        <p14:creationId xmlns:p14="http://schemas.microsoft.com/office/powerpoint/2010/main" val="777958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הרשימה שלפיה נקבע מי הפעולה הבאה לביצוע לפי סדר כרונולוגי של תחיל ביצוע.</a:t>
            </a:r>
          </a:p>
          <a:p>
            <a:r>
              <a:rPr lang="he-IL" dirty="0"/>
              <a:t>רשימה זו מחזיקה מצביעים לצמתי בגרף.</a:t>
            </a:r>
          </a:p>
          <a:p>
            <a:r>
              <a:rPr lang="he-IL" dirty="0"/>
              <a:t>הרשימה היא תור עדיפויות על פי הזמן שבו הפעולה אמורה להתחיל. (ממוש על ידי </a:t>
            </a:r>
            <a:r>
              <a:rPr lang="he-IL" dirty="0" err="1"/>
              <a:t>ערימת</a:t>
            </a:r>
            <a:r>
              <a:rPr lang="he-IL" dirty="0"/>
              <a:t> מינימום).</a:t>
            </a:r>
          </a:p>
          <a:p>
            <a:r>
              <a:rPr lang="he-IL" dirty="0"/>
              <a:t>פעולות שהזמן שלהן הגיע אך טרם מוכנות (עקב הפרעה או שינוי סדר פעולות על ידי הבקר) מקבלות קנס של יחידת זמן אחת ובכך אנו משנים את סדר הפעולות </a:t>
            </a:r>
            <a:r>
              <a:rPr lang="he-IL" dirty="0" err="1"/>
              <a:t>מהתכנית</a:t>
            </a:r>
            <a:r>
              <a:rPr lang="he-IL" dirty="0"/>
              <a:t> המקורית.</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18</a:t>
            </a:fld>
            <a:endParaRPr lang="he-IL"/>
          </a:p>
        </p:txBody>
      </p:sp>
    </p:spTree>
    <p:extLst>
      <p:ext uri="{BB962C8B-B14F-4D97-AF65-F5344CB8AC3E}">
        <p14:creationId xmlns:p14="http://schemas.microsoft.com/office/powerpoint/2010/main" val="243888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19</a:t>
            </a:fld>
            <a:endParaRPr lang="he-IL"/>
          </a:p>
        </p:txBody>
      </p:sp>
    </p:spTree>
    <p:extLst>
      <p:ext uri="{BB962C8B-B14F-4D97-AF65-F5344CB8AC3E}">
        <p14:creationId xmlns:p14="http://schemas.microsoft.com/office/powerpoint/2010/main" val="3276345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הסימולטור מדמה את מצב העולם, אין לא יכולת החלטה על ביצוע של דברים אלא הוא מקבל פקודות בלבד ועושה אותן.</a:t>
            </a:r>
          </a:p>
          <a:p>
            <a:r>
              <a:rPr lang="he-IL" dirty="0"/>
              <a:t>במידה ומודול ההפרעות החליט על הפרעה הסימולטור מוסיף את משך ההפרעה לפעולה המתאימה.</a:t>
            </a:r>
          </a:p>
          <a:p>
            <a:r>
              <a:rPr lang="he-IL" dirty="0"/>
              <a:t>הסימולטור בכל התחלה וסיום של פעולה חדשה מבצע </a:t>
            </a:r>
            <a:r>
              <a:rPr lang="he-IL" dirty="0" err="1"/>
              <a:t>עידכון</a:t>
            </a:r>
            <a:r>
              <a:rPr lang="he-IL" dirty="0"/>
              <a:t> של מודול מצב העולם.</a:t>
            </a:r>
          </a:p>
          <a:p>
            <a:r>
              <a:rPr lang="he-IL" dirty="0"/>
              <a:t>הסימולטור בכל מחזור שעון מוריד יחידת זמן מנורמלת מכלל הפעולות שכרגע בביצוע.</a:t>
            </a:r>
          </a:p>
          <a:p>
            <a:r>
              <a:rPr lang="he-IL" dirty="0"/>
              <a:t>הסימולטור הוא "מקבילי" כלומר ייתכן שבאותו מחזור שעון יתחילו\ יסתיימו מספר פעולות במקביל.</a:t>
            </a:r>
          </a:p>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20</a:t>
            </a:fld>
            <a:endParaRPr lang="he-IL"/>
          </a:p>
        </p:txBody>
      </p:sp>
    </p:spTree>
    <p:extLst>
      <p:ext uri="{BB962C8B-B14F-4D97-AF65-F5344CB8AC3E}">
        <p14:creationId xmlns:p14="http://schemas.microsoft.com/office/powerpoint/2010/main" val="551762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הסדר בדומה לבקר אך הפרמטר מיון הוא משך הפעולה, ייתכן שמשך הפעולה כולל הפרעה שהתקבלה.</a:t>
            </a:r>
          </a:p>
          <a:p>
            <a:r>
              <a:rPr lang="he-IL" dirty="0"/>
              <a:t>כל מחזור שעון מורידים יחידת זמן מנורמלת מכלל הפעולות שכרגע בביצוע.</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21</a:t>
            </a:fld>
            <a:endParaRPr lang="he-IL"/>
          </a:p>
        </p:txBody>
      </p:sp>
    </p:spTree>
    <p:extLst>
      <p:ext uri="{BB962C8B-B14F-4D97-AF65-F5344CB8AC3E}">
        <p14:creationId xmlns:p14="http://schemas.microsoft.com/office/powerpoint/2010/main" val="2543853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בעיות בייצוג של 0 במחשב לכן הגדרנו "0" עבור הבעיה שלנו</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22</a:t>
            </a:fld>
            <a:endParaRPr lang="he-IL"/>
          </a:p>
        </p:txBody>
      </p:sp>
    </p:spTree>
    <p:extLst>
      <p:ext uri="{BB962C8B-B14F-4D97-AF65-F5344CB8AC3E}">
        <p14:creationId xmlns:p14="http://schemas.microsoft.com/office/powerpoint/2010/main" val="153429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solidFill>
                  <a:srgbClr val="002060"/>
                </a:solidFill>
              </a:rPr>
              <a:t>הצגת הבעיה והמוטיבציה</a:t>
            </a:r>
            <a:br>
              <a:rPr lang="he-IL" b="1" dirty="0">
                <a:solidFill>
                  <a:srgbClr val="002060"/>
                </a:solidFill>
              </a:rPr>
            </a:br>
            <a:r>
              <a:rPr lang="he-IL" b="1" dirty="0">
                <a:solidFill>
                  <a:srgbClr val="002060"/>
                </a:solidFill>
              </a:rPr>
              <a:t>שדה תעופה, תוכנית יום, פיקוח</a:t>
            </a:r>
          </a:p>
          <a:p>
            <a:endParaRPr lang="he-IL" b="1" dirty="0">
              <a:solidFill>
                <a:srgbClr val="002060"/>
              </a:solidFill>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en-US" sz="1200" dirty="0">
                <a:solidFill>
                  <a:srgbClr val="002060"/>
                </a:solidFill>
              </a:rPr>
              <a:t>Given airplanes and missions, build a day plan and monitor it in real time</a:t>
            </a:r>
            <a:endParaRPr lang="he-IL" sz="1200" dirty="0">
              <a:solidFill>
                <a:srgbClr val="002060"/>
              </a:solidFill>
            </a:endParaRPr>
          </a:p>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a:t>
            </a:fld>
            <a:endParaRPr lang="he-IL"/>
          </a:p>
        </p:txBody>
      </p:sp>
    </p:spTree>
    <p:extLst>
      <p:ext uri="{BB962C8B-B14F-4D97-AF65-F5344CB8AC3E}">
        <p14:creationId xmlns:p14="http://schemas.microsoft.com/office/powerpoint/2010/main" val="2522327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אשר מרכז את התקשורת עבור כלל התכנית.</a:t>
            </a:r>
          </a:p>
          <a:p>
            <a:r>
              <a:rPr lang="he-IL" dirty="0"/>
              <a:t>שאר המודולים מדברים דרכו דרך מערכת סיגנלים.</a:t>
            </a:r>
          </a:p>
          <a:p>
            <a:r>
              <a:rPr lang="he-IL" dirty="0"/>
              <a:t>בתחילת המימוש התקשורת התבצעה ישירות בין </a:t>
            </a:r>
            <a:r>
              <a:rPr lang="he-IL" dirty="0" err="1"/>
              <a:t>המודלוים</a:t>
            </a:r>
            <a:r>
              <a:rPr lang="he-IL" dirty="0"/>
              <a:t> מה שגרר צימוד גבוה של התכנית שלנו ולכן יצרנו מודול זה על מנת לבטל את התלויות החזקות שנוצרו </a:t>
            </a:r>
            <a:r>
              <a:rPr lang="he-IL" dirty="0" err="1"/>
              <a:t>בתכנית</a:t>
            </a:r>
            <a:r>
              <a:rPr lang="he-IL" dirty="0"/>
              <a:t>.</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23</a:t>
            </a:fld>
            <a:endParaRPr lang="he-IL"/>
          </a:p>
        </p:txBody>
      </p:sp>
    </p:spTree>
    <p:extLst>
      <p:ext uri="{BB962C8B-B14F-4D97-AF65-F5344CB8AC3E}">
        <p14:creationId xmlns:p14="http://schemas.microsoft.com/office/powerpoint/2010/main" val="365439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זה מדמה לנו את ציר הזמן אשר מיוצג באופן דיסקרטי.</a:t>
            </a:r>
          </a:p>
          <a:p>
            <a:r>
              <a:rPr lang="he-IL" dirty="0"/>
              <a:t>בתחילת התכנית עבדנו עם זמן רציף אך לאחר בעיות מימוש רבות והתייעצות עם איל החלטנו לעבור לזמן בדיד.</a:t>
            </a:r>
          </a:p>
          <a:p>
            <a:r>
              <a:rPr lang="he-IL" dirty="0"/>
              <a:t>היתרון בזמן בדיד הוא יכולת לנרמל את ציר הזמן בקלות, יכולת מעקב אחריי הפעולות בצורה יעילה יותר.</a:t>
            </a:r>
          </a:p>
          <a:p>
            <a:endParaRPr lang="he-IL" dirty="0"/>
          </a:p>
          <a:p>
            <a:r>
              <a:rPr lang="he-IL" dirty="0"/>
              <a:t>ערך השעון – מספר יחידות הזמן שעברו.</a:t>
            </a:r>
          </a:p>
          <a:p>
            <a:r>
              <a:rPr lang="he-IL" dirty="0"/>
              <a:t>אפסילון – ערך זה מכווץ או מותח את ציר הזמן.</a:t>
            </a:r>
          </a:p>
          <a:p>
            <a:r>
              <a:rPr lang="he-IL" dirty="0"/>
              <a:t>אפס – כיוון שאפסילון יכול להיות מאוד קטן יש בעיה של ייצוג מספרים לא שלמים במחשב ולכן נאלצנו לייצר "0" כך שנוכל להשוות אליו זמנים דיסקרטיים בצורה נכונה.</a:t>
            </a:r>
          </a:p>
          <a:p>
            <a:endParaRPr lang="he-IL" dirty="0"/>
          </a:p>
          <a:p>
            <a:r>
              <a:rPr lang="he-IL" dirty="0"/>
              <a:t>השעון מבצע לולאה אינסופית אשר בכל איטרציה:</a:t>
            </a:r>
          </a:p>
          <a:p>
            <a:pPr marL="228600" indent="-228600">
              <a:buAutoNum type="arabicPeriod"/>
            </a:pPr>
            <a:r>
              <a:rPr lang="he-IL" dirty="0"/>
              <a:t>נבדק האם הטסט הסתיים.</a:t>
            </a:r>
          </a:p>
          <a:p>
            <a:pPr marL="228600" indent="-228600">
              <a:buAutoNum type="arabicPeriod"/>
            </a:pPr>
            <a:r>
              <a:rPr lang="he-IL" dirty="0"/>
              <a:t>נבדק האם יש צורך בקידום השעון (כתלות בפעולות שהתבצעו בסימולטור ובבקר).</a:t>
            </a:r>
          </a:p>
          <a:p>
            <a:pPr marL="228600" indent="-228600">
              <a:buAutoNum type="arabicPeriod"/>
            </a:pPr>
            <a:r>
              <a:rPr lang="he-IL" dirty="0" err="1"/>
              <a:t>עידכון</a:t>
            </a:r>
            <a:r>
              <a:rPr lang="he-IL" dirty="0"/>
              <a:t> כלל העוקבים כי התבצע\לא התבצע אירוע שעון.</a:t>
            </a:r>
          </a:p>
          <a:p>
            <a:pPr marL="228600" indent="-228600">
              <a:buAutoNum type="arabicPeriod"/>
            </a:pPr>
            <a:endParaRPr lang="he-IL" dirty="0"/>
          </a:p>
          <a:p>
            <a:pPr marL="228600" indent="-228600">
              <a:buAutoNum type="arabicPeriod"/>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24</a:t>
            </a:fld>
            <a:endParaRPr lang="he-IL"/>
          </a:p>
        </p:txBody>
      </p:sp>
    </p:spTree>
    <p:extLst>
      <p:ext uri="{BB962C8B-B14F-4D97-AF65-F5344CB8AC3E}">
        <p14:creationId xmlns:p14="http://schemas.microsoft.com/office/powerpoint/2010/main" val="3802725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זה מייצג את מצב העולם ומתעדכן בעקבות הסימולטור.</a:t>
            </a:r>
          </a:p>
          <a:p>
            <a:r>
              <a:rPr lang="he-IL" dirty="0"/>
              <a:t>המודול מחזיק וקטור של מטוסים אשר כל תא במערך מייצג את המצב של המטוס באינדקס המתאים. (להסביר על המצבים השונים).</a:t>
            </a:r>
          </a:p>
          <a:p>
            <a:r>
              <a:rPr lang="he-IL" dirty="0"/>
              <a:t>המודול מחזיק וקטור של נתיבים כאשר כל תא במערך מייצג האם הנתיב פנוי(-1) או שהנתיב תפוס ואז הערך הוא המספר המזהה של המטוס באותו נתיב.</a:t>
            </a:r>
          </a:p>
          <a:p>
            <a:r>
              <a:rPr lang="he-IL" dirty="0"/>
              <a:t>מטרת מודול זה הוא:</a:t>
            </a:r>
          </a:p>
          <a:p>
            <a:pPr marL="228600" indent="-228600">
              <a:buAutoNum type="arabicPeriod"/>
            </a:pPr>
            <a:r>
              <a:rPr lang="he-IL" dirty="0"/>
              <a:t>לממש את פונקציית החוקיות שהבקר קורא לה </a:t>
            </a:r>
            <a:r>
              <a:rPr lang="he-IL" dirty="0" err="1"/>
              <a:t>והלחזיר</a:t>
            </a:r>
            <a:r>
              <a:rPr lang="he-IL" dirty="0"/>
              <a:t> האם המצב הבא חוקי או לא.</a:t>
            </a:r>
          </a:p>
          <a:p>
            <a:pPr marL="228600" indent="-228600">
              <a:buAutoNum type="arabicPeriod"/>
            </a:pPr>
            <a:r>
              <a:rPr lang="he-IL" dirty="0"/>
              <a:t>לבצע הקפאה של מצב העולם וכתיבת קובץ קונפיגורציה חדש במידה ונדרש תיכנון מחדש, תיכנון מחדש מתרחש בעקבות החזרת ערך שגיאה מפונקציית החוקיות.</a:t>
            </a:r>
          </a:p>
          <a:p>
            <a:pPr marL="228600" indent="-228600">
              <a:buAutoNum type="arabicPeriod"/>
            </a:pPr>
            <a:endParaRPr lang="he-IL" dirty="0"/>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25</a:t>
            </a:fld>
            <a:endParaRPr lang="he-IL"/>
          </a:p>
        </p:txBody>
      </p:sp>
    </p:spTree>
    <p:extLst>
      <p:ext uri="{BB962C8B-B14F-4D97-AF65-F5344CB8AC3E}">
        <p14:creationId xmlns:p14="http://schemas.microsoft.com/office/powerpoint/2010/main" val="202044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מודול זה מייצג את מצב העולם ומתעדכן בעקבות הסימולטור.</a:t>
            </a:r>
          </a:p>
          <a:p>
            <a:r>
              <a:rPr lang="he-IL" dirty="0"/>
              <a:t>המודול מחזיק וקטור של מטוסים אשר כל תא במערך מייצג את המצב של המטוס באינדקס המתאים. (להסביר על המצבים השונים).</a:t>
            </a:r>
          </a:p>
          <a:p>
            <a:r>
              <a:rPr lang="he-IL" dirty="0"/>
              <a:t>המודול מחזיק וקטור של נתיבים כאשר כל תא במערך מייצג האם הנתיב פנוי(-1) או שהנתיב תפוס ואז הערך הוא המספר המזהה של המטוס באותו נתיב.</a:t>
            </a:r>
          </a:p>
          <a:p>
            <a:r>
              <a:rPr lang="he-IL" dirty="0"/>
              <a:t>מטרת מודול זה הוא:</a:t>
            </a:r>
          </a:p>
          <a:p>
            <a:pPr marL="228600" indent="-228600">
              <a:buAutoNum type="arabicPeriod"/>
            </a:pPr>
            <a:r>
              <a:rPr lang="he-IL" dirty="0"/>
              <a:t>לממש את פונקציית החוקיות שהבקר קורא לה </a:t>
            </a:r>
            <a:r>
              <a:rPr lang="he-IL" dirty="0" err="1"/>
              <a:t>והלחזיר</a:t>
            </a:r>
            <a:r>
              <a:rPr lang="he-IL" dirty="0"/>
              <a:t> האם המצב הבא חוקי או לא.</a:t>
            </a:r>
          </a:p>
          <a:p>
            <a:pPr marL="228600" indent="-228600">
              <a:buAutoNum type="arabicPeriod"/>
            </a:pPr>
            <a:r>
              <a:rPr lang="he-IL" dirty="0"/>
              <a:t>לבצע הקפאה של מצב העולם וכתיבת קובץ קונפיגורציה חדש במידה ונדרש תיכנון מחדש, תיכנון מחדש מתרחש בעקבות החזרת ערך שגיאה מפונקציית החוקיות.</a:t>
            </a:r>
          </a:p>
          <a:p>
            <a:pPr marL="228600" indent="-228600">
              <a:buAutoNum type="arabicPeriod"/>
            </a:pPr>
            <a:endParaRPr lang="he-IL" dirty="0"/>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26</a:t>
            </a:fld>
            <a:endParaRPr lang="he-IL"/>
          </a:p>
        </p:txBody>
      </p:sp>
    </p:spTree>
    <p:extLst>
      <p:ext uri="{BB962C8B-B14F-4D97-AF65-F5344CB8AC3E}">
        <p14:creationId xmlns:p14="http://schemas.microsoft.com/office/powerpoint/2010/main" val="2849164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he-IL" dirty="0"/>
              <a:t>המודל מייצר הפרעות אשר נשלחות לסימולטור, הפרעה היא משך זמן שמתווסף למשך זמן של פעולה </a:t>
            </a:r>
            <a:r>
              <a:rPr lang="he-IL" dirty="0" err="1"/>
              <a:t>מסויימת</a:t>
            </a:r>
            <a:r>
              <a:rPr lang="he-IL" dirty="0"/>
              <a:t>.</a:t>
            </a:r>
          </a:p>
          <a:p>
            <a:pPr marL="0" indent="0">
              <a:buNone/>
            </a:pPr>
            <a:r>
              <a:rPr lang="he-IL" dirty="0"/>
              <a:t>המודל הוא </a:t>
            </a:r>
            <a:r>
              <a:rPr lang="he-IL" dirty="0" err="1"/>
              <a:t>פסודו</a:t>
            </a:r>
            <a:r>
              <a:rPr lang="he-IL" dirty="0"/>
              <a:t> רנדומלי בשני מובנים:</a:t>
            </a:r>
          </a:p>
          <a:p>
            <a:pPr marL="228600" indent="-228600">
              <a:buAutoNum type="arabicPeriod"/>
            </a:pPr>
            <a:r>
              <a:rPr lang="he-IL" dirty="0"/>
              <a:t>תדירות יצירת ההפרעה הוא מספר אקראי בין 1-ל4 פעולות.</a:t>
            </a:r>
          </a:p>
          <a:p>
            <a:pPr marL="228600" indent="-228600">
              <a:buAutoNum type="arabicPeriod"/>
            </a:pPr>
            <a:r>
              <a:rPr lang="he-IL" dirty="0"/>
              <a:t>משך ההפרעה הוא משתנה אקראי מפולג </a:t>
            </a:r>
            <a:r>
              <a:rPr lang="he-IL" dirty="0" err="1"/>
              <a:t>יוניפורמי</a:t>
            </a:r>
            <a:r>
              <a:rPr lang="he-IL" dirty="0"/>
              <a:t> בין מחצית משך הפעולה שנבחה לבין משך הפעולה שנבחרה.</a:t>
            </a:r>
          </a:p>
          <a:p>
            <a:pPr marL="228600" indent="-228600">
              <a:buAutoNum type="arabicPeriod"/>
            </a:pPr>
            <a:endParaRPr lang="he-IL" dirty="0"/>
          </a:p>
          <a:p>
            <a:pPr marL="0" indent="0">
              <a:buNone/>
            </a:pPr>
            <a:r>
              <a:rPr lang="he-IL" dirty="0"/>
              <a:t>כאשר נוצרה הפרעה המודול יאותת למודול הסימולטור על הפרעה שנוצרה ויאפס את תדירות יצירת ההפרעה.</a:t>
            </a:r>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27</a:t>
            </a:fld>
            <a:endParaRPr lang="he-IL"/>
          </a:p>
        </p:txBody>
      </p:sp>
    </p:spTree>
    <p:extLst>
      <p:ext uri="{BB962C8B-B14F-4D97-AF65-F5344CB8AC3E}">
        <p14:creationId xmlns:p14="http://schemas.microsoft.com/office/powerpoint/2010/main" val="546992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תוצאה רגילה</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28</a:t>
            </a:fld>
            <a:endParaRPr lang="he-IL"/>
          </a:p>
        </p:txBody>
      </p:sp>
    </p:spTree>
    <p:extLst>
      <p:ext uri="{BB962C8B-B14F-4D97-AF65-F5344CB8AC3E}">
        <p14:creationId xmlns:p14="http://schemas.microsoft.com/office/powerpoint/2010/main" val="23189959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תוצאה עם תיכנון מחדש</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29</a:t>
            </a:fld>
            <a:endParaRPr lang="he-IL"/>
          </a:p>
        </p:txBody>
      </p:sp>
    </p:spTree>
    <p:extLst>
      <p:ext uri="{BB962C8B-B14F-4D97-AF65-F5344CB8AC3E}">
        <p14:creationId xmlns:p14="http://schemas.microsoft.com/office/powerpoint/2010/main" val="1660480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indent="0">
              <a:buNone/>
            </a:pPr>
            <a:r>
              <a:rPr lang="he-IL" dirty="0"/>
              <a:t>המודל מייצר הפרעות אשר נשלחות לסימולטור, הפרעה היא משך זמן שמתווסף למשך זמן של פעולה </a:t>
            </a:r>
            <a:r>
              <a:rPr lang="he-IL" dirty="0" err="1"/>
              <a:t>מסויימת</a:t>
            </a:r>
            <a:r>
              <a:rPr lang="he-IL" dirty="0"/>
              <a:t>.</a:t>
            </a:r>
          </a:p>
          <a:p>
            <a:pPr marL="0" indent="0">
              <a:buNone/>
            </a:pPr>
            <a:r>
              <a:rPr lang="he-IL" dirty="0"/>
              <a:t>המודל הוא </a:t>
            </a:r>
            <a:r>
              <a:rPr lang="he-IL" dirty="0" err="1"/>
              <a:t>פסודו</a:t>
            </a:r>
            <a:r>
              <a:rPr lang="he-IL" dirty="0"/>
              <a:t> רנדומלי בשני מובנים:</a:t>
            </a:r>
          </a:p>
          <a:p>
            <a:pPr marL="228600" indent="-228600">
              <a:buAutoNum type="arabicPeriod"/>
            </a:pPr>
            <a:r>
              <a:rPr lang="he-IL" dirty="0"/>
              <a:t>תדירות יצירת ההפרעה הוא מספר אקראי בין 1-ל4 פעולות.</a:t>
            </a:r>
          </a:p>
          <a:p>
            <a:pPr marL="228600" indent="-228600">
              <a:buAutoNum type="arabicPeriod"/>
            </a:pPr>
            <a:r>
              <a:rPr lang="he-IL" dirty="0"/>
              <a:t>משך ההפרעה הוא משתנה אקראי מפולג </a:t>
            </a:r>
            <a:r>
              <a:rPr lang="he-IL" dirty="0" err="1"/>
              <a:t>יוניפורמי</a:t>
            </a:r>
            <a:r>
              <a:rPr lang="he-IL" dirty="0"/>
              <a:t> בין מחצית משך הפעולה שנבחה לבין משך הפעולה שנבחרה.</a:t>
            </a:r>
          </a:p>
          <a:p>
            <a:pPr marL="228600" indent="-228600">
              <a:buAutoNum type="arabicPeriod"/>
            </a:pPr>
            <a:endParaRPr lang="he-IL" dirty="0"/>
          </a:p>
          <a:p>
            <a:pPr marL="0" indent="0">
              <a:buNone/>
            </a:pPr>
            <a:r>
              <a:rPr lang="he-IL" dirty="0"/>
              <a:t>כאשר נוצרה הפרעה המודול יאותת למודול הסימולטור על הפרעה שנוצרה ויאפס את תדירות יצירת ההפרעה.</a:t>
            </a:r>
          </a:p>
          <a:p>
            <a:pPr marL="0" indent="0">
              <a:buNone/>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30</a:t>
            </a:fld>
            <a:endParaRPr lang="he-IL"/>
          </a:p>
        </p:txBody>
      </p:sp>
    </p:spTree>
    <p:extLst>
      <p:ext uri="{BB962C8B-B14F-4D97-AF65-F5344CB8AC3E}">
        <p14:creationId xmlns:p14="http://schemas.microsoft.com/office/powerpoint/2010/main" val="91654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solidFill>
                  <a:srgbClr val="002060"/>
                </a:solidFill>
              </a:rPr>
              <a:t>הבעיה מתחלקת לשניים:</a:t>
            </a:r>
            <a:br>
              <a:rPr lang="he-IL" b="1" dirty="0">
                <a:solidFill>
                  <a:srgbClr val="002060"/>
                </a:solidFill>
              </a:rPr>
            </a:br>
            <a:r>
              <a:rPr lang="he-IL" b="1" dirty="0">
                <a:solidFill>
                  <a:srgbClr val="002060"/>
                </a:solidFill>
              </a:rPr>
              <a:t>1. אופליין</a:t>
            </a:r>
            <a:br>
              <a:rPr lang="he-IL" b="1" dirty="0">
                <a:solidFill>
                  <a:srgbClr val="002060"/>
                </a:solidFill>
              </a:rPr>
            </a:br>
            <a:r>
              <a:rPr lang="he-IL" b="1" dirty="0">
                <a:solidFill>
                  <a:srgbClr val="002060"/>
                </a:solidFill>
              </a:rPr>
              <a:t>2. אונליין – בהינתן תוכנית קיימת לסדר היום</a:t>
            </a: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3</a:t>
            </a:fld>
            <a:endParaRPr lang="he-IL"/>
          </a:p>
        </p:txBody>
      </p:sp>
    </p:spTree>
    <p:extLst>
      <p:ext uri="{BB962C8B-B14F-4D97-AF65-F5344CB8AC3E}">
        <p14:creationId xmlns:p14="http://schemas.microsoft.com/office/powerpoint/2010/main" val="1875335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5</a:t>
            </a:fld>
            <a:endParaRPr lang="he-IL"/>
          </a:p>
        </p:txBody>
      </p:sp>
    </p:spTree>
    <p:extLst>
      <p:ext uri="{BB962C8B-B14F-4D97-AF65-F5344CB8AC3E}">
        <p14:creationId xmlns:p14="http://schemas.microsoft.com/office/powerpoint/2010/main" val="356572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תכנון עם זמנים ואילוצים מתמקד בבעיה בה לכל פעולה יש התחלה וסוף. בעצם, יש ממד נוסף לבעיה והוא זמן הביצוע.</a:t>
            </a:r>
          </a:p>
          <a:p>
            <a:pPr marL="171450" indent="-171450">
              <a:buFontTx/>
              <a:buChar char="-"/>
            </a:pPr>
            <a:r>
              <a:rPr lang="he-IL" dirty="0"/>
              <a:t>בתכנון עם זמנים יש צורך לקחת בחשבון את זמני ההתחלה והסיום של הפעולות ואת האילוצים השונים בין הפעולות.</a:t>
            </a:r>
          </a:p>
          <a:p>
            <a:pPr marL="171450" indent="-171450">
              <a:buFontTx/>
              <a:buChar char="-"/>
            </a:pPr>
            <a:r>
              <a:rPr lang="he-IL" dirty="0"/>
              <a:t>האילוצים מיוצגים בגרף שנקרא </a:t>
            </a:r>
            <a:r>
              <a:rPr lang="en-US" dirty="0"/>
              <a:t>STN</a:t>
            </a:r>
            <a:r>
              <a:rPr lang="he-IL" dirty="0"/>
              <a:t>.</a:t>
            </a:r>
          </a:p>
          <a:p>
            <a:pPr marL="171450" indent="-171450">
              <a:buFontTx/>
              <a:buChar char="-"/>
            </a:pPr>
            <a:r>
              <a:rPr lang="he-IL" dirty="0"/>
              <a:t>לדג', נסתכל על הגרף הבא המתייחס לתיקון פיוז. על מנת לתקן את הפיוז, יש צורך להדליק גפרור. הגפרור דולק במשך 15 שניות, ותיקון הפיוז לוקח במשך 10 שניות. ניתן לראות כי לכל פעולה יש התחלה וסוף וכן כי התחלת תיקון הפיוז לא יכולה להתקיים ללא הדלקת הגפרור.</a:t>
            </a:r>
          </a:p>
          <a:p>
            <a:pPr marL="171450" indent="-171450">
              <a:buFontTx/>
              <a:buChar char="-"/>
            </a:pPr>
            <a:r>
              <a:rPr lang="he-IL" dirty="0"/>
              <a:t>בעיה שניתן לסדר את כל אילוציה בגרף </a:t>
            </a:r>
            <a:r>
              <a:rPr lang="en-US" dirty="0"/>
              <a:t>STN</a:t>
            </a:r>
            <a:r>
              <a:rPr lang="he-IL" dirty="0"/>
              <a:t> היא </a:t>
            </a:r>
            <a:r>
              <a:rPr lang="he-IL" dirty="0" err="1"/>
              <a:t>פיזיבילית</a:t>
            </a:r>
            <a:r>
              <a:rPr lang="he-IL" dirty="0"/>
              <a:t>, אחרת לא </a:t>
            </a:r>
            <a:r>
              <a:rPr lang="he-IL" dirty="0" err="1"/>
              <a:t>פיזיבילית</a:t>
            </a:r>
            <a:r>
              <a:rPr lang="he-IL" dirty="0"/>
              <a:t>.</a:t>
            </a:r>
          </a:p>
          <a:p>
            <a:pPr marL="171450" indent="-171450">
              <a:buFontTx/>
              <a:buChar char="-"/>
            </a:pPr>
            <a:endParaRPr lang="he-IL" dirty="0"/>
          </a:p>
          <a:p>
            <a:pPr marL="0" indent="0">
              <a:buFontTx/>
              <a:buNone/>
            </a:pPr>
            <a:endParaRPr lang="he-IL" dirty="0"/>
          </a:p>
          <a:p>
            <a:pPr marL="171450" indent="-171450">
              <a:buFontTx/>
              <a:buChar char="-"/>
            </a:pPr>
            <a:r>
              <a:rPr lang="he-IL" dirty="0"/>
              <a:t>רקע ומה זה </a:t>
            </a:r>
            <a:r>
              <a:rPr lang="en-US" dirty="0"/>
              <a:t>STN</a:t>
            </a:r>
            <a:r>
              <a:rPr lang="he-IL" dirty="0"/>
              <a:t> בעיות תיכנון עם אילוצים, חיפוש בגרף ואלגוריתם חיפוש עם </a:t>
            </a:r>
            <a:r>
              <a:rPr lang="he-IL" dirty="0" err="1"/>
              <a:t>יורסטיקות</a:t>
            </a:r>
            <a:endParaRPr lang="he-IL" dirty="0"/>
          </a:p>
          <a:p>
            <a:pPr marL="171450" indent="-171450">
              <a:buFontTx/>
              <a:buChar char="-"/>
            </a:pPr>
            <a:r>
              <a:rPr lang="he-IL" dirty="0"/>
              <a:t>הסבר פשטני על </a:t>
            </a:r>
            <a:r>
              <a:rPr lang="en-US" dirty="0"/>
              <a:t>STN</a:t>
            </a:r>
            <a:r>
              <a:rPr lang="he-IL" dirty="0"/>
              <a:t> דומה של תיקון פיוז</a:t>
            </a:r>
          </a:p>
          <a:p>
            <a:pPr marL="171450" indent="-171450">
              <a:buFontTx/>
              <a:buChar char="-"/>
            </a:pPr>
            <a:r>
              <a:rPr lang="he-IL" dirty="0"/>
              <a:t>הסבר על תהליך הלמידה שלנו על הנושאים ~ חודשיים</a:t>
            </a:r>
          </a:p>
          <a:p>
            <a:pPr marL="171450" indent="-171450">
              <a:buFontTx/>
              <a:buChar char="-"/>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6</a:t>
            </a:fld>
            <a:endParaRPr lang="he-IL"/>
          </a:p>
        </p:txBody>
      </p:sp>
    </p:spTree>
    <p:extLst>
      <p:ext uri="{BB962C8B-B14F-4D97-AF65-F5344CB8AC3E}">
        <p14:creationId xmlns:p14="http://schemas.microsoft.com/office/powerpoint/2010/main" val="116017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אלגוריתם אופליין שמבוסס על רשתות </a:t>
            </a:r>
            <a:r>
              <a:rPr lang="he-IL" dirty="0" err="1"/>
              <a:t>נוירוינים</a:t>
            </a:r>
            <a:r>
              <a:rPr lang="he-IL" dirty="0"/>
              <a:t> ותורת הגרפים (חיפוש בגרף, גרף דינמי, גרף מכוון, </a:t>
            </a:r>
            <a:r>
              <a:rPr lang="en-US" dirty="0"/>
              <a:t>A*</a:t>
            </a:r>
            <a:r>
              <a:rPr lang="he-IL" dirty="0"/>
              <a:t>)</a:t>
            </a:r>
          </a:p>
          <a:p>
            <a:pPr marL="171450" indent="-171450">
              <a:buFontTx/>
              <a:buChar char="-"/>
            </a:pPr>
            <a:r>
              <a:rPr lang="he-IL" dirty="0"/>
              <a:t>אלגוריתם </a:t>
            </a:r>
            <a:r>
              <a:rPr lang="he-IL" dirty="0" err="1"/>
              <a:t>האופיליין</a:t>
            </a:r>
            <a:r>
              <a:rPr lang="he-IL" dirty="0"/>
              <a:t> מקבל </a:t>
            </a:r>
            <a:r>
              <a:rPr lang="he-IL" dirty="0" err="1"/>
              <a:t>גקלט</a:t>
            </a:r>
            <a:r>
              <a:rPr lang="he-IL" dirty="0"/>
              <a:t> קובץ </a:t>
            </a:r>
            <a:r>
              <a:rPr lang="he-IL" dirty="0" err="1"/>
              <a:t>קונפיג</a:t>
            </a:r>
            <a:r>
              <a:rPr lang="he-IL" dirty="0"/>
              <a:t> ומוציא כפלט קובץ לוג(מכיל את גרף ה-</a:t>
            </a:r>
            <a:r>
              <a:rPr lang="en-US" dirty="0"/>
              <a:t>STN</a:t>
            </a:r>
            <a:r>
              <a:rPr lang="he-IL" dirty="0"/>
              <a:t> שלנו בתצורה של טבלה)</a:t>
            </a:r>
          </a:p>
          <a:p>
            <a:pPr marL="171450" indent="-171450">
              <a:buFontTx/>
              <a:buChar char="-"/>
            </a:pPr>
            <a:r>
              <a:rPr lang="he-IL" dirty="0"/>
              <a:t>בהתחלה התייחסנו </a:t>
            </a:r>
            <a:r>
              <a:rPr lang="he-IL" dirty="0" err="1"/>
              <a:t>לפרוייקט</a:t>
            </a:r>
            <a:r>
              <a:rPr lang="he-IL" dirty="0"/>
              <a:t> כקופסה שחורה אך ככל שהתקדמנו הבנו שכן יש צורך להיכנס לפרטיי המימוש ולבצע שינויים. הסיבה לכך היא שמדובר בעבודה אקדמית ולא מהתעשייה ולכן היה צורך בפגישה עם כותביי </a:t>
            </a:r>
            <a:r>
              <a:rPr lang="he-IL" dirty="0" err="1"/>
              <a:t>הפרוייקט</a:t>
            </a:r>
            <a:r>
              <a:rPr lang="he-IL" dirty="0"/>
              <a:t> הקודם על מנת לעבור על הקוד ופרטיי המימוש על מנת לבצע את השינויים הנדרשים ללא פגיעה באלגוריתם עצמו.</a:t>
            </a:r>
          </a:p>
          <a:p>
            <a:pPr marL="171450" indent="-171450">
              <a:buFontTx/>
              <a:buChar char="-"/>
            </a:pPr>
            <a:r>
              <a:rPr lang="he-IL" dirty="0"/>
              <a:t>מרבית השינויים היו הוספת מעטפת </a:t>
            </a:r>
            <a:r>
              <a:rPr lang="he-IL" dirty="0" err="1"/>
              <a:t>לפרוייקט</a:t>
            </a:r>
            <a:r>
              <a:rPr lang="he-IL" dirty="0"/>
              <a:t> כדי שנוכל להשתמש בו כחלק </a:t>
            </a:r>
            <a:r>
              <a:rPr lang="he-IL" dirty="0" err="1"/>
              <a:t>מההפרוייקט</a:t>
            </a:r>
            <a:r>
              <a:rPr lang="he-IL" dirty="0"/>
              <a:t> שלנו, כלומר שינינו את </a:t>
            </a:r>
            <a:r>
              <a:rPr lang="he-IL" dirty="0" err="1"/>
              <a:t>הפרוייקט</a:t>
            </a:r>
            <a:r>
              <a:rPr lang="he-IL" dirty="0"/>
              <a:t> כך שיקבל קלט ופלט בצורה שנוכל לייצר משוב מהזמן אונליין</a:t>
            </a:r>
            <a:endParaRPr lang="en-US" dirty="0"/>
          </a:p>
          <a:p>
            <a:pPr marL="171450" indent="-171450">
              <a:buFontTx/>
              <a:buChar char="-"/>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8</a:t>
            </a:fld>
            <a:endParaRPr lang="he-IL"/>
          </a:p>
        </p:txBody>
      </p:sp>
    </p:spTree>
    <p:extLst>
      <p:ext uri="{BB962C8B-B14F-4D97-AF65-F5344CB8AC3E}">
        <p14:creationId xmlns:p14="http://schemas.microsoft.com/office/powerpoint/2010/main" val="9730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171450" indent="-171450">
              <a:buFontTx/>
              <a:buChar char="-"/>
            </a:pPr>
            <a:r>
              <a:rPr lang="he-IL" dirty="0"/>
              <a:t>אלגוריתם ה-</a:t>
            </a:r>
            <a:r>
              <a:rPr lang="en-US" dirty="0"/>
              <a:t>offline</a:t>
            </a:r>
            <a:r>
              <a:rPr lang="he-IL" dirty="0"/>
              <a:t> מבוסס על רשתות נוירונים ועל תורת הגרפים.</a:t>
            </a:r>
          </a:p>
          <a:p>
            <a:pPr marL="171450" indent="-171450">
              <a:buFontTx/>
              <a:buChar char="-"/>
            </a:pPr>
            <a:r>
              <a:rPr lang="he-IL" dirty="0"/>
              <a:t>האלגוריתם מקבל כקלט קובץ </a:t>
            </a:r>
            <a:r>
              <a:rPr lang="en-US" dirty="0"/>
              <a:t>config</a:t>
            </a:r>
            <a:r>
              <a:rPr lang="he-IL" dirty="0"/>
              <a:t> (הנראה כך), ומוציא כפלט קובץ לוג המכיל בעצם את גרף ה-</a:t>
            </a:r>
            <a:r>
              <a:rPr lang="en-US" dirty="0"/>
              <a:t>STN</a:t>
            </a:r>
            <a:r>
              <a:rPr lang="he-IL" dirty="0"/>
              <a:t> בצורה של טבלה. גרף זה הוא הפתרון האופטימלי לבעיה שניתנה.</a:t>
            </a:r>
          </a:p>
          <a:p>
            <a:pPr marL="171450" indent="-171450">
              <a:buFontTx/>
              <a:buChar char="-"/>
            </a:pPr>
            <a:r>
              <a:rPr lang="he-IL" dirty="0"/>
              <a:t>בהתחלה התייחסנו לפרויקט ה-</a:t>
            </a:r>
            <a:r>
              <a:rPr lang="en-US" dirty="0"/>
              <a:t>offline</a:t>
            </a:r>
            <a:r>
              <a:rPr lang="he-IL" dirty="0"/>
              <a:t> כקופסא שחורה, אך במהלך העבודה הבנו שיש צורך להיכנס לפרטיי המימוש והאלגוריתם ולבצע שינויים.</a:t>
            </a:r>
          </a:p>
          <a:p>
            <a:pPr marL="171450" indent="-171450">
              <a:buFontTx/>
              <a:buChar char="-"/>
            </a:pPr>
            <a:r>
              <a:rPr lang="he-IL" dirty="0"/>
              <a:t>(הסיבה העיקרית הייתה שמדובר בעבודה אקדמאית ולא מהתעשייה), ולכן היה צורך להיפגש עם כותביי הפרויקט הקודם ולעבור על פרטי המימוש על מנת לבצע שינויים שלא ייפגעו באלגוריתם עצמו.</a:t>
            </a:r>
          </a:p>
          <a:p>
            <a:pPr marL="171450" marR="0" lvl="0" indent="-171450" algn="r" defTabSz="914400" rtl="1" eaLnBrk="1" fontAlgn="auto" latinLnBrk="0" hangingPunct="1">
              <a:lnSpc>
                <a:spcPct val="100000"/>
              </a:lnSpc>
              <a:spcBef>
                <a:spcPts val="0"/>
              </a:spcBef>
              <a:spcAft>
                <a:spcPts val="0"/>
              </a:spcAft>
              <a:buClrTx/>
              <a:buSzTx/>
              <a:buFontTx/>
              <a:buChar char="-"/>
              <a:tabLst/>
              <a:defRPr/>
            </a:pPr>
            <a:r>
              <a:rPr lang="he-IL" dirty="0"/>
              <a:t>עיקר השינויים היו הוספת מעטפת לפרויקט כדי שנוכל להשתמש בו </a:t>
            </a:r>
            <a:r>
              <a:rPr lang="he-IL"/>
              <a:t>כחלק מהאלגוריתם </a:t>
            </a:r>
            <a:r>
              <a:rPr lang="he-IL" dirty="0"/>
              <a:t>שלנו, בעצם, שינינו את הפרויקט כך שיקבל קלט ופלט בצורה שנוכל לייצר משוב בצורה נוחה.</a:t>
            </a:r>
          </a:p>
          <a:p>
            <a:pPr marL="171450" indent="-171450">
              <a:buFontTx/>
              <a:buChar char="-"/>
            </a:pPr>
            <a:endParaRPr lang="he-IL" dirty="0"/>
          </a:p>
          <a:p>
            <a:pPr marL="171450" indent="-171450">
              <a:buFontTx/>
              <a:buChar char="-"/>
            </a:pPr>
            <a:r>
              <a:rPr lang="he-IL" dirty="0"/>
              <a:t>אלגוריתם אופליין שמבוסס על רשתות </a:t>
            </a:r>
            <a:r>
              <a:rPr lang="he-IL" dirty="0" err="1"/>
              <a:t>נוירוינים</a:t>
            </a:r>
            <a:r>
              <a:rPr lang="he-IL" dirty="0"/>
              <a:t> ותורת הגרפים (חיפוש בגרף, גרף דינמי, גרף מכוון, </a:t>
            </a:r>
            <a:r>
              <a:rPr lang="en-US" dirty="0"/>
              <a:t>A*</a:t>
            </a:r>
            <a:r>
              <a:rPr lang="he-IL" dirty="0"/>
              <a:t>)</a:t>
            </a:r>
          </a:p>
          <a:p>
            <a:pPr marL="171450" indent="-171450">
              <a:buFontTx/>
              <a:buChar char="-"/>
            </a:pPr>
            <a:r>
              <a:rPr lang="he-IL" dirty="0"/>
              <a:t>אלגוריתם </a:t>
            </a:r>
            <a:r>
              <a:rPr lang="he-IL" dirty="0" err="1"/>
              <a:t>האופיליין</a:t>
            </a:r>
            <a:r>
              <a:rPr lang="he-IL" dirty="0"/>
              <a:t> מקבל כקלט קובץ </a:t>
            </a:r>
            <a:r>
              <a:rPr lang="he-IL" dirty="0" err="1"/>
              <a:t>קונפיג</a:t>
            </a:r>
            <a:r>
              <a:rPr lang="he-IL" dirty="0"/>
              <a:t> ומוציא כפלט קובץ לוג(מכיל את גרף ה-</a:t>
            </a:r>
            <a:r>
              <a:rPr lang="en-US" dirty="0"/>
              <a:t>STN</a:t>
            </a:r>
            <a:r>
              <a:rPr lang="he-IL" dirty="0"/>
              <a:t> שלנו בתצורה של טבלה)</a:t>
            </a:r>
          </a:p>
          <a:p>
            <a:pPr marL="171450" indent="-171450">
              <a:buFontTx/>
              <a:buChar char="-"/>
            </a:pPr>
            <a:r>
              <a:rPr lang="he-IL" dirty="0"/>
              <a:t>בהתחלה התייחסנו </a:t>
            </a:r>
            <a:r>
              <a:rPr lang="he-IL" dirty="0" err="1"/>
              <a:t>לפרוייקט</a:t>
            </a:r>
            <a:r>
              <a:rPr lang="he-IL" dirty="0"/>
              <a:t> כקופסה שחורה אך ככל שהתקדמנו הבנו שכן יש צורך להיכנס לפרטיי המימוש ולבצע שינויים. הסיבה לכך היא שמדובר בעבודה אקדמית ולא מהתעשייה ולכן היה צורך בפגישה עם כותביי </a:t>
            </a:r>
            <a:r>
              <a:rPr lang="he-IL" dirty="0" err="1"/>
              <a:t>הפרוייקט</a:t>
            </a:r>
            <a:r>
              <a:rPr lang="he-IL" dirty="0"/>
              <a:t> הקודם על מנת לעבור על הקוד ופרטיי המימוש על מנת לבצע את השינויים הנדרשים ללא פגיעה באלגוריתם עצמו.</a:t>
            </a:r>
          </a:p>
          <a:p>
            <a:pPr marL="171450" indent="-171450">
              <a:buFontTx/>
              <a:buChar char="-"/>
            </a:pPr>
            <a:r>
              <a:rPr lang="he-IL" dirty="0"/>
              <a:t>מרבית השינויים היו הוספת מעטפת </a:t>
            </a:r>
            <a:r>
              <a:rPr lang="he-IL" dirty="0" err="1"/>
              <a:t>לפרוייקט</a:t>
            </a:r>
            <a:r>
              <a:rPr lang="he-IL" dirty="0"/>
              <a:t> כדי שנוכל להשתמש בו כחלק </a:t>
            </a:r>
            <a:r>
              <a:rPr lang="he-IL" dirty="0" err="1"/>
              <a:t>מההפרוייקט</a:t>
            </a:r>
            <a:r>
              <a:rPr lang="he-IL" dirty="0"/>
              <a:t> שלנו, כלומר שינינו את </a:t>
            </a:r>
            <a:r>
              <a:rPr lang="he-IL" dirty="0" err="1"/>
              <a:t>הפרוייקט</a:t>
            </a:r>
            <a:r>
              <a:rPr lang="he-IL" dirty="0"/>
              <a:t> כך שיקבל קלט ופלט בצורה שנוכל לייצר משוב מהזמן אונליין</a:t>
            </a:r>
            <a:endParaRPr lang="en-US" dirty="0"/>
          </a:p>
          <a:p>
            <a:pPr marL="171450" indent="-171450">
              <a:buFontTx/>
              <a:buChar char="-"/>
            </a:pPr>
            <a:endParaRPr lang="he-IL" dirty="0"/>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9</a:t>
            </a:fld>
            <a:endParaRPr lang="he-IL"/>
          </a:p>
        </p:txBody>
      </p:sp>
    </p:spTree>
    <p:extLst>
      <p:ext uri="{BB962C8B-B14F-4D97-AF65-F5344CB8AC3E}">
        <p14:creationId xmlns:p14="http://schemas.microsoft.com/office/powerpoint/2010/main" val="229885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מטרת הפרויקט היא לבנות אלגוריתם </a:t>
            </a:r>
            <a:r>
              <a:rPr lang="en-US" dirty="0"/>
              <a:t>online</a:t>
            </a:r>
            <a:r>
              <a:rPr lang="he-IL" dirty="0"/>
              <a:t> לניהול המראות ונחיתות של מטוסים.</a:t>
            </a:r>
          </a:p>
          <a:p>
            <a:r>
              <a:rPr lang="he-IL" dirty="0"/>
              <a:t>בפרויקט זה בנינו אלגוריתם אשר מנהל את שדה התעופה בהתאם לתוכנית יום של אלגוריתם ה-</a:t>
            </a:r>
            <a:r>
              <a:rPr lang="en-US" dirty="0"/>
              <a:t>offline</a:t>
            </a:r>
            <a:r>
              <a:rPr lang="he-IL" dirty="0"/>
              <a:t>. זאת, תוך התמודדות עם שינויים ואילוצים בזמן-אמת.</a:t>
            </a:r>
          </a:p>
          <a:p>
            <a:r>
              <a:rPr lang="he-IL" dirty="0"/>
              <a:t>בנוסף האלגוריתם צריך להחליט האם הוא יכול לרוץ עם האילוצים שצצו במהלך היום או לחשב מסלול מחדש ביחס </a:t>
            </a:r>
            <a:r>
              <a:rPr lang="he-IL" dirty="0" err="1"/>
              <a:t>לנק</a:t>
            </a:r>
            <a:r>
              <a:rPr lang="he-IL" dirty="0"/>
              <a:t>' בה הוא נמצא.</a:t>
            </a:r>
          </a:p>
          <a:p>
            <a:r>
              <a:rPr lang="he-IL" dirty="0"/>
              <a:t> </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10</a:t>
            </a:fld>
            <a:endParaRPr lang="he-IL"/>
          </a:p>
        </p:txBody>
      </p:sp>
    </p:spTree>
    <p:extLst>
      <p:ext uri="{BB962C8B-B14F-4D97-AF65-F5344CB8AC3E}">
        <p14:creationId xmlns:p14="http://schemas.microsoft.com/office/powerpoint/2010/main" val="333782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זוהי סכמה כללית של הבעיה שלנו</a:t>
            </a:r>
          </a:p>
          <a:p>
            <a:r>
              <a:rPr lang="he-IL" dirty="0"/>
              <a:t>כאשר ה-</a:t>
            </a:r>
            <a:r>
              <a:rPr lang="en-US" dirty="0"/>
              <a:t>planner</a:t>
            </a:r>
            <a:r>
              <a:rPr lang="he-IL" dirty="0"/>
              <a:t> הוא בעצם אלגוריתם </a:t>
            </a:r>
            <a:r>
              <a:rPr lang="he-IL" dirty="0" err="1"/>
              <a:t>האופליין</a:t>
            </a:r>
            <a:r>
              <a:rPr lang="he-IL" dirty="0"/>
              <a:t>.</a:t>
            </a:r>
          </a:p>
          <a:p>
            <a:r>
              <a:rPr lang="he-IL" dirty="0"/>
              <a:t>ה-</a:t>
            </a:r>
            <a:r>
              <a:rPr lang="en-US" dirty="0" err="1"/>
              <a:t>exeutor</a:t>
            </a:r>
            <a:r>
              <a:rPr lang="he-IL" dirty="0"/>
              <a:t> הוא אלגוריתם האונליין שלנו, בגדול ה-</a:t>
            </a:r>
            <a:r>
              <a:rPr lang="en-US" dirty="0"/>
              <a:t>controller</a:t>
            </a:r>
            <a:r>
              <a:rPr lang="he-IL" dirty="0"/>
              <a:t> שלנו.</a:t>
            </a:r>
          </a:p>
          <a:p>
            <a:r>
              <a:rPr lang="he-IL" dirty="0"/>
              <a:t>ועל מנת לבדוק את האלגוריתם, בנינו סביבה אשר מדמה שדה תעופה עם הפרעות ושינויים בזמן-אמת.</a:t>
            </a:r>
          </a:p>
        </p:txBody>
      </p:sp>
      <p:sp>
        <p:nvSpPr>
          <p:cNvPr id="4" name="מציין מיקום של כותרת עליונה 3"/>
          <p:cNvSpPr>
            <a:spLocks noGrp="1"/>
          </p:cNvSpPr>
          <p:nvPr>
            <p:ph type="hdr" sz="quarter"/>
          </p:nvPr>
        </p:nvSpPr>
        <p:spPr/>
        <p:txBody>
          <a:bodyPr/>
          <a:lstStyle/>
          <a:p>
            <a:r>
              <a:rPr lang="en-US"/>
              <a:t>hjfhgdhgfdfgh</a:t>
            </a:r>
            <a:endParaRPr lang="he-IL"/>
          </a:p>
        </p:txBody>
      </p:sp>
      <p:sp>
        <p:nvSpPr>
          <p:cNvPr id="5" name="מציין מיקום של מספר שקופית 4"/>
          <p:cNvSpPr>
            <a:spLocks noGrp="1"/>
          </p:cNvSpPr>
          <p:nvPr>
            <p:ph type="sldNum" sz="quarter" idx="5"/>
          </p:nvPr>
        </p:nvSpPr>
        <p:spPr/>
        <p:txBody>
          <a:bodyPr/>
          <a:lstStyle/>
          <a:p>
            <a:fld id="{5D87C9B3-3F36-45D2-B699-10C699E739B9}" type="slidenum">
              <a:rPr lang="he-IL" smtClean="0"/>
              <a:t>11</a:t>
            </a:fld>
            <a:endParaRPr lang="he-IL"/>
          </a:p>
        </p:txBody>
      </p:sp>
    </p:spTree>
    <p:extLst>
      <p:ext uri="{BB962C8B-B14F-4D97-AF65-F5344CB8AC3E}">
        <p14:creationId xmlns:p14="http://schemas.microsoft.com/office/powerpoint/2010/main" val="75672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32DFAA-9D43-4B06-9F2A-BAE2D841538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0B3838D9-49E0-4205-BECF-91B5D0AC49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B2B9839-DD3C-425A-A134-A9D8F1D0F5BC}"/>
              </a:ext>
            </a:extLst>
          </p:cNvPr>
          <p:cNvSpPr>
            <a:spLocks noGrp="1"/>
          </p:cNvSpPr>
          <p:nvPr>
            <p:ph type="dt" sz="half" idx="10"/>
          </p:nvPr>
        </p:nvSpPr>
        <p:spPr/>
        <p:txBody>
          <a:bodyPr/>
          <a:lstStyle/>
          <a:p>
            <a:fld id="{79F52B68-D5BB-4EA1-AA06-AA0F0EB03557}"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7DB89B43-063B-4C13-BBCA-365D222D7A7D}"/>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3D96608-6551-4C76-91EA-0601AE59C699}"/>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31353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906E8C4-13C6-4B23-88A4-04A23361BBFB}"/>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1EBA331-24FE-4A90-913E-B74C03D3B4A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64B5F5-0233-4331-9552-360075F91E98}"/>
              </a:ext>
            </a:extLst>
          </p:cNvPr>
          <p:cNvSpPr>
            <a:spLocks noGrp="1"/>
          </p:cNvSpPr>
          <p:nvPr>
            <p:ph type="dt" sz="half" idx="10"/>
          </p:nvPr>
        </p:nvSpPr>
        <p:spPr/>
        <p:txBody>
          <a:bodyPr/>
          <a:lstStyle/>
          <a:p>
            <a:fld id="{4630A421-3765-4AFC-82D8-61E7D97E88E2}"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4063C58E-95FD-4132-84C2-4D272207146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468B602-53F7-4F23-86B4-BFEA78BE24E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739343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F79EC31A-D939-4C72-A4CA-6E1D3FA95534}"/>
              </a:ext>
            </a:extLst>
          </p:cNvPr>
          <p:cNvSpPr>
            <a:spLocks noGrp="1"/>
          </p:cNvSpPr>
          <p:nvPr>
            <p:ph type="title" orient="vert"/>
          </p:nvPr>
        </p:nvSpPr>
        <p:spPr>
          <a:xfrm>
            <a:off x="8724900" y="365125"/>
            <a:ext cx="2628900" cy="5811838"/>
          </a:xfrm>
          <a:prstGeom prst="rect">
            <a:avLst/>
          </a:prstGeo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41C8563-FF06-4F78-8190-30F031BCF70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8D940D4C-8A00-437C-9A5B-7CAA8E89280F}"/>
              </a:ext>
            </a:extLst>
          </p:cNvPr>
          <p:cNvSpPr>
            <a:spLocks noGrp="1"/>
          </p:cNvSpPr>
          <p:nvPr>
            <p:ph type="dt" sz="half" idx="10"/>
          </p:nvPr>
        </p:nvSpPr>
        <p:spPr/>
        <p:txBody>
          <a:bodyPr/>
          <a:lstStyle/>
          <a:p>
            <a:fld id="{1928ACFF-5ACA-4C80-A849-F6D0F72C53A9}"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5485F329-3715-46A1-8D2F-CA0535953985}"/>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9008280-BF3A-41BD-9B8E-D91E4C482F0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75730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94AB44-5CDF-4EC1-9868-670ABF282037}"/>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EF7DE477-4D3C-4802-A8CA-777FE023E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36DCDF27-4771-4C16-8055-EB8A1C65D6E2}"/>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810105A1-81AA-4033-A04D-6EAE8BB88683}"/>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040553CF-5A5B-44C4-8779-848BD5464F58}"/>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999765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0E56B9-6FD7-40FC-97C1-7A66317456F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96A6DC93-F89F-44A5-80A5-D1978F35100A}"/>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A5FB9CC-584E-46A7-8279-141E410E3798}"/>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6A75F88F-97F1-4311-8ACB-FF608A23E6B4}"/>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6F98E751-A0EC-4C92-B0D2-6F892018EA69}"/>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301715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082D91-6258-45BF-8606-0A10FB307E9D}"/>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7CBDD59-9DF9-4424-A36D-4D735A09B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1B4D02C-9F39-431E-B66E-39F3F42A6C8A}"/>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E8395AD1-0E60-40EB-B980-B93033D71B5E}"/>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65DFFD28-9409-47BE-B59A-DADCF9C29B5D}"/>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2744355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CAA8FE-956E-4AC6-9F5C-9CB8839C7F3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3401EC5-5FE1-4783-8C0D-E3FC4C02F6C7}"/>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FFFB605A-E7FB-435D-92F0-4F6136014161}"/>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ED69C961-188C-4178-8E2E-A6041A08C231}"/>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6" name="מציין מיקום של כותרת תחתונה 5">
            <a:extLst>
              <a:ext uri="{FF2B5EF4-FFF2-40B4-BE49-F238E27FC236}">
                <a16:creationId xmlns:a16="http://schemas.microsoft.com/office/drawing/2014/main" id="{6AFEC197-FBDF-4274-B89B-9DBE3914E390}"/>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B9FAF8C3-A130-4700-9110-27AB9EBE1BB1}"/>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814850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1079AED-FE93-4A81-BA08-D0291B052613}"/>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54AB488-D9D0-4775-B769-56BE5F04B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59C5A45-E363-42C8-90DC-6DB61C4B7C94}"/>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E84FA17F-8BC8-46AF-B85A-A327AD0ED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0A7789EB-1D1F-47ED-8594-68CE6F9A0775}"/>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34B90206-EC63-435B-849D-C160021F5FE3}"/>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8" name="מציין מיקום של כותרת תחתונה 7">
            <a:extLst>
              <a:ext uri="{FF2B5EF4-FFF2-40B4-BE49-F238E27FC236}">
                <a16:creationId xmlns:a16="http://schemas.microsoft.com/office/drawing/2014/main" id="{738B96CB-A8CA-495A-838E-2B58C6D40DBD}"/>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a:extLst>
              <a:ext uri="{FF2B5EF4-FFF2-40B4-BE49-F238E27FC236}">
                <a16:creationId xmlns:a16="http://schemas.microsoft.com/office/drawing/2014/main" id="{2A76E3B1-DC5E-4C2C-B0C6-4597872B489B}"/>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2289843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566C39-0B9E-4E16-AC78-1BEC153C476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068262F5-2C39-4675-ACF2-D1C4D72AA5E6}"/>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4" name="מציין מיקום של כותרת תחתונה 3">
            <a:extLst>
              <a:ext uri="{FF2B5EF4-FFF2-40B4-BE49-F238E27FC236}">
                <a16:creationId xmlns:a16="http://schemas.microsoft.com/office/drawing/2014/main" id="{35E25D90-4A4B-404B-BE55-1A73FF177F3C}"/>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a:extLst>
              <a:ext uri="{FF2B5EF4-FFF2-40B4-BE49-F238E27FC236}">
                <a16:creationId xmlns:a16="http://schemas.microsoft.com/office/drawing/2014/main" id="{D4A4A120-FD0E-45A1-A887-055782781932}"/>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19263923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88727A6-A6E8-45E3-B238-18F783506C86}"/>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3" name="מציין מיקום של כותרת תחתונה 2">
            <a:extLst>
              <a:ext uri="{FF2B5EF4-FFF2-40B4-BE49-F238E27FC236}">
                <a16:creationId xmlns:a16="http://schemas.microsoft.com/office/drawing/2014/main" id="{DE150FF2-EA41-4D6A-9068-F157182426D9}"/>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a:extLst>
              <a:ext uri="{FF2B5EF4-FFF2-40B4-BE49-F238E27FC236}">
                <a16:creationId xmlns:a16="http://schemas.microsoft.com/office/drawing/2014/main" id="{E8D87902-9D94-402C-9003-D71ABAA0F507}"/>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700054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6466348-5ECD-482C-BAA4-ACA22EF4B29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8C180181-838E-47EA-8D47-C76EEE1DD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8A868382-64B2-443E-8E50-D4B6DD587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CCE6AD0-7B1E-41D0-9330-05DEC537BA6E}"/>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6" name="מציין מיקום של כותרת תחתונה 5">
            <a:extLst>
              <a:ext uri="{FF2B5EF4-FFF2-40B4-BE49-F238E27FC236}">
                <a16:creationId xmlns:a16="http://schemas.microsoft.com/office/drawing/2014/main" id="{3EF460AD-8E9D-48F4-A589-9B89C0FB54E9}"/>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8696AB53-4FD4-4079-BFCE-565AC03E3950}"/>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90734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5F59310-DAA7-4C5E-B436-54692EFA204C}"/>
              </a:ext>
            </a:extLst>
          </p:cNvPr>
          <p:cNvSpPr>
            <a:spLocks noGrp="1"/>
          </p:cNvSpPr>
          <p:nvPr>
            <p:ph type="title"/>
          </p:nvPr>
        </p:nvSpPr>
        <p:spPr/>
        <p:txBody>
          <a:bodyPr/>
          <a:lstStyle/>
          <a:p>
            <a:endParaRPr lang="he-IL" dirty="0"/>
          </a:p>
        </p:txBody>
      </p:sp>
    </p:spTree>
    <p:extLst>
      <p:ext uri="{BB962C8B-B14F-4D97-AF65-F5344CB8AC3E}">
        <p14:creationId xmlns:p14="http://schemas.microsoft.com/office/powerpoint/2010/main" val="173116457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BDF7EA-9CBC-4A6D-8D3F-38C1927AF729}"/>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35F9EF0-0204-4E5A-929F-33C536592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F8C7068-9DCF-4B9A-A4ED-F966C7D6B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787B587-62C6-4372-B7C8-549BA2B20D2B}"/>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6" name="מציין מיקום של כותרת תחתונה 5">
            <a:extLst>
              <a:ext uri="{FF2B5EF4-FFF2-40B4-BE49-F238E27FC236}">
                <a16:creationId xmlns:a16="http://schemas.microsoft.com/office/drawing/2014/main" id="{7AE09872-17FA-482E-A720-5BD8F7B41C2E}"/>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a:extLst>
              <a:ext uri="{FF2B5EF4-FFF2-40B4-BE49-F238E27FC236}">
                <a16:creationId xmlns:a16="http://schemas.microsoft.com/office/drawing/2014/main" id="{57617AB2-AF5D-4AFD-9C1A-EBB1FE95240E}"/>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875535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31694A-4398-45F1-A481-87953515A9A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0C78C67-1D89-42CE-B6CE-DB888F1D1703}"/>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2130B48-8CCA-4343-A944-7DC9DF1CC9DB}"/>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247B8573-0F03-4351-ACB8-11CB0BC7EA83}"/>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5E074947-3A62-4450-8638-77D238AF8A50}"/>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3704465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E9EF0667-E41C-4515-B3CA-8494264032B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D2ADDFEC-CDF7-479B-B81C-C0845442D1E0}"/>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1CFA647-CAFD-4F91-9393-5D70963A7BDE}"/>
              </a:ext>
            </a:extLst>
          </p:cNvPr>
          <p:cNvSpPr>
            <a:spLocks noGrp="1"/>
          </p:cNvSpPr>
          <p:nvPr>
            <p:ph type="dt" sz="half" idx="10"/>
          </p:nvPr>
        </p:nvSpPr>
        <p:spPr>
          <a:xfrm>
            <a:off x="8610600" y="6356350"/>
            <a:ext cx="2743200" cy="365125"/>
          </a:xfrm>
          <a:prstGeom prst="rect">
            <a:avLst/>
          </a:prstGeom>
        </p:spPr>
        <p:txBody>
          <a:bodyPr/>
          <a:lstStyle/>
          <a:p>
            <a:fld id="{770970AA-6FE6-4A3D-8DF8-9706D5D96A45}" type="datetimeFigureOut">
              <a:rPr lang="he-IL" smtClean="0"/>
              <a:t>ד'/כסלו/תשפ"ב</a:t>
            </a:fld>
            <a:endParaRPr lang="he-IL"/>
          </a:p>
        </p:txBody>
      </p:sp>
      <p:sp>
        <p:nvSpPr>
          <p:cNvPr id="5" name="מציין מיקום של כותרת תחתונה 4">
            <a:extLst>
              <a:ext uri="{FF2B5EF4-FFF2-40B4-BE49-F238E27FC236}">
                <a16:creationId xmlns:a16="http://schemas.microsoft.com/office/drawing/2014/main" id="{553FDF02-B10D-4F5F-8B23-EE16D1423E62}"/>
              </a:ext>
            </a:extLst>
          </p:cNvPr>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a:extLst>
              <a:ext uri="{FF2B5EF4-FFF2-40B4-BE49-F238E27FC236}">
                <a16:creationId xmlns:a16="http://schemas.microsoft.com/office/drawing/2014/main" id="{F5B64910-FED9-4055-9875-9C0DDB1E92CD}"/>
              </a:ext>
            </a:extLst>
          </p:cNvPr>
          <p:cNvSpPr>
            <a:spLocks noGrp="1"/>
          </p:cNvSpPr>
          <p:nvPr>
            <p:ph type="sldNum" sz="quarter" idx="12"/>
          </p:nvPr>
        </p:nvSpPr>
        <p:spPr>
          <a:xfrm>
            <a:off x="838200" y="6356350"/>
            <a:ext cx="2743200" cy="365125"/>
          </a:xfrm>
          <a:prstGeom prst="rect">
            <a:avLst/>
          </a:prstGeom>
        </p:spPr>
        <p:txBody>
          <a:bodyPr/>
          <a:lstStyle/>
          <a:p>
            <a:fld id="{D5305062-B470-4E26-839B-D9F3BC0EF7F6}" type="slidenum">
              <a:rPr lang="he-IL" smtClean="0"/>
              <a:t>‹#›</a:t>
            </a:fld>
            <a:endParaRPr lang="he-IL"/>
          </a:p>
        </p:txBody>
      </p:sp>
    </p:spTree>
    <p:extLst>
      <p:ext uri="{BB962C8B-B14F-4D97-AF65-F5344CB8AC3E}">
        <p14:creationId xmlns:p14="http://schemas.microsoft.com/office/powerpoint/2010/main" val="2884824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A5D544-C0C5-4585-A5DA-0136D263D85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22D58DD-B464-4908-9267-43C00B44B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F1EB982-2051-4430-91F0-E7B85CD4F5C3}"/>
              </a:ext>
            </a:extLst>
          </p:cNvPr>
          <p:cNvSpPr>
            <a:spLocks noGrp="1"/>
          </p:cNvSpPr>
          <p:nvPr>
            <p:ph type="dt" sz="half" idx="10"/>
          </p:nvPr>
        </p:nvSpPr>
        <p:spPr/>
        <p:txBody>
          <a:bodyPr/>
          <a:lstStyle/>
          <a:p>
            <a:fld id="{B633B74F-7D5F-40B2-99A3-88735BD1578B}"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9D970DD6-8FE6-44EF-86B1-EE19323EDDE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0B0FDAB-C389-4CBF-BA81-1698FE663799}"/>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4012942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D0846C-B9D9-4E3B-B21C-A06834C61DC3}"/>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C79CD16-0A34-4059-BEEA-2B68FEEEDEE6}"/>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D0A06816-1CA0-4079-877B-7CC23EF687F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358B18D-2A39-4827-BFE0-197BBCCD5BC1}"/>
              </a:ext>
            </a:extLst>
          </p:cNvPr>
          <p:cNvSpPr>
            <a:spLocks noGrp="1"/>
          </p:cNvSpPr>
          <p:nvPr>
            <p:ph type="dt" sz="half" idx="10"/>
          </p:nvPr>
        </p:nvSpPr>
        <p:spPr/>
        <p:txBody>
          <a:bodyPr/>
          <a:lstStyle/>
          <a:p>
            <a:fld id="{65562B8D-86A8-4454-AA4A-1BEBDBDA192F}" type="datetime8">
              <a:rPr lang="he-IL" smtClean="0"/>
              <a:t>08 נובמבר 21</a:t>
            </a:fld>
            <a:endParaRPr lang="he-IL"/>
          </a:p>
        </p:txBody>
      </p:sp>
      <p:sp>
        <p:nvSpPr>
          <p:cNvPr id="6" name="מציין מיקום של כותרת תחתונה 5">
            <a:extLst>
              <a:ext uri="{FF2B5EF4-FFF2-40B4-BE49-F238E27FC236}">
                <a16:creationId xmlns:a16="http://schemas.microsoft.com/office/drawing/2014/main" id="{79BEE4A7-C928-4EE9-A34F-5BB3A6D85D5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80CF742-BBA3-4A51-B586-A1FBE44CF7D5}"/>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1716311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57796B5-F359-46FA-9578-3826FEA4E1CF}"/>
              </a:ext>
            </a:extLst>
          </p:cNvPr>
          <p:cNvSpPr>
            <a:spLocks noGrp="1"/>
          </p:cNvSpPr>
          <p:nvPr>
            <p:ph type="title"/>
          </p:nvPr>
        </p:nvSpPr>
        <p:spPr>
          <a:xfrm>
            <a:off x="839788" y="365125"/>
            <a:ext cx="10515600" cy="1325563"/>
          </a:xfrm>
          <a:prstGeom prst="rect">
            <a:avLst/>
          </a:prstGeo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60356A5-8766-46C7-89B9-38995D254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FBA97DAB-CEE9-4F87-8430-E6508E9BA2F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8FEBA3CE-D8E1-4E5B-9049-6221EEB91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AD3CF7E-403E-46D8-A674-B72603AA1308}"/>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98BEAE94-F821-4B8F-8711-553B6A3288D1}"/>
              </a:ext>
            </a:extLst>
          </p:cNvPr>
          <p:cNvSpPr>
            <a:spLocks noGrp="1"/>
          </p:cNvSpPr>
          <p:nvPr>
            <p:ph type="dt" sz="half" idx="10"/>
          </p:nvPr>
        </p:nvSpPr>
        <p:spPr/>
        <p:txBody>
          <a:bodyPr/>
          <a:lstStyle/>
          <a:p>
            <a:fld id="{9BB23B68-68DB-45D4-BA8A-E485CD89D92D}" type="datetime8">
              <a:rPr lang="he-IL" smtClean="0"/>
              <a:t>08 נובמבר 21</a:t>
            </a:fld>
            <a:endParaRPr lang="he-IL"/>
          </a:p>
        </p:txBody>
      </p:sp>
      <p:sp>
        <p:nvSpPr>
          <p:cNvPr id="8" name="מציין מיקום של כותרת תחתונה 7">
            <a:extLst>
              <a:ext uri="{FF2B5EF4-FFF2-40B4-BE49-F238E27FC236}">
                <a16:creationId xmlns:a16="http://schemas.microsoft.com/office/drawing/2014/main" id="{84B06338-99BA-4FEC-BE74-11723D72D7C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3A955B7-64BA-4F7D-B1BB-536207E9A31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1433528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D75461-7436-40CE-9A5D-E6F1841385FA}"/>
              </a:ext>
            </a:extLst>
          </p:cNvPr>
          <p:cNvSpPr>
            <a:spLocks noGrp="1"/>
          </p:cNvSpPr>
          <p:nvPr>
            <p:ph type="title"/>
          </p:nvPr>
        </p:nvSpPr>
        <p:spPr>
          <a:xfrm>
            <a:off x="838200" y="365125"/>
            <a:ext cx="10515600" cy="1325563"/>
          </a:xfrm>
          <a:prstGeom prst="rect">
            <a:avLst/>
          </a:prstGeom>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1FE16D8B-54C0-4924-BAC5-745BD5CD1135}"/>
              </a:ext>
            </a:extLst>
          </p:cNvPr>
          <p:cNvSpPr>
            <a:spLocks noGrp="1"/>
          </p:cNvSpPr>
          <p:nvPr>
            <p:ph type="dt" sz="half" idx="10"/>
          </p:nvPr>
        </p:nvSpPr>
        <p:spPr/>
        <p:txBody>
          <a:bodyPr/>
          <a:lstStyle/>
          <a:p>
            <a:fld id="{F1F471B7-87D8-4F1F-9E2D-C6A63061FDAF}" type="datetime8">
              <a:rPr lang="he-IL" smtClean="0"/>
              <a:t>08 נובמבר 21</a:t>
            </a:fld>
            <a:endParaRPr lang="he-IL"/>
          </a:p>
        </p:txBody>
      </p:sp>
      <p:sp>
        <p:nvSpPr>
          <p:cNvPr id="4" name="מציין מיקום של כותרת תחתונה 3">
            <a:extLst>
              <a:ext uri="{FF2B5EF4-FFF2-40B4-BE49-F238E27FC236}">
                <a16:creationId xmlns:a16="http://schemas.microsoft.com/office/drawing/2014/main" id="{C1A8F592-A3C3-43C3-8F0F-67F179F7B122}"/>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5306EF65-C5A3-4D52-A92B-2C3BCD0FB987}"/>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14629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30508C8-CA73-466A-92DB-19CCB894A416}"/>
              </a:ext>
            </a:extLst>
          </p:cNvPr>
          <p:cNvSpPr>
            <a:spLocks noGrp="1"/>
          </p:cNvSpPr>
          <p:nvPr>
            <p:ph type="dt" sz="half" idx="10"/>
          </p:nvPr>
        </p:nvSpPr>
        <p:spPr/>
        <p:txBody>
          <a:bodyPr/>
          <a:lstStyle/>
          <a:p>
            <a:fld id="{1FDAAD0D-E4D3-4002-8D78-AF351A1D3F6C}" type="datetime8">
              <a:rPr lang="he-IL" smtClean="0"/>
              <a:t>08 נובמבר 21</a:t>
            </a:fld>
            <a:endParaRPr lang="he-IL"/>
          </a:p>
        </p:txBody>
      </p:sp>
      <p:sp>
        <p:nvSpPr>
          <p:cNvPr id="3" name="מציין מיקום של כותרת תחתונה 2">
            <a:extLst>
              <a:ext uri="{FF2B5EF4-FFF2-40B4-BE49-F238E27FC236}">
                <a16:creationId xmlns:a16="http://schemas.microsoft.com/office/drawing/2014/main" id="{CC9FAFD9-2E03-4992-B0B1-7F68A3777A00}"/>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CFFED936-EF3D-4569-9FD9-1EF19FB0DB51}"/>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3746033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D0F1A8D-8F56-4D47-96BA-8F8587FA52A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A07D033-9B0D-4E04-B915-BA79455E19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D243072E-087A-4EA6-8875-576F2E9A4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F0B3044F-595B-4CA3-915B-17885891FAF7}"/>
              </a:ext>
            </a:extLst>
          </p:cNvPr>
          <p:cNvSpPr>
            <a:spLocks noGrp="1"/>
          </p:cNvSpPr>
          <p:nvPr>
            <p:ph type="dt" sz="half" idx="10"/>
          </p:nvPr>
        </p:nvSpPr>
        <p:spPr/>
        <p:txBody>
          <a:bodyPr/>
          <a:lstStyle/>
          <a:p>
            <a:fld id="{70D621F4-9C26-416E-9A11-3CE3612254C3}" type="datetime8">
              <a:rPr lang="he-IL" smtClean="0"/>
              <a:t>08 נובמבר 21</a:t>
            </a:fld>
            <a:endParaRPr lang="he-IL"/>
          </a:p>
        </p:txBody>
      </p:sp>
      <p:sp>
        <p:nvSpPr>
          <p:cNvPr id="6" name="מציין מיקום של כותרת תחתונה 5">
            <a:extLst>
              <a:ext uri="{FF2B5EF4-FFF2-40B4-BE49-F238E27FC236}">
                <a16:creationId xmlns:a16="http://schemas.microsoft.com/office/drawing/2014/main" id="{F3C44E33-FABB-4FEC-8A7A-ABB1301A797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08D5F54-71CB-4427-A230-536D63BF29D6}"/>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40386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D551AE-5270-4D68-8DA3-20158172F13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A3751CF-1AC9-4D8D-9DF1-CA4C6C7401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D244226A-4A77-4B0C-92D8-5EBD717A2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838A380-E11F-4E3A-A3C1-7207F45D435E}"/>
              </a:ext>
            </a:extLst>
          </p:cNvPr>
          <p:cNvSpPr>
            <a:spLocks noGrp="1"/>
          </p:cNvSpPr>
          <p:nvPr>
            <p:ph type="dt" sz="half" idx="10"/>
          </p:nvPr>
        </p:nvSpPr>
        <p:spPr/>
        <p:txBody>
          <a:bodyPr/>
          <a:lstStyle/>
          <a:p>
            <a:fld id="{6ED9EE37-CB84-467D-A0A3-F81C0AAB9BAF}" type="datetime8">
              <a:rPr lang="he-IL" smtClean="0"/>
              <a:t>08 נובמבר 21</a:t>
            </a:fld>
            <a:endParaRPr lang="he-IL"/>
          </a:p>
        </p:txBody>
      </p:sp>
      <p:sp>
        <p:nvSpPr>
          <p:cNvPr id="6" name="מציין מיקום של כותרת תחתונה 5">
            <a:extLst>
              <a:ext uri="{FF2B5EF4-FFF2-40B4-BE49-F238E27FC236}">
                <a16:creationId xmlns:a16="http://schemas.microsoft.com/office/drawing/2014/main" id="{95CB8A52-950F-4075-9620-90B6F3CED46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DAEE068-C9DB-4EF0-9D64-3135638910D3}"/>
              </a:ext>
            </a:extLst>
          </p:cNvPr>
          <p:cNvSpPr>
            <a:spLocks noGrp="1"/>
          </p:cNvSpPr>
          <p:nvPr>
            <p:ph type="sldNum" sz="quarter" idx="12"/>
          </p:nvPr>
        </p:nvSpPr>
        <p:spPr/>
        <p:txBody>
          <a:bodyPr/>
          <a:lstStyle/>
          <a:p>
            <a:fld id="{B271939B-5E3F-4C39-9625-F0927B9BAC7A}" type="slidenum">
              <a:rPr lang="he-IL" smtClean="0"/>
              <a:t>‹#›</a:t>
            </a:fld>
            <a:endParaRPr lang="he-IL"/>
          </a:p>
        </p:txBody>
      </p:sp>
    </p:spTree>
    <p:extLst>
      <p:ext uri="{BB962C8B-B14F-4D97-AF65-F5344CB8AC3E}">
        <p14:creationId xmlns:p14="http://schemas.microsoft.com/office/powerpoint/2010/main" val="2749007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F801AAA-91E4-47E8-8547-CE7C0CA978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DCB0B42-2E99-42C6-B1C5-414DEF72B9B6}"/>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dirty="0"/>
              <a:t>לחץ כדי לערוך סגנונות טקסט של תבנית בסיס</a:t>
            </a:r>
          </a:p>
          <a:p>
            <a:pPr lvl="1"/>
            <a:r>
              <a:rPr lang="he-IL" dirty="0"/>
              <a:t>רמה שנייה</a:t>
            </a:r>
          </a:p>
          <a:p>
            <a:pPr lvl="2"/>
            <a:r>
              <a:rPr lang="he-IL" dirty="0"/>
              <a:t>רמה שלישית</a:t>
            </a:r>
          </a:p>
          <a:p>
            <a:pPr lvl="3"/>
            <a:r>
              <a:rPr lang="he-IL" dirty="0"/>
              <a:t>רמה רביעית</a:t>
            </a:r>
          </a:p>
          <a:p>
            <a:pPr lvl="4"/>
            <a:r>
              <a:rPr lang="he-IL" dirty="0"/>
              <a:t>רמה חמישית</a:t>
            </a:r>
          </a:p>
        </p:txBody>
      </p:sp>
      <p:sp>
        <p:nvSpPr>
          <p:cNvPr id="4" name="מציין מיקום של תאריך 3">
            <a:extLst>
              <a:ext uri="{FF2B5EF4-FFF2-40B4-BE49-F238E27FC236}">
                <a16:creationId xmlns:a16="http://schemas.microsoft.com/office/drawing/2014/main" id="{E1624D16-FC93-404A-98D8-9F6F936BD50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1C4278E5-E3C6-4EAD-A696-23D756A692B1}" type="datetime8">
              <a:rPr lang="he-IL" smtClean="0"/>
              <a:t>08 נובמבר 21</a:t>
            </a:fld>
            <a:endParaRPr lang="he-IL"/>
          </a:p>
        </p:txBody>
      </p:sp>
      <p:sp>
        <p:nvSpPr>
          <p:cNvPr id="5" name="מציין מיקום של כותרת תחתונה 4">
            <a:extLst>
              <a:ext uri="{FF2B5EF4-FFF2-40B4-BE49-F238E27FC236}">
                <a16:creationId xmlns:a16="http://schemas.microsoft.com/office/drawing/2014/main" id="{3CC38392-4B27-4DBC-8ECB-A4AECDD2B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dirty="0"/>
          </a:p>
        </p:txBody>
      </p:sp>
      <p:sp>
        <p:nvSpPr>
          <p:cNvPr id="6" name="מציין מיקום של מספר שקופית 5">
            <a:extLst>
              <a:ext uri="{FF2B5EF4-FFF2-40B4-BE49-F238E27FC236}">
                <a16:creationId xmlns:a16="http://schemas.microsoft.com/office/drawing/2014/main" id="{C740D87F-0055-4457-82CC-091FE7E839F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B271939B-5E3F-4C39-9625-F0927B9BAC7A}" type="slidenum">
              <a:rPr lang="he-IL" smtClean="0"/>
              <a:t>‹#›</a:t>
            </a:fld>
            <a:endParaRPr lang="he-IL"/>
          </a:p>
        </p:txBody>
      </p:sp>
    </p:spTree>
    <p:extLst>
      <p:ext uri="{BB962C8B-B14F-4D97-AF65-F5344CB8AC3E}">
        <p14:creationId xmlns:p14="http://schemas.microsoft.com/office/powerpoint/2010/main" val="2234620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F08325C-F89C-40BA-A760-456B8A16FCE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F2DD9CF4-D84D-472F-9841-293E89D18AA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Tree>
    <p:extLst>
      <p:ext uri="{BB962C8B-B14F-4D97-AF65-F5344CB8AC3E}">
        <p14:creationId xmlns:p14="http://schemas.microsoft.com/office/powerpoint/2010/main" val="2172780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C682981-1E08-4EC6-9815-1D36685C93C5}"/>
              </a:ext>
            </a:extLst>
          </p:cNvPr>
          <p:cNvSpPr>
            <a:spLocks noGrp="1"/>
          </p:cNvSpPr>
          <p:nvPr>
            <p:ph type="ctrTitle"/>
          </p:nvPr>
        </p:nvSpPr>
        <p:spPr>
          <a:xfrm>
            <a:off x="1409509" y="1779216"/>
            <a:ext cx="9144000" cy="1243902"/>
          </a:xfrm>
        </p:spPr>
        <p:txBody>
          <a:bodyPr>
            <a:normAutofit/>
          </a:bodyPr>
          <a:lstStyle/>
          <a:p>
            <a:r>
              <a:rPr lang="en-US" sz="2200" dirty="0">
                <a:solidFill>
                  <a:srgbClr val="002060"/>
                </a:solidFill>
              </a:rPr>
              <a:t>Final Presentation</a:t>
            </a:r>
            <a:br>
              <a:rPr lang="en-US" sz="4800" dirty="0">
                <a:solidFill>
                  <a:srgbClr val="002060"/>
                </a:solidFill>
              </a:rPr>
            </a:br>
            <a:r>
              <a:rPr lang="en-US" sz="3600" b="1" dirty="0">
                <a:solidFill>
                  <a:srgbClr val="002060"/>
                </a:solidFill>
                <a:latin typeface="Calibri Light" panose="020F0302020204030204" pitchFamily="34" charset="0"/>
                <a:cs typeface="Calibri Light" panose="020F0302020204030204" pitchFamily="34" charset="0"/>
              </a:rPr>
              <a:t>Online </a:t>
            </a:r>
            <a:r>
              <a:rPr lang="en-US" sz="3600" b="1" i="0" dirty="0">
                <a:solidFill>
                  <a:srgbClr val="002060"/>
                </a:solidFill>
                <a:effectLst/>
                <a:latin typeface="Calibri Light" panose="020F0302020204030204" pitchFamily="34" charset="0"/>
                <a:cs typeface="Calibri Light" panose="020F0302020204030204" pitchFamily="34" charset="0"/>
              </a:rPr>
              <a:t>algorithm for </a:t>
            </a:r>
            <a:r>
              <a:rPr lang="en-US" sz="3600" b="1" dirty="0">
                <a:solidFill>
                  <a:srgbClr val="002060"/>
                </a:solidFill>
                <a:latin typeface="Calibri Light" panose="020F0302020204030204" pitchFamily="34" charset="0"/>
                <a:cs typeface="Calibri Light" panose="020F0302020204030204" pitchFamily="34" charset="0"/>
              </a:rPr>
              <a:t>A</a:t>
            </a:r>
            <a:r>
              <a:rPr lang="en-US" sz="3600" b="1" i="0" dirty="0">
                <a:solidFill>
                  <a:srgbClr val="002060"/>
                </a:solidFill>
                <a:effectLst/>
                <a:latin typeface="Calibri Light" panose="020F0302020204030204" pitchFamily="34" charset="0"/>
                <a:cs typeface="Calibri Light" panose="020F0302020204030204" pitchFamily="34" charset="0"/>
              </a:rPr>
              <a:t>irport management</a:t>
            </a:r>
            <a:endParaRPr lang="he-IL" sz="3600" b="1" dirty="0">
              <a:solidFill>
                <a:srgbClr val="002060"/>
              </a:solidFill>
              <a:latin typeface="Calibri Light" panose="020F0302020204030204" pitchFamily="34" charset="0"/>
              <a:cs typeface="Calibri Light" panose="020F0302020204030204" pitchFamily="34" charset="0"/>
            </a:endParaRPr>
          </a:p>
        </p:txBody>
      </p:sp>
      <p:sp>
        <p:nvSpPr>
          <p:cNvPr id="3" name="כותרת משנה 2">
            <a:extLst>
              <a:ext uri="{FF2B5EF4-FFF2-40B4-BE49-F238E27FC236}">
                <a16:creationId xmlns:a16="http://schemas.microsoft.com/office/drawing/2014/main" id="{8ABD7677-3CB1-4052-AF47-DEF77047EB36}"/>
              </a:ext>
            </a:extLst>
          </p:cNvPr>
          <p:cNvSpPr>
            <a:spLocks noGrp="1"/>
          </p:cNvSpPr>
          <p:nvPr>
            <p:ph type="subTitle" idx="1"/>
          </p:nvPr>
        </p:nvSpPr>
        <p:spPr>
          <a:xfrm>
            <a:off x="1215545" y="3626066"/>
            <a:ext cx="9144000" cy="2532137"/>
          </a:xfrm>
        </p:spPr>
        <p:txBody>
          <a:bodyPr>
            <a:noAutofit/>
          </a:bodyPr>
          <a:lstStyle/>
          <a:p>
            <a:pPr algn="l" rtl="0"/>
            <a:r>
              <a:rPr lang="en-US" u="sng" dirty="0">
                <a:solidFill>
                  <a:srgbClr val="002060"/>
                </a:solidFill>
              </a:rPr>
              <a:t>Students:</a:t>
            </a:r>
            <a:r>
              <a:rPr lang="en-US" dirty="0">
                <a:solidFill>
                  <a:srgbClr val="002060"/>
                </a:solidFill>
              </a:rPr>
              <a:t> Yoav Cohen, Hodaya Cohen-Adiv</a:t>
            </a:r>
          </a:p>
          <a:p>
            <a:pPr algn="l" rtl="0"/>
            <a:r>
              <a:rPr lang="en-US" u="sng" dirty="0">
                <a:solidFill>
                  <a:srgbClr val="002060"/>
                </a:solidFill>
              </a:rPr>
              <a:t>Supervisor</a:t>
            </a:r>
            <a:r>
              <a:rPr lang="en-US" dirty="0">
                <a:solidFill>
                  <a:srgbClr val="002060"/>
                </a:solidFill>
              </a:rPr>
              <a:t>: Ayal Taitler</a:t>
            </a:r>
          </a:p>
          <a:p>
            <a:pPr algn="l" rtl="0"/>
            <a:endParaRPr lang="he-IL" sz="2000" dirty="0"/>
          </a:p>
          <a:p>
            <a:pPr algn="l" rtl="0"/>
            <a:r>
              <a:rPr lang="en-US" sz="2000" dirty="0">
                <a:solidFill>
                  <a:srgbClr val="002060"/>
                </a:solidFill>
                <a:cs typeface="+mj-cs"/>
              </a:rPr>
              <a:t>Context: Project A</a:t>
            </a:r>
          </a:p>
          <a:p>
            <a:pPr algn="l" rtl="0"/>
            <a:r>
              <a:rPr lang="en-US" sz="2000" dirty="0">
                <a:solidFill>
                  <a:srgbClr val="002060"/>
                </a:solidFill>
                <a:cs typeface="+mj-cs"/>
              </a:rPr>
              <a:t>Semester: Winter,  2020</a:t>
            </a:r>
          </a:p>
          <a:p>
            <a:pPr algn="l" rtl="0"/>
            <a:r>
              <a:rPr lang="en-US" sz="2000" dirty="0">
                <a:solidFill>
                  <a:srgbClr val="002060"/>
                </a:solidFill>
                <a:cs typeface="+mj-cs"/>
              </a:rPr>
              <a:t>Date: 15/11/2021</a:t>
            </a:r>
            <a:endParaRPr lang="he-IL" sz="2000" dirty="0"/>
          </a:p>
        </p:txBody>
      </p:sp>
      <p:pic>
        <p:nvPicPr>
          <p:cNvPr id="7" name="תמונה 6">
            <a:extLst>
              <a:ext uri="{FF2B5EF4-FFF2-40B4-BE49-F238E27FC236}">
                <a16:creationId xmlns:a16="http://schemas.microsoft.com/office/drawing/2014/main" id="{347B919C-E18C-43B0-A0A1-6D31B2986BC2}"/>
              </a:ext>
            </a:extLst>
          </p:cNvPr>
          <p:cNvPicPr>
            <a:picLocks noChangeAspect="1"/>
          </p:cNvPicPr>
          <p:nvPr/>
        </p:nvPicPr>
        <p:blipFill>
          <a:blip r:embed="rId3"/>
          <a:stretch>
            <a:fillRect/>
          </a:stretch>
        </p:blipFill>
        <p:spPr>
          <a:xfrm>
            <a:off x="0" y="0"/>
            <a:ext cx="12192000" cy="1414017"/>
          </a:xfrm>
          <a:prstGeom prst="rect">
            <a:avLst/>
          </a:prstGeom>
        </p:spPr>
      </p:pic>
    </p:spTree>
    <p:extLst>
      <p:ext uri="{BB962C8B-B14F-4D97-AF65-F5344CB8AC3E}">
        <p14:creationId xmlns:p14="http://schemas.microsoft.com/office/powerpoint/2010/main" val="127893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BDE5E7-CDBD-4B22-B591-6EF0BF74681B}"/>
              </a:ext>
            </a:extLst>
          </p:cNvPr>
          <p:cNvSpPr>
            <a:spLocks noGrp="1"/>
          </p:cNvSpPr>
          <p:nvPr>
            <p:ph type="title"/>
          </p:nvPr>
        </p:nvSpPr>
        <p:spPr/>
        <p:txBody>
          <a:bodyPr>
            <a:normAutofit/>
          </a:bodyPr>
          <a:lstStyle/>
          <a:p>
            <a:pPr algn="ctr"/>
            <a:r>
              <a:rPr lang="en-US" sz="4400" b="1" dirty="0">
                <a:solidFill>
                  <a:srgbClr val="002060"/>
                </a:solidFill>
              </a:rPr>
              <a:t>Project Goal</a:t>
            </a:r>
            <a:endParaRPr lang="he-IL" sz="4400" b="1" dirty="0">
              <a:solidFill>
                <a:srgbClr val="002060"/>
              </a:solidFill>
            </a:endParaRPr>
          </a:p>
        </p:txBody>
      </p:sp>
      <p:sp>
        <p:nvSpPr>
          <p:cNvPr id="3" name="מציין מיקום טקסט 2">
            <a:extLst>
              <a:ext uri="{FF2B5EF4-FFF2-40B4-BE49-F238E27FC236}">
                <a16:creationId xmlns:a16="http://schemas.microsoft.com/office/drawing/2014/main" id="{197B225D-5CD6-43D4-B20E-E1451DF24856}"/>
              </a:ext>
            </a:extLst>
          </p:cNvPr>
          <p:cNvSpPr>
            <a:spLocks noGrp="1"/>
          </p:cNvSpPr>
          <p:nvPr>
            <p:ph type="body" idx="4294967295"/>
          </p:nvPr>
        </p:nvSpPr>
        <p:spPr>
          <a:xfrm>
            <a:off x="666750" y="2001838"/>
            <a:ext cx="10515600" cy="2989612"/>
          </a:xfrm>
        </p:spPr>
        <p:txBody>
          <a:bodyPr>
            <a:noAutofit/>
          </a:bodyPr>
          <a:lstStyle/>
          <a:p>
            <a:pPr algn="l" rtl="0">
              <a:lnSpc>
                <a:spcPct val="150000"/>
              </a:lnSpc>
            </a:pPr>
            <a:r>
              <a:rPr lang="en-US" sz="2400" b="1" dirty="0">
                <a:solidFill>
                  <a:srgbClr val="002060"/>
                </a:solidFill>
                <a:cs typeface="Arial" panose="020B0604020202020204" pitchFamily="34" charset="0"/>
              </a:rPr>
              <a:t>Creating an online algorithm managing takeoff and landing.</a:t>
            </a:r>
          </a:p>
          <a:p>
            <a:pPr lvl="1" algn="l" rtl="0">
              <a:lnSpc>
                <a:spcPct val="150000"/>
              </a:lnSpc>
              <a:buFont typeface="Courier New" panose="02070309020205020404" pitchFamily="49" charset="0"/>
              <a:buChar char="o"/>
            </a:pPr>
            <a:r>
              <a:rPr lang="en-US" sz="2200" dirty="0">
                <a:solidFill>
                  <a:srgbClr val="002060"/>
                </a:solidFill>
                <a:cs typeface="Arial" panose="020B0604020202020204" pitchFamily="34" charset="0"/>
              </a:rPr>
              <a:t>In our project we build an online algorithm which follow a plan generated by the offline algorithm. Our algorithm ran the offline plan w</a:t>
            </a:r>
            <a:r>
              <a:rPr lang="en-US" sz="2200" b="0" i="0" dirty="0">
                <a:solidFill>
                  <a:srgbClr val="002060"/>
                </a:solidFill>
                <a:effectLst/>
                <a:cs typeface="Assistant" pitchFamily="2" charset="-79"/>
              </a:rPr>
              <a:t>hile</a:t>
            </a:r>
            <a:r>
              <a:rPr lang="en-US" sz="2200" b="0" i="0" dirty="0">
                <a:solidFill>
                  <a:srgbClr val="333333"/>
                </a:solidFill>
                <a:effectLst/>
                <a:cs typeface="Assistant" pitchFamily="2" charset="-79"/>
              </a:rPr>
              <a:t> </a:t>
            </a:r>
            <a:r>
              <a:rPr lang="en-US" sz="2200" b="0" i="0" dirty="0">
                <a:solidFill>
                  <a:srgbClr val="002060"/>
                </a:solidFill>
                <a:effectLst/>
                <a:cs typeface="Assistant" pitchFamily="2" charset="-79"/>
              </a:rPr>
              <a:t>dealing with real-time malfunctions and changes.</a:t>
            </a:r>
          </a:p>
          <a:p>
            <a:pPr lvl="1" algn="l" rtl="0">
              <a:lnSpc>
                <a:spcPct val="150000"/>
              </a:lnSpc>
              <a:buFont typeface="Courier New" panose="02070309020205020404" pitchFamily="49" charset="0"/>
              <a:buChar char="o"/>
            </a:pPr>
            <a:r>
              <a:rPr lang="en-US" sz="2200" dirty="0">
                <a:solidFill>
                  <a:srgbClr val="002060"/>
                </a:solidFill>
                <a:cs typeface="Assistant" pitchFamily="2" charset="-79"/>
              </a:rPr>
              <a:t>The algorithm</a:t>
            </a:r>
            <a:r>
              <a:rPr lang="en-US" sz="2200" b="0" i="0" dirty="0">
                <a:solidFill>
                  <a:srgbClr val="002060"/>
                </a:solidFill>
                <a:effectLst/>
                <a:cs typeface="Assistant" pitchFamily="2" charset="-79"/>
              </a:rPr>
              <a:t> has to decide whether the program can run with the different constraints or whether re-planning is needed.</a:t>
            </a:r>
          </a:p>
        </p:txBody>
      </p:sp>
    </p:spTree>
    <p:extLst>
      <p:ext uri="{BB962C8B-B14F-4D97-AF65-F5344CB8AC3E}">
        <p14:creationId xmlns:p14="http://schemas.microsoft.com/office/powerpoint/2010/main" val="415333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599609" y="679731"/>
            <a:ext cx="4171994" cy="3736540"/>
          </a:xfrm>
        </p:spPr>
        <p:txBody>
          <a:bodyPr vert="horz" lIns="91440" tIns="45720" rIns="91440" bIns="45720" rtlCol="0" anchor="b">
            <a:normAutofit/>
          </a:bodyPr>
          <a:lstStyle/>
          <a:p>
            <a:pPr algn="l" rtl="0"/>
            <a:r>
              <a:rPr lang="en-US" sz="6000" b="1" i="0" kern="1200">
                <a:solidFill>
                  <a:schemeClr val="tx1"/>
                </a:solidFill>
                <a:effectLst/>
                <a:latin typeface="+mj-lt"/>
                <a:ea typeface="+mj-ea"/>
                <a:cs typeface="+mj-cs"/>
              </a:rPr>
              <a:t>General schema of the problem</a:t>
            </a:r>
            <a:endParaRPr lang="en-US" sz="6000" b="1" kern="120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2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תמונה 3">
            <a:extLst>
              <a:ext uri="{FF2B5EF4-FFF2-40B4-BE49-F238E27FC236}">
                <a16:creationId xmlns:a16="http://schemas.microsoft.com/office/drawing/2014/main" id="{3927218F-0555-4053-8B8E-F796012EADA4}"/>
              </a:ext>
            </a:extLst>
          </p:cNvPr>
          <p:cNvPicPr>
            <a:picLocks noChangeAspect="1"/>
          </p:cNvPicPr>
          <p:nvPr/>
        </p:nvPicPr>
        <p:blipFill>
          <a:blip r:embed="rId3"/>
          <a:stretch>
            <a:fillRect/>
          </a:stretch>
        </p:blipFill>
        <p:spPr>
          <a:xfrm>
            <a:off x="5832821" y="557360"/>
            <a:ext cx="5224332" cy="5632704"/>
          </a:xfrm>
          <a:prstGeom prst="rect">
            <a:avLst/>
          </a:prstGeom>
        </p:spPr>
      </p:pic>
    </p:spTree>
    <p:extLst>
      <p:ext uri="{BB962C8B-B14F-4D97-AF65-F5344CB8AC3E}">
        <p14:creationId xmlns:p14="http://schemas.microsoft.com/office/powerpoint/2010/main" val="378014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761173"/>
          </a:xfrm>
        </p:spPr>
        <p:txBody>
          <a:bodyPr>
            <a:normAutofit/>
          </a:bodyPr>
          <a:lstStyle/>
          <a:p>
            <a:pPr algn="ctr"/>
            <a:r>
              <a:rPr lang="he-IL" b="1" dirty="0"/>
              <a:t>עם מה התמודדנו (איזה הפרעות), מה ההנחות שלנו</a:t>
            </a:r>
          </a:p>
        </p:txBody>
      </p:sp>
    </p:spTree>
    <p:extLst>
      <p:ext uri="{BB962C8B-B14F-4D97-AF65-F5344CB8AC3E}">
        <p14:creationId xmlns:p14="http://schemas.microsoft.com/office/powerpoint/2010/main" val="67408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b="1" i="0" dirty="0">
                <a:solidFill>
                  <a:srgbClr val="002060"/>
                </a:solidFill>
                <a:effectLst/>
                <a:cs typeface="Assistant" pitchFamily="2" charset="-79"/>
              </a:rPr>
              <a:t>Block Diagram</a:t>
            </a:r>
            <a:endParaRPr lang="he-IL" sz="4400" b="1" dirty="0">
              <a:solidFill>
                <a:srgbClr val="002060"/>
              </a:solidFill>
              <a:cs typeface="Calibri Light" panose="020F0302020204030204" pitchFamily="34" charset="0"/>
            </a:endParaRPr>
          </a:p>
        </p:txBody>
      </p:sp>
      <p:pic>
        <p:nvPicPr>
          <p:cNvPr id="9" name="תמונה 8">
            <a:extLst>
              <a:ext uri="{FF2B5EF4-FFF2-40B4-BE49-F238E27FC236}">
                <a16:creationId xmlns:a16="http://schemas.microsoft.com/office/drawing/2014/main" id="{7E0E42AA-C0FD-429F-B916-DA79AFE654E0}"/>
              </a:ext>
            </a:extLst>
          </p:cNvPr>
          <p:cNvPicPr>
            <a:picLocks noChangeAspect="1"/>
          </p:cNvPicPr>
          <p:nvPr/>
        </p:nvPicPr>
        <p:blipFill>
          <a:blip r:embed="rId3"/>
          <a:stretch>
            <a:fillRect/>
          </a:stretch>
        </p:blipFill>
        <p:spPr>
          <a:xfrm>
            <a:off x="970835" y="1436489"/>
            <a:ext cx="10250330" cy="4963218"/>
          </a:xfrm>
          <a:prstGeom prst="rect">
            <a:avLst/>
          </a:prstGeom>
        </p:spPr>
      </p:pic>
    </p:spTree>
    <p:extLst>
      <p:ext uri="{BB962C8B-B14F-4D97-AF65-F5344CB8AC3E}">
        <p14:creationId xmlns:p14="http://schemas.microsoft.com/office/powerpoint/2010/main" val="3147433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algn="l" rtl="0"/>
            <a:r>
              <a:rPr lang="en-US" sz="4000" b="1" kern="1200">
                <a:solidFill>
                  <a:srgbClr val="FFFFFF"/>
                </a:solidFill>
                <a:latin typeface="+mj-lt"/>
                <a:ea typeface="+mj-ea"/>
                <a:cs typeface="+mj-cs"/>
              </a:rPr>
              <a:t>The Program Manager</a:t>
            </a:r>
          </a:p>
        </p:txBody>
      </p:sp>
      <p:graphicFrame>
        <p:nvGraphicFramePr>
          <p:cNvPr id="49" name="מציין מיקום טקסט 5">
            <a:extLst>
              <a:ext uri="{FF2B5EF4-FFF2-40B4-BE49-F238E27FC236}">
                <a16:creationId xmlns:a16="http://schemas.microsoft.com/office/drawing/2014/main" id="{AE7C6EB2-533F-4DE9-832C-597B3E8043C5}"/>
              </a:ext>
            </a:extLst>
          </p:cNvPr>
          <p:cNvGraphicFramePr/>
          <p:nvPr>
            <p:extLst>
              <p:ext uri="{D42A27DB-BD31-4B8C-83A1-F6EECF244321}">
                <p14:modId xmlns:p14="http://schemas.microsoft.com/office/powerpoint/2010/main" val="237050165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281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l" rtl="0"/>
            <a:r>
              <a:rPr lang="en-US" sz="5200" b="1" kern="1200">
                <a:solidFill>
                  <a:schemeClr val="tx1"/>
                </a:solidFill>
                <a:latin typeface="+mj-lt"/>
                <a:ea typeface="+mj-ea"/>
                <a:cs typeface="+mj-cs"/>
              </a:rPr>
              <a:t>The Program Manager</a:t>
            </a:r>
          </a:p>
        </p:txBody>
      </p:sp>
      <p:pic>
        <p:nvPicPr>
          <p:cNvPr id="5" name="תמונה 4">
            <a:extLst>
              <a:ext uri="{FF2B5EF4-FFF2-40B4-BE49-F238E27FC236}">
                <a16:creationId xmlns:a16="http://schemas.microsoft.com/office/drawing/2014/main" id="{AFB3DFCD-A03D-46A7-AB51-38A6F46D5C71}"/>
              </a:ext>
            </a:extLst>
          </p:cNvPr>
          <p:cNvPicPr>
            <a:picLocks noChangeAspect="1"/>
          </p:cNvPicPr>
          <p:nvPr/>
        </p:nvPicPr>
        <p:blipFill>
          <a:blip r:embed="rId3"/>
          <a:stretch>
            <a:fillRect/>
          </a:stretch>
        </p:blipFill>
        <p:spPr>
          <a:xfrm>
            <a:off x="1434470" y="1845426"/>
            <a:ext cx="9320006" cy="4450303"/>
          </a:xfrm>
          <a:prstGeom prst="rect">
            <a:avLst/>
          </a:prstGeom>
        </p:spPr>
      </p:pic>
    </p:spTree>
    <p:extLst>
      <p:ext uri="{BB962C8B-B14F-4D97-AF65-F5344CB8AC3E}">
        <p14:creationId xmlns:p14="http://schemas.microsoft.com/office/powerpoint/2010/main" val="250562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1" name="Rectangle 3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1043631" y="873940"/>
            <a:ext cx="5052369" cy="1035781"/>
          </a:xfrm>
        </p:spPr>
        <p:txBody>
          <a:bodyPr vert="horz" lIns="91440" tIns="45720" rIns="91440" bIns="45720" rtlCol="0" anchor="ctr">
            <a:normAutofit/>
          </a:bodyPr>
          <a:lstStyle/>
          <a:p>
            <a:pPr algn="l" rtl="0"/>
            <a:r>
              <a:rPr lang="en-US" sz="3600" b="1" kern="1200">
                <a:solidFill>
                  <a:schemeClr val="tx1"/>
                </a:solidFill>
                <a:latin typeface="+mj-lt"/>
                <a:ea typeface="+mj-ea"/>
                <a:cs typeface="+mj-cs"/>
              </a:rPr>
              <a:t>Controller </a:t>
            </a:r>
            <a:r>
              <a:rPr lang="en-US" sz="3600" b="1" i="0" kern="1200">
                <a:solidFill>
                  <a:schemeClr val="tx1"/>
                </a:solidFill>
                <a:effectLst/>
                <a:latin typeface="+mj-lt"/>
                <a:ea typeface="+mj-ea"/>
                <a:cs typeface="+mj-cs"/>
              </a:rPr>
              <a:t>module</a:t>
            </a:r>
            <a:endParaRPr lang="en-US" sz="3600" b="1" kern="1200">
              <a:solidFill>
                <a:schemeClr val="tx1"/>
              </a:solidFill>
              <a:latin typeface="+mj-lt"/>
              <a:ea typeface="+mj-ea"/>
              <a:cs typeface="+mj-cs"/>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1045029" y="2524721"/>
            <a:ext cx="4991629" cy="3677123"/>
          </a:xfrm>
        </p:spPr>
        <p:txBody>
          <a:bodyPr vert="horz" lIns="91440" tIns="45720" rIns="91440" bIns="45720" rtlCol="0" anchor="ctr">
            <a:normAutofit/>
          </a:bodyPr>
          <a:lstStyle/>
          <a:p>
            <a:pPr marL="342900" algn="l" rtl="0">
              <a:lnSpc>
                <a:spcPct val="150000"/>
              </a:lnSpc>
            </a:pPr>
            <a:r>
              <a:rPr lang="en-US" dirty="0"/>
              <a:t>Graph, Heap (</a:t>
            </a:r>
            <a:r>
              <a:rPr lang="en-US" b="0" i="0" dirty="0">
                <a:effectLst/>
              </a:rPr>
              <a:t>Priority Queue)</a:t>
            </a:r>
          </a:p>
          <a:p>
            <a:pPr marL="342900" algn="l" rtl="0">
              <a:lnSpc>
                <a:spcPct val="150000"/>
              </a:lnSpc>
            </a:pPr>
            <a:r>
              <a:rPr lang="en-US" dirty="0"/>
              <a:t>Holds ref to: Clock, Events</a:t>
            </a:r>
          </a:p>
          <a:p>
            <a:pPr marL="342900" algn="l" rtl="0">
              <a:lnSpc>
                <a:spcPct val="150000"/>
              </a:lnSpc>
            </a:pPr>
            <a:r>
              <a:rPr lang="en-US" dirty="0"/>
              <a:t>Subscriber: Interrupt</a:t>
            </a:r>
          </a:p>
          <a:p>
            <a:pPr marL="342900" algn="l" rtl="0"/>
            <a:endParaRPr lang="en-US" sz="1800" dirty="0"/>
          </a:p>
        </p:txBody>
      </p:sp>
      <p:sp>
        <p:nvSpPr>
          <p:cNvPr id="37" name="Rectangle 36">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תמונה 7">
            <a:extLst>
              <a:ext uri="{FF2B5EF4-FFF2-40B4-BE49-F238E27FC236}">
                <a16:creationId xmlns:a16="http://schemas.microsoft.com/office/drawing/2014/main" id="{C5FAAC71-D86D-48BA-B5D3-4545A8884FEB}"/>
              </a:ext>
            </a:extLst>
          </p:cNvPr>
          <p:cNvPicPr>
            <a:picLocks noChangeAspect="1"/>
          </p:cNvPicPr>
          <p:nvPr/>
        </p:nvPicPr>
        <p:blipFill rotWithShape="1">
          <a:blip r:embed="rId3"/>
          <a:srcRect l="11041" r="9009" b="-3"/>
          <a:stretch/>
        </p:blipFill>
        <p:spPr>
          <a:xfrm>
            <a:off x="6930493" y="1412165"/>
            <a:ext cx="4223252" cy="4093954"/>
          </a:xfrm>
          <a:prstGeom prst="rect">
            <a:avLst/>
          </a:prstGeom>
        </p:spPr>
      </p:pic>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0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b="1" dirty="0">
                <a:solidFill>
                  <a:srgbClr val="002060"/>
                </a:solidFill>
                <a:latin typeface="Calibri Light" panose="020F0302020204030204" pitchFamily="34" charset="0"/>
                <a:cs typeface="Calibri Light" panose="020F0302020204030204" pitchFamily="34" charset="0"/>
              </a:rPr>
              <a:t>C</a:t>
            </a:r>
            <a:r>
              <a:rPr lang="en-US" sz="4400" b="1" dirty="0">
                <a:solidFill>
                  <a:srgbClr val="002060"/>
                </a:solidFill>
                <a:latin typeface="Calibri Light" panose="020F0302020204030204" pitchFamily="34" charset="0"/>
                <a:cs typeface="Calibri Light" panose="020F0302020204030204" pitchFamily="34" charset="0"/>
              </a:rPr>
              <a:t>ontroller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STN Graph</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7" name="תמונה 6">
            <a:extLst>
              <a:ext uri="{FF2B5EF4-FFF2-40B4-BE49-F238E27FC236}">
                <a16:creationId xmlns:a16="http://schemas.microsoft.com/office/drawing/2014/main" id="{4BF73F97-61E5-4DC8-93E0-594AD9AA5996}"/>
              </a:ext>
            </a:extLst>
          </p:cNvPr>
          <p:cNvPicPr>
            <a:picLocks noChangeAspect="1"/>
          </p:cNvPicPr>
          <p:nvPr/>
        </p:nvPicPr>
        <p:blipFill>
          <a:blip r:embed="rId3"/>
          <a:stretch>
            <a:fillRect/>
          </a:stretch>
        </p:blipFill>
        <p:spPr>
          <a:xfrm>
            <a:off x="8431398" y="503340"/>
            <a:ext cx="3252602" cy="6083741"/>
          </a:xfrm>
          <a:prstGeom prst="rect">
            <a:avLst/>
          </a:prstGeom>
        </p:spPr>
      </p:pic>
      <p:pic>
        <p:nvPicPr>
          <p:cNvPr id="10" name="תמונה 9">
            <a:extLst>
              <a:ext uri="{FF2B5EF4-FFF2-40B4-BE49-F238E27FC236}">
                <a16:creationId xmlns:a16="http://schemas.microsoft.com/office/drawing/2014/main" id="{1A849AD6-89E8-490C-866F-9D174F1505A6}"/>
              </a:ext>
            </a:extLst>
          </p:cNvPr>
          <p:cNvPicPr>
            <a:picLocks noChangeAspect="1"/>
          </p:cNvPicPr>
          <p:nvPr/>
        </p:nvPicPr>
        <p:blipFill>
          <a:blip r:embed="rId4"/>
          <a:stretch>
            <a:fillRect/>
          </a:stretch>
        </p:blipFill>
        <p:spPr>
          <a:xfrm>
            <a:off x="288967" y="2133133"/>
            <a:ext cx="7061817" cy="2946401"/>
          </a:xfrm>
          <a:prstGeom prst="rect">
            <a:avLst/>
          </a:prstGeom>
        </p:spPr>
      </p:pic>
      <p:sp>
        <p:nvSpPr>
          <p:cNvPr id="11" name="חץ: ימינה 10">
            <a:extLst>
              <a:ext uri="{FF2B5EF4-FFF2-40B4-BE49-F238E27FC236}">
                <a16:creationId xmlns:a16="http://schemas.microsoft.com/office/drawing/2014/main" id="{C334260E-DA54-434B-8FAF-7611FF624F82}"/>
              </a:ext>
            </a:extLst>
          </p:cNvPr>
          <p:cNvSpPr/>
          <p:nvPr/>
        </p:nvSpPr>
        <p:spPr>
          <a:xfrm>
            <a:off x="7616474" y="3225334"/>
            <a:ext cx="1066800" cy="381000"/>
          </a:xfrm>
          <a:prstGeom prst="rightArrow">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7896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b="1" dirty="0">
                <a:solidFill>
                  <a:srgbClr val="002060"/>
                </a:solidFill>
                <a:latin typeface="Calibri Light" panose="020F0302020204030204" pitchFamily="34" charset="0"/>
                <a:cs typeface="Calibri Light" panose="020F0302020204030204" pitchFamily="34" charset="0"/>
              </a:rPr>
              <a:t>C</a:t>
            </a:r>
            <a:r>
              <a:rPr lang="en-US" sz="4400" b="1" dirty="0">
                <a:solidFill>
                  <a:srgbClr val="002060"/>
                </a:solidFill>
                <a:latin typeface="Calibri Light" panose="020F0302020204030204" pitchFamily="34" charset="0"/>
                <a:cs typeface="Calibri Light" panose="020F0302020204030204" pitchFamily="34" charset="0"/>
              </a:rPr>
              <a:t>ontroller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Heap</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5" name="תמונה 4">
            <a:extLst>
              <a:ext uri="{FF2B5EF4-FFF2-40B4-BE49-F238E27FC236}">
                <a16:creationId xmlns:a16="http://schemas.microsoft.com/office/drawing/2014/main" id="{B9478FEA-5C89-480A-921A-7ECE57BD76FB}"/>
              </a:ext>
            </a:extLst>
          </p:cNvPr>
          <p:cNvPicPr>
            <a:picLocks noChangeAspect="1"/>
          </p:cNvPicPr>
          <p:nvPr/>
        </p:nvPicPr>
        <p:blipFill>
          <a:blip r:embed="rId3"/>
          <a:stretch>
            <a:fillRect/>
          </a:stretch>
        </p:blipFill>
        <p:spPr>
          <a:xfrm>
            <a:off x="1454992" y="2462040"/>
            <a:ext cx="9282016" cy="2808460"/>
          </a:xfrm>
          <a:prstGeom prst="rect">
            <a:avLst/>
          </a:prstGeom>
        </p:spPr>
      </p:pic>
    </p:spTree>
    <p:extLst>
      <p:ext uri="{BB962C8B-B14F-4D97-AF65-F5344CB8AC3E}">
        <p14:creationId xmlns:p14="http://schemas.microsoft.com/office/powerpoint/2010/main" val="413251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b="1" dirty="0">
                <a:solidFill>
                  <a:srgbClr val="002060"/>
                </a:solidFill>
                <a:latin typeface="Calibri Light" panose="020F0302020204030204" pitchFamily="34" charset="0"/>
                <a:cs typeface="Calibri Light" panose="020F0302020204030204" pitchFamily="34" charset="0"/>
              </a:rPr>
              <a:t>C</a:t>
            </a:r>
            <a:r>
              <a:rPr lang="en-US" sz="4400" b="1" dirty="0">
                <a:solidFill>
                  <a:srgbClr val="002060"/>
                </a:solidFill>
                <a:latin typeface="Calibri Light" panose="020F0302020204030204" pitchFamily="34" charset="0"/>
                <a:cs typeface="Calibri Light" panose="020F0302020204030204" pitchFamily="34" charset="0"/>
              </a:rPr>
              <a:t>ontroller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Problems and Solutions</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4" name="מציין מיקום טקסט 5">
            <a:extLst>
              <a:ext uri="{FF2B5EF4-FFF2-40B4-BE49-F238E27FC236}">
                <a16:creationId xmlns:a16="http://schemas.microsoft.com/office/drawing/2014/main" id="{07A1BF90-3686-4DAD-85C8-70FCB7EB40D4}"/>
              </a:ext>
            </a:extLst>
          </p:cNvPr>
          <p:cNvSpPr txBox="1">
            <a:spLocks/>
          </p:cNvSpPr>
          <p:nvPr/>
        </p:nvSpPr>
        <p:spPr>
          <a:xfrm>
            <a:off x="838201" y="2090057"/>
            <a:ext cx="4330700" cy="1542143"/>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rtl="0"/>
            <a:endParaRPr lang="en-US" dirty="0">
              <a:solidFill>
                <a:srgbClr val="002060"/>
              </a:solidFill>
            </a:endParaRPr>
          </a:p>
        </p:txBody>
      </p:sp>
    </p:spTree>
    <p:extLst>
      <p:ext uri="{BB962C8B-B14F-4D97-AF65-F5344CB8AC3E}">
        <p14:creationId xmlns:p14="http://schemas.microsoft.com/office/powerpoint/2010/main" val="175289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p:txBody>
          <a:bodyPr>
            <a:normAutofit/>
          </a:bodyPr>
          <a:lstStyle/>
          <a:p>
            <a:pPr algn="ctr"/>
            <a:r>
              <a:rPr lang="en-US" b="1" dirty="0">
                <a:solidFill>
                  <a:srgbClr val="002060"/>
                </a:solidFill>
              </a:rPr>
              <a:t>The motivation</a:t>
            </a:r>
            <a:endParaRPr lang="he-IL" b="1" dirty="0"/>
          </a:p>
        </p:txBody>
      </p:sp>
    </p:spTree>
    <p:extLst>
      <p:ext uri="{BB962C8B-B14F-4D97-AF65-F5344CB8AC3E}">
        <p14:creationId xmlns:p14="http://schemas.microsoft.com/office/powerpoint/2010/main" val="368721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Simulator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4330700" cy="1542143"/>
          </a:xfrm>
        </p:spPr>
        <p:txBody>
          <a:bodyPr>
            <a:normAutofit/>
          </a:bodyPr>
          <a:lstStyle/>
          <a:p>
            <a:pPr marL="342900" indent="-342900" algn="l" rtl="0">
              <a:buFont typeface="Arial" panose="020B0604020202020204" pitchFamily="34" charset="0"/>
              <a:buChar char="•"/>
            </a:pPr>
            <a:r>
              <a:rPr lang="en-US" sz="2400" dirty="0">
                <a:solidFill>
                  <a:srgbClr val="002060"/>
                </a:solidFill>
              </a:rPr>
              <a:t>Heap (</a:t>
            </a:r>
            <a:r>
              <a:rPr lang="en-US" sz="2400" b="0" i="0" dirty="0">
                <a:solidFill>
                  <a:srgbClr val="002060"/>
                </a:solidFill>
                <a:effectLst/>
              </a:rPr>
              <a:t>Priority Queue</a:t>
            </a:r>
            <a:r>
              <a:rPr lang="he-IL" sz="2400" b="0" i="0" dirty="0">
                <a:solidFill>
                  <a:srgbClr val="002060"/>
                </a:solidFill>
                <a:effectLst/>
              </a:rPr>
              <a:t>(</a:t>
            </a:r>
          </a:p>
          <a:p>
            <a:pPr marL="342900" indent="-342900" algn="l" rtl="0">
              <a:buFont typeface="Arial" panose="020B0604020202020204" pitchFamily="34" charset="0"/>
              <a:buChar char="•"/>
            </a:pPr>
            <a:r>
              <a:rPr lang="en-US" sz="2400" dirty="0">
                <a:solidFill>
                  <a:srgbClr val="002060"/>
                </a:solidFill>
              </a:rPr>
              <a:t>Holds ref to: Clock, Events</a:t>
            </a:r>
          </a:p>
          <a:p>
            <a:pPr marL="342900" indent="-342900" algn="l" rtl="0">
              <a:buFont typeface="Arial" panose="020B0604020202020204" pitchFamily="34" charset="0"/>
              <a:buChar char="•"/>
            </a:pPr>
            <a:r>
              <a:rPr lang="en-US" sz="2400" dirty="0">
                <a:solidFill>
                  <a:srgbClr val="002060"/>
                </a:solidFill>
              </a:rPr>
              <a:t>Subscriber: State</a:t>
            </a:r>
          </a:p>
          <a:p>
            <a:pPr marL="342900" indent="-342900" algn="l" rtl="0">
              <a:buFont typeface="Arial" panose="020B0604020202020204" pitchFamily="34" charset="0"/>
              <a:buChar char="•"/>
            </a:pPr>
            <a:endParaRPr lang="en-US" dirty="0">
              <a:solidFill>
                <a:srgbClr val="002060"/>
              </a:solidFill>
            </a:endParaRPr>
          </a:p>
        </p:txBody>
      </p:sp>
      <p:pic>
        <p:nvPicPr>
          <p:cNvPr id="4" name="תמונה 3">
            <a:extLst>
              <a:ext uri="{FF2B5EF4-FFF2-40B4-BE49-F238E27FC236}">
                <a16:creationId xmlns:a16="http://schemas.microsoft.com/office/drawing/2014/main" id="{B4C356F1-9184-4DD6-B869-F029D5328EE2}"/>
              </a:ext>
            </a:extLst>
          </p:cNvPr>
          <p:cNvPicPr>
            <a:picLocks noChangeAspect="1"/>
          </p:cNvPicPr>
          <p:nvPr/>
        </p:nvPicPr>
        <p:blipFill>
          <a:blip r:embed="rId3"/>
          <a:stretch>
            <a:fillRect/>
          </a:stretch>
        </p:blipFill>
        <p:spPr>
          <a:xfrm>
            <a:off x="6524625" y="2679490"/>
            <a:ext cx="5191125" cy="3813385"/>
          </a:xfrm>
          <a:prstGeom prst="rect">
            <a:avLst/>
          </a:prstGeom>
        </p:spPr>
      </p:pic>
    </p:spTree>
    <p:extLst>
      <p:ext uri="{BB962C8B-B14F-4D97-AF65-F5344CB8AC3E}">
        <p14:creationId xmlns:p14="http://schemas.microsoft.com/office/powerpoint/2010/main" val="2742853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כותרת 1">
            <a:extLst>
              <a:ext uri="{FF2B5EF4-FFF2-40B4-BE49-F238E27FC236}">
                <a16:creationId xmlns:a16="http://schemas.microsoft.com/office/drawing/2014/main" id="{07ABE341-56E1-4793-AC8C-6411D081411E}"/>
              </a:ext>
            </a:extLst>
          </p:cNvPr>
          <p:cNvSpPr>
            <a:spLocks noGrp="1"/>
          </p:cNvSpPr>
          <p:nvPr>
            <p:ph type="title"/>
          </p:nvPr>
        </p:nvSpPr>
        <p:spPr>
          <a:xfrm>
            <a:off x="838200" y="503340"/>
            <a:ext cx="10515600" cy="1275126"/>
          </a:xfrm>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Simulator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Heap</a:t>
            </a:r>
            <a:endParaRPr lang="he-IL" sz="4400" b="1" dirty="0">
              <a:solidFill>
                <a:srgbClr val="002060"/>
              </a:solidFill>
              <a:latin typeface="Calibri Light" panose="020F0302020204030204" pitchFamily="34" charset="0"/>
              <a:cs typeface="Calibri Light" panose="020F0302020204030204" pitchFamily="34" charset="0"/>
            </a:endParaRPr>
          </a:p>
        </p:txBody>
      </p:sp>
      <p:pic>
        <p:nvPicPr>
          <p:cNvPr id="10" name="תמונה 9">
            <a:extLst>
              <a:ext uri="{FF2B5EF4-FFF2-40B4-BE49-F238E27FC236}">
                <a16:creationId xmlns:a16="http://schemas.microsoft.com/office/drawing/2014/main" id="{03B829BA-171A-40F4-BD93-7B8EDCD62670}"/>
              </a:ext>
            </a:extLst>
          </p:cNvPr>
          <p:cNvPicPr>
            <a:picLocks noChangeAspect="1"/>
          </p:cNvPicPr>
          <p:nvPr/>
        </p:nvPicPr>
        <p:blipFill>
          <a:blip r:embed="rId3"/>
          <a:stretch>
            <a:fillRect/>
          </a:stretch>
        </p:blipFill>
        <p:spPr>
          <a:xfrm>
            <a:off x="2107452" y="2221996"/>
            <a:ext cx="7143600" cy="3559044"/>
          </a:xfrm>
          <a:prstGeom prst="rect">
            <a:avLst/>
          </a:prstGeom>
        </p:spPr>
      </p:pic>
    </p:spTree>
    <p:extLst>
      <p:ext uri="{BB962C8B-B14F-4D97-AF65-F5344CB8AC3E}">
        <p14:creationId xmlns:p14="http://schemas.microsoft.com/office/powerpoint/2010/main" val="3711847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503340"/>
            <a:ext cx="10515600" cy="1275126"/>
          </a:xfrm>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Simulator </a:t>
            </a:r>
            <a:r>
              <a:rPr lang="en-US" b="1" i="0" dirty="0">
                <a:solidFill>
                  <a:srgbClr val="002060"/>
                </a:solidFill>
                <a:effectLst/>
                <a:cs typeface="Assistant" pitchFamily="2" charset="-79"/>
              </a:rPr>
              <a:t>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Problems and Solutions</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4" name="מציין מיקום טקסט 5">
            <a:extLst>
              <a:ext uri="{FF2B5EF4-FFF2-40B4-BE49-F238E27FC236}">
                <a16:creationId xmlns:a16="http://schemas.microsoft.com/office/drawing/2014/main" id="{07A1BF90-3686-4DAD-85C8-70FCB7EB40D4}"/>
              </a:ext>
            </a:extLst>
          </p:cNvPr>
          <p:cNvSpPr txBox="1">
            <a:spLocks/>
          </p:cNvSpPr>
          <p:nvPr/>
        </p:nvSpPr>
        <p:spPr>
          <a:xfrm>
            <a:off x="838201" y="2090057"/>
            <a:ext cx="4330700" cy="1542143"/>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rtl="0"/>
            <a:endParaRPr lang="en-US" dirty="0">
              <a:solidFill>
                <a:srgbClr val="002060"/>
              </a:solidFill>
            </a:endParaRPr>
          </a:p>
        </p:txBody>
      </p:sp>
    </p:spTree>
    <p:extLst>
      <p:ext uri="{BB962C8B-B14F-4D97-AF65-F5344CB8AC3E}">
        <p14:creationId xmlns:p14="http://schemas.microsoft.com/office/powerpoint/2010/main" val="1192688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Events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5419724" cy="1542143"/>
          </a:xfrm>
        </p:spPr>
        <p:txBody>
          <a:bodyPr/>
          <a:lstStyle/>
          <a:p>
            <a:pPr marL="342900" indent="-342900" algn="l" rtl="0">
              <a:buFont typeface="Arial" panose="020B0604020202020204" pitchFamily="34" charset="0"/>
              <a:buChar char="•"/>
            </a:pPr>
            <a:r>
              <a:rPr lang="en-US" sz="2400" dirty="0">
                <a:solidFill>
                  <a:srgbClr val="002060"/>
                </a:solidFill>
              </a:rPr>
              <a:t>List</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Subscriber: Clock, Controller ,Simulator, State, Interrupt</a:t>
            </a:r>
          </a:p>
          <a:p>
            <a:pPr marL="342900" indent="-342900" algn="l" rtl="0">
              <a:buFont typeface="Arial" panose="020B0604020202020204" pitchFamily="34" charset="0"/>
              <a:buChar char="•"/>
            </a:pPr>
            <a:endParaRPr lang="en-US" sz="2400" dirty="0">
              <a:solidFill>
                <a:srgbClr val="002060"/>
              </a:solidFill>
            </a:endParaRPr>
          </a:p>
        </p:txBody>
      </p:sp>
      <p:graphicFrame>
        <p:nvGraphicFramePr>
          <p:cNvPr id="10" name="טבלה 10">
            <a:extLst>
              <a:ext uri="{FF2B5EF4-FFF2-40B4-BE49-F238E27FC236}">
                <a16:creationId xmlns:a16="http://schemas.microsoft.com/office/drawing/2014/main" id="{D3603D99-57FB-42A2-BB5D-CD76A2B0AE32}"/>
              </a:ext>
            </a:extLst>
          </p:cNvPr>
          <p:cNvGraphicFramePr>
            <a:graphicFrameLocks noGrp="1"/>
          </p:cNvGraphicFramePr>
          <p:nvPr>
            <p:extLst>
              <p:ext uri="{D42A27DB-BD31-4B8C-83A1-F6EECF244321}">
                <p14:modId xmlns:p14="http://schemas.microsoft.com/office/powerpoint/2010/main" val="785851576"/>
              </p:ext>
            </p:extLst>
          </p:nvPr>
        </p:nvGraphicFramePr>
        <p:xfrm>
          <a:off x="7172325" y="1690688"/>
          <a:ext cx="4562475" cy="4926096"/>
        </p:xfrm>
        <a:graphic>
          <a:graphicData uri="http://schemas.openxmlformats.org/drawingml/2006/table">
            <a:tbl>
              <a:tblPr rtl="1" firstRow="1" bandRow="1">
                <a:tableStyleId>{5C22544A-7EE6-4342-B048-85BDC9FD1C3A}</a:tableStyleId>
              </a:tblPr>
              <a:tblGrid>
                <a:gridCol w="3410861">
                  <a:extLst>
                    <a:ext uri="{9D8B030D-6E8A-4147-A177-3AD203B41FA5}">
                      <a16:colId xmlns:a16="http://schemas.microsoft.com/office/drawing/2014/main" val="515667378"/>
                    </a:ext>
                  </a:extLst>
                </a:gridCol>
                <a:gridCol w="1151614">
                  <a:extLst>
                    <a:ext uri="{9D8B030D-6E8A-4147-A177-3AD203B41FA5}">
                      <a16:colId xmlns:a16="http://schemas.microsoft.com/office/drawing/2014/main" val="3599395099"/>
                    </a:ext>
                  </a:extLst>
                </a:gridCol>
              </a:tblGrid>
              <a:tr h="197654">
                <a:tc>
                  <a:txBody>
                    <a:bodyPr/>
                    <a:lstStyle/>
                    <a:p>
                      <a:pPr marL="285750" indent="-285750" algn="l" rtl="0">
                        <a:buFontTx/>
                        <a:buChar char="-"/>
                      </a:pPr>
                      <a:r>
                        <a:rPr lang="en-US" sz="1400" b="0" dirty="0">
                          <a:solidFill>
                            <a:schemeClr val="tx1"/>
                          </a:solidFill>
                        </a:rPr>
                        <a:t>Controller sent action to simulator</a:t>
                      </a:r>
                    </a:p>
                    <a:p>
                      <a:pPr marL="285750" indent="-285750" algn="l" rtl="0">
                        <a:buFontTx/>
                        <a:buChar char="-"/>
                      </a:pPr>
                      <a:r>
                        <a:rPr lang="en-US" sz="1400" b="0" dirty="0">
                          <a:solidFill>
                            <a:schemeClr val="tx1"/>
                          </a:solidFill>
                        </a:rPr>
                        <a:t>Array</a:t>
                      </a:r>
                      <a:endParaRPr lang="he-IL" sz="1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a:solidFill>
                            <a:schemeClr val="tx1"/>
                          </a:solidFill>
                          <a:latin typeface="+mn-lt"/>
                        </a:rPr>
                        <a:t>sa</a:t>
                      </a:r>
                      <a:endParaRPr lang="he-IL" sz="1800" b="1">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8598510"/>
                  </a:ext>
                </a:extLst>
              </a:tr>
              <a:tr h="526277">
                <a:tc>
                  <a:txBody>
                    <a:bodyPr/>
                    <a:lstStyle/>
                    <a:p>
                      <a:pPr marL="285750" indent="-285750" algn="l" rtl="0">
                        <a:buFontTx/>
                        <a:buChar char="-"/>
                      </a:pPr>
                      <a:r>
                        <a:rPr lang="en-US" sz="1400" dirty="0">
                          <a:solidFill>
                            <a:schemeClr val="tx1"/>
                          </a:solidFill>
                        </a:rPr>
                        <a:t>Clock event, no action</a:t>
                      </a:r>
                    </a:p>
                    <a:p>
                      <a:pPr marL="285750" indent="-285750" algn="l" rtl="0">
                        <a:buFontTx/>
                        <a:buChar char="-"/>
                      </a:pPr>
                      <a:r>
                        <a:rPr lang="en-US" sz="1400" dirty="0">
                          <a:solidFill>
                            <a:schemeClr val="tx1"/>
                          </a:solidFill>
                        </a:rPr>
                        <a:t>Boolean</a:t>
                      </a:r>
                      <a:endParaRPr lang="he-I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err="1">
                          <a:solidFill>
                            <a:schemeClr val="tx1"/>
                          </a:solidFill>
                          <a:latin typeface="+mn-lt"/>
                        </a:rPr>
                        <a:t>cena</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3304542"/>
                  </a:ext>
                </a:extLst>
              </a:tr>
              <a:tr h="526277">
                <a:tc>
                  <a:txBody>
                    <a:bodyPr/>
                    <a:lstStyle/>
                    <a:p>
                      <a:pPr marL="285750" indent="-285750" algn="l" rtl="0">
                        <a:buFontTx/>
                        <a:buChar char="-"/>
                      </a:pPr>
                      <a:r>
                        <a:rPr lang="en-US" sz="1400" dirty="0">
                          <a:solidFill>
                            <a:schemeClr val="tx1"/>
                          </a:solidFill>
                        </a:rPr>
                        <a:t>Simulator clock finished action</a:t>
                      </a:r>
                    </a:p>
                    <a:p>
                      <a:pPr marL="285750" indent="-285750" algn="l" rtl="0">
                        <a:buFontTx/>
                        <a:buChar char="-"/>
                      </a:pPr>
                      <a:r>
                        <a:rPr lang="en-US" sz="1400" dirty="0">
                          <a:solidFill>
                            <a:schemeClr val="tx1"/>
                          </a:solidFill>
                        </a:rPr>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err="1">
                          <a:solidFill>
                            <a:schemeClr val="tx1"/>
                          </a:solidFill>
                          <a:latin typeface="+mn-lt"/>
                        </a:rPr>
                        <a:t>cfa</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1027614"/>
                  </a:ext>
                </a:extLst>
              </a:tr>
              <a:tr h="526277">
                <a:tc>
                  <a:txBody>
                    <a:bodyPr/>
                    <a:lstStyle/>
                    <a:p>
                      <a:pPr marL="285750" indent="-285750" algn="l" rtl="0">
                        <a:buFontTx/>
                        <a:buChar char="-"/>
                      </a:pPr>
                      <a:r>
                        <a:rPr lang="en-US" sz="1400" dirty="0">
                          <a:solidFill>
                            <a:schemeClr val="tx1"/>
                          </a:solidFill>
                        </a:rPr>
                        <a:t>Simulator finished action</a:t>
                      </a:r>
                    </a:p>
                    <a:p>
                      <a:pPr marL="285750" indent="-285750" algn="l" rtl="0">
                        <a:buFontTx/>
                        <a:buChar char="-"/>
                      </a:pPr>
                      <a:r>
                        <a:rPr lang="en-US" sz="1400" dirty="0" err="1">
                          <a:solidFill>
                            <a:schemeClr val="tx1"/>
                          </a:solidFill>
                          <a:highlight>
                            <a:srgbClr val="FFFF00"/>
                          </a:highlight>
                        </a:rPr>
                        <a:t>hjjhf</a:t>
                      </a:r>
                      <a:endParaRPr lang="he-IL" sz="14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fa</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0256585"/>
                  </a:ext>
                </a:extLst>
              </a:tr>
              <a:tr h="526277">
                <a:tc>
                  <a:txBody>
                    <a:bodyPr/>
                    <a:lstStyle/>
                    <a:p>
                      <a:pPr marL="285750" indent="-285750" algn="l" rtl="0">
                        <a:buFontTx/>
                        <a:buChar char="-"/>
                      </a:pPr>
                      <a:r>
                        <a:rPr lang="en-US" sz="1400" b="0" dirty="0">
                          <a:solidFill>
                            <a:schemeClr val="tx1"/>
                          </a:solidFill>
                        </a:rPr>
                        <a:t>Controller done</a:t>
                      </a:r>
                      <a:endParaRPr lang="en-US" sz="1400" dirty="0">
                        <a:solidFill>
                          <a:schemeClr val="tx1"/>
                        </a:solidFill>
                      </a:endParaRPr>
                    </a:p>
                    <a:p>
                      <a:pPr marL="285750" indent="-285750" algn="l" rtl="0">
                        <a:buFontTx/>
                        <a:buChar char="-"/>
                      </a:pPr>
                      <a:r>
                        <a:rPr lang="en-US" sz="1400" dirty="0">
                          <a:solidFill>
                            <a:schemeClr val="tx1"/>
                          </a:solidFill>
                        </a:rPr>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cd</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390179"/>
                  </a:ext>
                </a:extLst>
              </a:tr>
              <a:tr h="526277">
                <a:tc>
                  <a:txBody>
                    <a:bodyPr/>
                    <a:lstStyle/>
                    <a:p>
                      <a:pPr marL="285750" indent="-285750" algn="l" rtl="0">
                        <a:buFontTx/>
                        <a:buChar char="-"/>
                      </a:pPr>
                      <a:r>
                        <a:rPr lang="en-US" sz="1400" dirty="0">
                          <a:solidFill>
                            <a:schemeClr val="tx1"/>
                          </a:solidFill>
                        </a:rPr>
                        <a:t>Simulator</a:t>
                      </a:r>
                      <a:r>
                        <a:rPr lang="en-US" sz="1400" b="0" dirty="0">
                          <a:solidFill>
                            <a:schemeClr val="tx1"/>
                          </a:solidFill>
                        </a:rPr>
                        <a:t> done</a:t>
                      </a:r>
                      <a:endParaRPr lang="en-US" sz="1400" dirty="0">
                        <a:solidFill>
                          <a:schemeClr val="tx1"/>
                        </a:solidFill>
                      </a:endParaRPr>
                    </a:p>
                    <a:p>
                      <a:pPr marL="285750" indent="-285750" algn="l" rtl="0">
                        <a:buFontTx/>
                        <a:buChar char="-"/>
                      </a:pPr>
                      <a:r>
                        <a:rPr lang="en-US" sz="1400" dirty="0">
                          <a:solidFill>
                            <a:schemeClr val="tx1"/>
                          </a:solidFill>
                        </a:rPr>
                        <a:t>Boolean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s</a:t>
                      </a:r>
                      <a:r>
                        <a:rPr lang="en-US" sz="1800" b="1">
                          <a:solidFill>
                            <a:schemeClr val="tx1"/>
                          </a:solidFill>
                          <a:latin typeface="+mn-lt"/>
                        </a:rPr>
                        <a:t>d</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1792460"/>
                  </a:ext>
                </a:extLst>
              </a:tr>
              <a:tr h="325790">
                <a:tc>
                  <a:txBody>
                    <a:bodyPr/>
                    <a:lstStyle/>
                    <a:p>
                      <a:pPr marL="285750" indent="-285750" algn="l" rtl="0">
                        <a:buFontTx/>
                        <a:buChar char="-"/>
                      </a:pPr>
                      <a:r>
                        <a:rPr lang="en-US" sz="1400" dirty="0">
                          <a:solidFill>
                            <a:schemeClr val="tx1"/>
                          </a:solidFill>
                        </a:rPr>
                        <a:t>Random interrupt</a:t>
                      </a:r>
                    </a:p>
                    <a:p>
                      <a:pPr marL="285750" indent="-285750" algn="l" rtl="0">
                        <a:buFontTx/>
                        <a:buChar char="-"/>
                      </a:pPr>
                      <a:r>
                        <a:rPr lang="en-US" sz="1400" dirty="0" err="1">
                          <a:solidFill>
                            <a:schemeClr val="tx1"/>
                          </a:solidFill>
                          <a:highlight>
                            <a:srgbClr val="FFFF00"/>
                          </a:highlight>
                        </a:rPr>
                        <a:t>hujg</a:t>
                      </a:r>
                      <a:endParaRPr lang="en-US" sz="1400" dirty="0">
                        <a:solidFill>
                          <a:schemeClr val="tx1"/>
                        </a:solidFill>
                        <a:highlight>
                          <a:srgbClr val="FFFF00"/>
                        </a:highligh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rand</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113381"/>
                  </a:ext>
                </a:extLst>
              </a:tr>
              <a:tr h="526871">
                <a:tc>
                  <a:txBody>
                    <a:bodyPr/>
                    <a:lstStyle/>
                    <a:p>
                      <a:pPr marL="285750" indent="-285750" algn="l" rtl="0">
                        <a:buFontTx/>
                        <a:buChar char="-"/>
                      </a:pPr>
                      <a:r>
                        <a:rPr lang="en-US" sz="1400" dirty="0">
                          <a:solidFill>
                            <a:schemeClr val="tx1"/>
                          </a:solidFill>
                        </a:rPr>
                        <a:t>False: no re-planning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rPr>
                        <a:t>Number: re-planning (version number)</a:t>
                      </a:r>
                      <a:endParaRPr lang="he-I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err="1">
                          <a:solidFill>
                            <a:schemeClr val="tx1"/>
                          </a:solidFill>
                          <a:latin typeface="+mn-lt"/>
                        </a:rPr>
                        <a:t>rp</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9288912"/>
                  </a:ext>
                </a:extLst>
              </a:tr>
              <a:tr h="325790">
                <a:tc>
                  <a:txBody>
                    <a:bodyPr/>
                    <a:lstStyle/>
                    <a:p>
                      <a:pPr marL="285750" indent="-285750" algn="l" rtl="0">
                        <a:buFontTx/>
                        <a:buChar char="-"/>
                      </a:pPr>
                      <a:r>
                        <a:rPr lang="en-US" sz="1400" dirty="0">
                          <a:solidFill>
                            <a:schemeClr val="tx1"/>
                          </a:solidFill>
                        </a:rPr>
                        <a:t>True: test done</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rPr>
                        <a:t>False: regular test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400" dirty="0">
                          <a:solidFill>
                            <a:schemeClr val="tx1"/>
                          </a:solidFill>
                        </a:rPr>
                        <a:t>Number: re-planning</a:t>
                      </a:r>
                      <a:endParaRPr lang="he-I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sz="1800" b="1" dirty="0">
                          <a:solidFill>
                            <a:schemeClr val="tx1"/>
                          </a:solidFill>
                          <a:latin typeface="+mn-lt"/>
                        </a:rPr>
                        <a:t>test</a:t>
                      </a:r>
                      <a:endParaRPr lang="he-IL" sz="1800"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690409"/>
                  </a:ext>
                </a:extLst>
              </a:tr>
            </a:tbl>
          </a:graphicData>
        </a:graphic>
      </p:graphicFrame>
    </p:spTree>
    <p:extLst>
      <p:ext uri="{BB962C8B-B14F-4D97-AF65-F5344CB8AC3E}">
        <p14:creationId xmlns:p14="http://schemas.microsoft.com/office/powerpoint/2010/main" val="2823172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Clock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5705474" cy="1542143"/>
          </a:xfrm>
        </p:spPr>
        <p:txBody>
          <a:bodyPr>
            <a:normAutofit/>
          </a:bodyPr>
          <a:lstStyle/>
          <a:p>
            <a:pPr marL="342900" indent="-342900" algn="l" rtl="0">
              <a:buFont typeface="Arial" panose="020B0604020202020204" pitchFamily="34" charset="0"/>
              <a:buChar char="•"/>
            </a:pPr>
            <a:r>
              <a:rPr lang="en-US" sz="2400" dirty="0">
                <a:solidFill>
                  <a:srgbClr val="002060"/>
                </a:solidFill>
              </a:rPr>
              <a:t>Value, epsilon, zero</a:t>
            </a:r>
            <a:endParaRPr lang="en-US" sz="2400" b="0" i="0" dirty="0">
              <a:solidFill>
                <a:srgbClr val="002060"/>
              </a:solidFill>
              <a:effectLst/>
            </a:endParaRPr>
          </a:p>
          <a:p>
            <a:pPr marL="342900" indent="-342900" algn="l" rtl="0"/>
            <a:r>
              <a:rPr lang="en-US" sz="2400" dirty="0">
                <a:solidFill>
                  <a:srgbClr val="002060"/>
                </a:solidFill>
              </a:rPr>
              <a:t>Holds ref to: Events</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Subscriber: Controller, Simulator, State</a:t>
            </a:r>
          </a:p>
        </p:txBody>
      </p:sp>
      <p:pic>
        <p:nvPicPr>
          <p:cNvPr id="5" name="תמונה 4">
            <a:extLst>
              <a:ext uri="{FF2B5EF4-FFF2-40B4-BE49-F238E27FC236}">
                <a16:creationId xmlns:a16="http://schemas.microsoft.com/office/drawing/2014/main" id="{3150E5DF-15A5-4F52-8E9D-CB6254F71688}"/>
              </a:ext>
            </a:extLst>
          </p:cNvPr>
          <p:cNvPicPr>
            <a:picLocks noChangeAspect="1"/>
          </p:cNvPicPr>
          <p:nvPr/>
        </p:nvPicPr>
        <p:blipFill rotWithShape="1">
          <a:blip r:embed="rId3"/>
          <a:srcRect b="1955"/>
          <a:stretch/>
        </p:blipFill>
        <p:spPr>
          <a:xfrm>
            <a:off x="4735036" y="3632200"/>
            <a:ext cx="6830378" cy="1924050"/>
          </a:xfrm>
          <a:prstGeom prst="rect">
            <a:avLst/>
          </a:prstGeom>
        </p:spPr>
      </p:pic>
    </p:spTree>
    <p:extLst>
      <p:ext uri="{BB962C8B-B14F-4D97-AF65-F5344CB8AC3E}">
        <p14:creationId xmlns:p14="http://schemas.microsoft.com/office/powerpoint/2010/main" val="478313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State </a:t>
            </a:r>
            <a:r>
              <a:rPr lang="en-US" b="1" i="0" dirty="0">
                <a:solidFill>
                  <a:srgbClr val="002060"/>
                </a:solidFill>
                <a:effectLst/>
                <a:cs typeface="Assistant" pitchFamily="2" charset="-79"/>
              </a:rPr>
              <a:t>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4330700" cy="2596243"/>
          </a:xfrm>
        </p:spPr>
        <p:txBody>
          <a:bodyPr/>
          <a:lstStyle/>
          <a:p>
            <a:pPr marL="342900" indent="-342900" algn="l" rtl="0">
              <a:buFont typeface="Arial" panose="020B0604020202020204" pitchFamily="34" charset="0"/>
              <a:buChar char="•"/>
            </a:pPr>
            <a:r>
              <a:rPr lang="en-US" sz="2400" dirty="0">
                <a:solidFill>
                  <a:srgbClr val="002060"/>
                </a:solidFill>
              </a:rPr>
              <a:t>Plane Vector, Lane Vector</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Holds ref to: Clock, Events</a:t>
            </a:r>
          </a:p>
          <a:p>
            <a:pPr marL="342900" indent="-342900" algn="l" rtl="0">
              <a:buFont typeface="Arial" panose="020B0604020202020204" pitchFamily="34" charset="0"/>
              <a:buChar char="•"/>
            </a:pPr>
            <a:r>
              <a:rPr lang="en-US" sz="2400" dirty="0">
                <a:solidFill>
                  <a:srgbClr val="002060"/>
                </a:solidFill>
              </a:rPr>
              <a:t>Listen to: Simulator</a:t>
            </a:r>
          </a:p>
          <a:p>
            <a:pPr marL="0" indent="0" algn="l" rtl="0">
              <a:buNone/>
            </a:pPr>
            <a:endParaRPr lang="en-US" sz="2800" dirty="0">
              <a:solidFill>
                <a:srgbClr val="002060"/>
              </a:solidFill>
            </a:endParaRPr>
          </a:p>
        </p:txBody>
      </p:sp>
      <p:graphicFrame>
        <p:nvGraphicFramePr>
          <p:cNvPr id="5" name="טבלה 6">
            <a:extLst>
              <a:ext uri="{FF2B5EF4-FFF2-40B4-BE49-F238E27FC236}">
                <a16:creationId xmlns:a16="http://schemas.microsoft.com/office/drawing/2014/main" id="{90EFB883-DCDB-4833-B0BE-FE16A3205E83}"/>
              </a:ext>
            </a:extLst>
          </p:cNvPr>
          <p:cNvGraphicFramePr>
            <a:graphicFrameLocks noGrp="1"/>
          </p:cNvGraphicFramePr>
          <p:nvPr>
            <p:extLst>
              <p:ext uri="{D42A27DB-BD31-4B8C-83A1-F6EECF244321}">
                <p14:modId xmlns:p14="http://schemas.microsoft.com/office/powerpoint/2010/main" val="1789348682"/>
              </p:ext>
            </p:extLst>
          </p:nvPr>
        </p:nvGraphicFramePr>
        <p:xfrm>
          <a:off x="1133475" y="4139141"/>
          <a:ext cx="3286125" cy="741680"/>
        </p:xfrm>
        <a:graphic>
          <a:graphicData uri="http://schemas.openxmlformats.org/drawingml/2006/table">
            <a:tbl>
              <a:tblPr rtl="1" firstRow="1" bandRow="1">
                <a:tableStyleId>{5C22544A-7EE6-4342-B048-85BDC9FD1C3A}</a:tableStyleId>
              </a:tblPr>
              <a:tblGrid>
                <a:gridCol w="1095375">
                  <a:extLst>
                    <a:ext uri="{9D8B030D-6E8A-4147-A177-3AD203B41FA5}">
                      <a16:colId xmlns:a16="http://schemas.microsoft.com/office/drawing/2014/main" val="3188087387"/>
                    </a:ext>
                  </a:extLst>
                </a:gridCol>
                <a:gridCol w="1095375">
                  <a:extLst>
                    <a:ext uri="{9D8B030D-6E8A-4147-A177-3AD203B41FA5}">
                      <a16:colId xmlns:a16="http://schemas.microsoft.com/office/drawing/2014/main" val="1456036567"/>
                    </a:ext>
                  </a:extLst>
                </a:gridCol>
                <a:gridCol w="1095375">
                  <a:extLst>
                    <a:ext uri="{9D8B030D-6E8A-4147-A177-3AD203B41FA5}">
                      <a16:colId xmlns:a16="http://schemas.microsoft.com/office/drawing/2014/main" val="1819441281"/>
                    </a:ext>
                  </a:extLst>
                </a:gridCol>
              </a:tblGrid>
              <a:tr h="370840">
                <a:tc>
                  <a:txBody>
                    <a:bodyPr/>
                    <a:lstStyle/>
                    <a:p>
                      <a:pPr algn="ctr" rtl="1"/>
                      <a:r>
                        <a:rPr lang="en-US" b="0" dirty="0" err="1">
                          <a:solidFill>
                            <a:schemeClr val="tx1"/>
                          </a:solidFill>
                        </a:rPr>
                        <a:t>ectto</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err="1">
                          <a:solidFill>
                            <a:schemeClr val="tx1"/>
                          </a:solidFill>
                        </a:rPr>
                        <a:t>sm</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err="1">
                          <a:solidFill>
                            <a:schemeClr val="tx1"/>
                          </a:solidFill>
                        </a:rPr>
                        <a:t>sl</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6903462"/>
                  </a:ext>
                </a:extLst>
              </a:tr>
              <a:tr h="370840">
                <a:tc>
                  <a:txBody>
                    <a:bodyPr/>
                    <a:lstStyle/>
                    <a:p>
                      <a:pPr algn="ctr" rtl="0"/>
                      <a:r>
                        <a:rPr lang="en-US" b="1" dirty="0"/>
                        <a:t>Plane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Plane 1</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Plane 0</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703396"/>
                  </a:ext>
                </a:extLst>
              </a:tr>
            </a:tbl>
          </a:graphicData>
        </a:graphic>
      </p:graphicFrame>
      <p:graphicFrame>
        <p:nvGraphicFramePr>
          <p:cNvPr id="9" name="טבלה 6">
            <a:extLst>
              <a:ext uri="{FF2B5EF4-FFF2-40B4-BE49-F238E27FC236}">
                <a16:creationId xmlns:a16="http://schemas.microsoft.com/office/drawing/2014/main" id="{E3212B8E-F8D5-4EE7-A9CA-38CEF8023A67}"/>
              </a:ext>
            </a:extLst>
          </p:cNvPr>
          <p:cNvGraphicFramePr>
            <a:graphicFrameLocks noGrp="1"/>
          </p:cNvGraphicFramePr>
          <p:nvPr>
            <p:extLst>
              <p:ext uri="{D42A27DB-BD31-4B8C-83A1-F6EECF244321}">
                <p14:modId xmlns:p14="http://schemas.microsoft.com/office/powerpoint/2010/main" val="724051169"/>
              </p:ext>
            </p:extLst>
          </p:nvPr>
        </p:nvGraphicFramePr>
        <p:xfrm>
          <a:off x="1133474" y="5215466"/>
          <a:ext cx="3286125" cy="741680"/>
        </p:xfrm>
        <a:graphic>
          <a:graphicData uri="http://schemas.openxmlformats.org/drawingml/2006/table">
            <a:tbl>
              <a:tblPr rtl="1" firstRow="1" bandRow="1">
                <a:tableStyleId>{5C22544A-7EE6-4342-B048-85BDC9FD1C3A}</a:tableStyleId>
              </a:tblPr>
              <a:tblGrid>
                <a:gridCol w="1095375">
                  <a:extLst>
                    <a:ext uri="{9D8B030D-6E8A-4147-A177-3AD203B41FA5}">
                      <a16:colId xmlns:a16="http://schemas.microsoft.com/office/drawing/2014/main" val="3188087387"/>
                    </a:ext>
                  </a:extLst>
                </a:gridCol>
                <a:gridCol w="1095375">
                  <a:extLst>
                    <a:ext uri="{9D8B030D-6E8A-4147-A177-3AD203B41FA5}">
                      <a16:colId xmlns:a16="http://schemas.microsoft.com/office/drawing/2014/main" val="1456036567"/>
                    </a:ext>
                  </a:extLst>
                </a:gridCol>
                <a:gridCol w="1095375">
                  <a:extLst>
                    <a:ext uri="{9D8B030D-6E8A-4147-A177-3AD203B41FA5}">
                      <a16:colId xmlns:a16="http://schemas.microsoft.com/office/drawing/2014/main" val="1819441281"/>
                    </a:ext>
                  </a:extLst>
                </a:gridCol>
              </a:tblGrid>
              <a:tr h="370840">
                <a:tc>
                  <a:txBody>
                    <a:bodyPr/>
                    <a:lstStyle/>
                    <a:p>
                      <a:pPr algn="ctr" rtl="1"/>
                      <a:r>
                        <a:rPr lang="en-US" b="0" dirty="0">
                          <a:solidFill>
                            <a:schemeClr val="tx1"/>
                          </a:solidFill>
                        </a:rPr>
                        <a:t>-1</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a:solidFill>
                            <a:schemeClr val="tx1"/>
                          </a:solidFill>
                        </a:rPr>
                        <a:t>2</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0" dirty="0">
                          <a:solidFill>
                            <a:schemeClr val="tx1"/>
                          </a:solidFill>
                        </a:rPr>
                        <a:t>0</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6903462"/>
                  </a:ext>
                </a:extLst>
              </a:tr>
              <a:tr h="370840">
                <a:tc>
                  <a:txBody>
                    <a:bodyPr/>
                    <a:lstStyle/>
                    <a:p>
                      <a:pPr algn="ctr" rtl="0"/>
                      <a:r>
                        <a:rPr lang="en-US" b="1" dirty="0"/>
                        <a:t>Lane 2 </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Lane 1 </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r>
                        <a:rPr lang="en-US" b="1" dirty="0"/>
                        <a:t>Lane 0 </a:t>
                      </a:r>
                      <a:endParaRPr lang="he-IL"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2703396"/>
                  </a:ext>
                </a:extLst>
              </a:tr>
            </a:tbl>
          </a:graphicData>
        </a:graphic>
      </p:graphicFrame>
      <p:graphicFrame>
        <p:nvGraphicFramePr>
          <p:cNvPr id="7" name="טבלה 9">
            <a:extLst>
              <a:ext uri="{FF2B5EF4-FFF2-40B4-BE49-F238E27FC236}">
                <a16:creationId xmlns:a16="http://schemas.microsoft.com/office/drawing/2014/main" id="{231BB288-3793-4E08-AD9A-8E564B5F9D4A}"/>
              </a:ext>
            </a:extLst>
          </p:cNvPr>
          <p:cNvGraphicFramePr>
            <a:graphicFrameLocks noGrp="1"/>
          </p:cNvGraphicFramePr>
          <p:nvPr>
            <p:extLst>
              <p:ext uri="{D42A27DB-BD31-4B8C-83A1-F6EECF244321}">
                <p14:modId xmlns:p14="http://schemas.microsoft.com/office/powerpoint/2010/main" val="342480135"/>
              </p:ext>
            </p:extLst>
          </p:nvPr>
        </p:nvGraphicFramePr>
        <p:xfrm>
          <a:off x="7229479" y="1914101"/>
          <a:ext cx="3495677" cy="4450080"/>
        </p:xfrm>
        <a:graphic>
          <a:graphicData uri="http://schemas.openxmlformats.org/drawingml/2006/table">
            <a:tbl>
              <a:tblPr rtl="1" firstRow="1" bandRow="1">
                <a:tableStyleId>{5C22544A-7EE6-4342-B048-85BDC9FD1C3A}</a:tableStyleId>
              </a:tblPr>
              <a:tblGrid>
                <a:gridCol w="2286000">
                  <a:extLst>
                    <a:ext uri="{9D8B030D-6E8A-4147-A177-3AD203B41FA5}">
                      <a16:colId xmlns:a16="http://schemas.microsoft.com/office/drawing/2014/main" val="1129343024"/>
                    </a:ext>
                  </a:extLst>
                </a:gridCol>
                <a:gridCol w="1209677">
                  <a:extLst>
                    <a:ext uri="{9D8B030D-6E8A-4147-A177-3AD203B41FA5}">
                      <a16:colId xmlns:a16="http://schemas.microsoft.com/office/drawing/2014/main" val="3102892063"/>
                    </a:ext>
                  </a:extLst>
                </a:gridCol>
              </a:tblGrid>
              <a:tr h="370840">
                <a:tc>
                  <a:txBody>
                    <a:bodyPr/>
                    <a:lstStyle/>
                    <a:p>
                      <a:pPr algn="l" rtl="0"/>
                      <a:r>
                        <a:rPr lang="en-US" b="0" dirty="0">
                          <a:solidFill>
                            <a:schemeClr val="tx1"/>
                          </a:solidFill>
                        </a:rPr>
                        <a:t>Start state</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a:solidFill>
                            <a:schemeClr val="tx1"/>
                          </a:solidFill>
                        </a:rPr>
                        <a:t>idle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482371"/>
                  </a:ext>
                </a:extLst>
              </a:tr>
              <a:tr h="370840">
                <a:tc>
                  <a:txBody>
                    <a:bodyPr/>
                    <a:lstStyle/>
                    <a:p>
                      <a:pPr algn="l" rtl="0"/>
                      <a:r>
                        <a:rPr lang="en-US" b="0" dirty="0">
                          <a:solidFill>
                            <a:schemeClr val="tx1"/>
                          </a:solidFill>
                        </a:rPr>
                        <a:t>Start clear to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sctto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4348058"/>
                  </a:ext>
                </a:extLst>
              </a:tr>
              <a:tr h="370840">
                <a:tc>
                  <a:txBody>
                    <a:bodyPr/>
                    <a:lstStyle/>
                    <a:p>
                      <a:pPr algn="l" rtl="0"/>
                      <a:r>
                        <a:rPr lang="en-US" b="0" dirty="0">
                          <a:solidFill>
                            <a:schemeClr val="tx1"/>
                          </a:solidFill>
                        </a:rPr>
                        <a:t>End clear to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ectto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105341"/>
                  </a:ext>
                </a:extLst>
              </a:tr>
              <a:tr h="370840">
                <a:tc>
                  <a:txBody>
                    <a:bodyPr/>
                    <a:lstStyle/>
                    <a:p>
                      <a:pPr algn="l" rtl="0"/>
                      <a:r>
                        <a:rPr lang="en-US" b="0" dirty="0">
                          <a:solidFill>
                            <a:schemeClr val="tx1"/>
                          </a:solidFill>
                        </a:rPr>
                        <a:t>Start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679169"/>
                  </a:ext>
                </a:extLst>
              </a:tr>
              <a:tr h="370840">
                <a:tc>
                  <a:txBody>
                    <a:bodyPr/>
                    <a:lstStyle/>
                    <a:p>
                      <a:pPr algn="l" rtl="0"/>
                      <a:r>
                        <a:rPr lang="en-US" b="0" dirty="0">
                          <a:solidFill>
                            <a:schemeClr val="tx1"/>
                          </a:solidFill>
                        </a:rPr>
                        <a:t>End take off</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eto</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5937868"/>
                  </a:ext>
                </a:extLst>
              </a:tr>
              <a:tr h="370840">
                <a:tc>
                  <a:txBody>
                    <a:bodyPr/>
                    <a:lstStyle/>
                    <a:p>
                      <a:pPr algn="l" rtl="0"/>
                      <a:r>
                        <a:rPr lang="en-US" b="0" dirty="0">
                          <a:solidFill>
                            <a:schemeClr val="tx1"/>
                          </a:solidFill>
                        </a:rPr>
                        <a:t>Start mission</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sm</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6789510"/>
                  </a:ext>
                </a:extLst>
              </a:tr>
              <a:tr h="370840">
                <a:tc>
                  <a:txBody>
                    <a:bodyPr/>
                    <a:lstStyle/>
                    <a:p>
                      <a:pPr algn="l" rtl="0"/>
                      <a:r>
                        <a:rPr lang="en-US" b="0" dirty="0">
                          <a:solidFill>
                            <a:schemeClr val="tx1"/>
                          </a:solidFill>
                        </a:rPr>
                        <a:t>End mission</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em</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5813997"/>
                  </a:ext>
                </a:extLst>
              </a:tr>
              <a:tr h="370840">
                <a:tc>
                  <a:txBody>
                    <a:bodyPr/>
                    <a:lstStyle/>
                    <a:p>
                      <a:pPr algn="l" rtl="0"/>
                      <a:r>
                        <a:rPr lang="en-US" b="0" dirty="0">
                          <a:solidFill>
                            <a:schemeClr val="tx1"/>
                          </a:solidFill>
                        </a:rPr>
                        <a:t>Start landing</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7193663"/>
                  </a:ext>
                </a:extLst>
              </a:tr>
              <a:tr h="370840">
                <a:tc>
                  <a:txBody>
                    <a:bodyPr/>
                    <a:lstStyle/>
                    <a:p>
                      <a:pPr algn="l" rtl="0"/>
                      <a:r>
                        <a:rPr lang="en-US" b="0" dirty="0">
                          <a:solidFill>
                            <a:schemeClr val="tx1"/>
                          </a:solidFill>
                        </a:rPr>
                        <a:t>End landing</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el</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48887592"/>
                  </a:ext>
                </a:extLst>
              </a:tr>
              <a:tr h="370840">
                <a:tc>
                  <a:txBody>
                    <a:bodyPr/>
                    <a:lstStyle/>
                    <a:p>
                      <a:pPr algn="l" rtl="0"/>
                      <a:r>
                        <a:rPr lang="en-US" b="0" dirty="0">
                          <a:solidFill>
                            <a:schemeClr val="tx1"/>
                          </a:solidFill>
                        </a:rPr>
                        <a:t>Start taxi</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err="1">
                          <a:solidFill>
                            <a:schemeClr val="tx1"/>
                          </a:solidFill>
                        </a:rPr>
                        <a:t>st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912627"/>
                  </a:ext>
                </a:extLst>
              </a:tr>
              <a:tr h="370840">
                <a:tc>
                  <a:txBody>
                    <a:bodyPr/>
                    <a:lstStyle/>
                    <a:p>
                      <a:pPr algn="l" rtl="0"/>
                      <a:r>
                        <a:rPr lang="en-US" b="0" dirty="0">
                          <a:solidFill>
                            <a:schemeClr val="tx1"/>
                          </a:solidFill>
                        </a:rPr>
                        <a:t>End taxi</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a:solidFill>
                            <a:schemeClr val="tx1"/>
                          </a:solidFill>
                        </a:rPr>
                        <a:t>et</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8967065"/>
                  </a:ext>
                </a:extLst>
              </a:tr>
              <a:tr h="370840">
                <a:tc>
                  <a:txBody>
                    <a:bodyPr/>
                    <a:lstStyle/>
                    <a:p>
                      <a:pPr algn="l" rtl="0"/>
                      <a:r>
                        <a:rPr lang="en-US" b="0" dirty="0">
                          <a:solidFill>
                            <a:schemeClr val="tx1"/>
                          </a:solidFill>
                        </a:rPr>
                        <a:t>Final state</a:t>
                      </a:r>
                      <a:endParaRPr lang="he-IL"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1"/>
                      <a:r>
                        <a:rPr lang="en-US" b="1" dirty="0">
                          <a:solidFill>
                            <a:schemeClr val="tx1"/>
                          </a:solidFill>
                        </a:rPr>
                        <a:t>done</a:t>
                      </a:r>
                      <a:endParaRPr lang="he-IL"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412356"/>
                  </a:ext>
                </a:extLst>
              </a:tr>
            </a:tbl>
          </a:graphicData>
        </a:graphic>
      </p:graphicFrame>
    </p:spTree>
    <p:extLst>
      <p:ext uri="{BB962C8B-B14F-4D97-AF65-F5344CB8AC3E}">
        <p14:creationId xmlns:p14="http://schemas.microsoft.com/office/powerpoint/2010/main" val="402224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a:xfrm>
            <a:off x="838200" y="479425"/>
            <a:ext cx="10515600" cy="1325563"/>
          </a:xfrm>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State</a:t>
            </a:r>
            <a:r>
              <a:rPr lang="en-US" b="1" i="0" dirty="0">
                <a:solidFill>
                  <a:srgbClr val="002060"/>
                </a:solidFill>
                <a:effectLst/>
                <a:cs typeface="Assistant" pitchFamily="2" charset="-79"/>
              </a:rPr>
              <a:t> module</a:t>
            </a:r>
            <a:br>
              <a:rPr lang="en-US" sz="4400" b="1" dirty="0">
                <a:solidFill>
                  <a:srgbClr val="002060"/>
                </a:solidFill>
                <a:latin typeface="Calibri Light" panose="020F0302020204030204" pitchFamily="34" charset="0"/>
                <a:cs typeface="Calibri Light" panose="020F0302020204030204" pitchFamily="34" charset="0"/>
              </a:rPr>
            </a:br>
            <a:r>
              <a:rPr lang="en-US" sz="1800" b="1" dirty="0">
                <a:solidFill>
                  <a:srgbClr val="002060"/>
                </a:solidFill>
                <a:latin typeface="Calibri Light" panose="020F0302020204030204" pitchFamily="34" charset="0"/>
                <a:cs typeface="Calibri Light" panose="020F0302020204030204" pitchFamily="34" charset="0"/>
              </a:rPr>
              <a:t>state to config</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5" name="מציין מיקום טקסט 5">
            <a:extLst>
              <a:ext uri="{FF2B5EF4-FFF2-40B4-BE49-F238E27FC236}">
                <a16:creationId xmlns:a16="http://schemas.microsoft.com/office/drawing/2014/main" id="{1A973A77-5151-4334-A978-5DA4C789AE5A}"/>
              </a:ext>
            </a:extLst>
          </p:cNvPr>
          <p:cNvSpPr txBox="1">
            <a:spLocks/>
          </p:cNvSpPr>
          <p:nvPr/>
        </p:nvSpPr>
        <p:spPr>
          <a:xfrm>
            <a:off x="838201" y="2090057"/>
            <a:ext cx="4330700" cy="1542143"/>
          </a:xfrm>
          <a:prstGeom prst="rect">
            <a:avLst/>
          </a:prstGeom>
        </p:spPr>
        <p:txBody>
          <a:bodyPr vert="horz" lIns="91440" tIns="45720" rIns="91440" bIns="4572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dirty="0">
                <a:solidFill>
                  <a:srgbClr val="002060"/>
                </a:solidFill>
              </a:rPr>
              <a:t>Assumptions and </a:t>
            </a:r>
            <a:r>
              <a:rPr lang="en-US" sz="2400" dirty="0" err="1">
                <a:solidFill>
                  <a:srgbClr val="002060"/>
                </a:solidFill>
              </a:rPr>
              <a:t>speical</a:t>
            </a:r>
            <a:r>
              <a:rPr lang="en-US" sz="2400" dirty="0">
                <a:solidFill>
                  <a:srgbClr val="002060"/>
                </a:solidFill>
              </a:rPr>
              <a:t> cases</a:t>
            </a:r>
          </a:p>
          <a:p>
            <a:pPr marL="0" indent="0" algn="l" rtl="0">
              <a:buNone/>
            </a:pPr>
            <a:r>
              <a:rPr lang="en-US" sz="2400" dirty="0">
                <a:solidFill>
                  <a:srgbClr val="002060"/>
                </a:solidFill>
              </a:rPr>
              <a:t>Fuel</a:t>
            </a:r>
          </a:p>
          <a:p>
            <a:pPr marL="0" indent="0" algn="l" rtl="0">
              <a:buNone/>
            </a:pPr>
            <a:r>
              <a:rPr lang="en-US" sz="2400" dirty="0">
                <a:solidFill>
                  <a:srgbClr val="002060"/>
                </a:solidFill>
              </a:rPr>
              <a:t>State 6</a:t>
            </a:r>
          </a:p>
          <a:p>
            <a:pPr marL="0" indent="0" algn="l" rtl="0">
              <a:buNone/>
            </a:pPr>
            <a:endParaRPr lang="en-US" sz="2400" dirty="0">
              <a:solidFill>
                <a:srgbClr val="002060"/>
              </a:solidFill>
            </a:endParaRPr>
          </a:p>
          <a:p>
            <a:pPr marL="342900" indent="-342900" algn="l" rtl="0"/>
            <a:endParaRPr lang="en-US" sz="2400" dirty="0">
              <a:solidFill>
                <a:srgbClr val="002060"/>
              </a:solidFill>
            </a:endParaRPr>
          </a:p>
          <a:p>
            <a:pPr marL="342900" indent="-342900" algn="l" rtl="0"/>
            <a:endParaRPr lang="en-US" dirty="0">
              <a:solidFill>
                <a:srgbClr val="002060"/>
              </a:solidFill>
            </a:endParaRPr>
          </a:p>
        </p:txBody>
      </p:sp>
    </p:spTree>
    <p:extLst>
      <p:ext uri="{BB962C8B-B14F-4D97-AF65-F5344CB8AC3E}">
        <p14:creationId xmlns:p14="http://schemas.microsoft.com/office/powerpoint/2010/main" val="2751688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sz="4400" b="1" dirty="0">
                <a:solidFill>
                  <a:srgbClr val="002060"/>
                </a:solidFill>
                <a:latin typeface="Calibri Light" panose="020F0302020204030204" pitchFamily="34" charset="0"/>
                <a:cs typeface="Calibri Light" panose="020F0302020204030204" pitchFamily="34" charset="0"/>
              </a:rPr>
              <a:t>Interrupt</a:t>
            </a:r>
            <a:r>
              <a:rPr lang="en-US" b="1" i="0" dirty="0">
                <a:solidFill>
                  <a:srgbClr val="002060"/>
                </a:solidFill>
                <a:effectLst/>
                <a:cs typeface="Assistant" pitchFamily="2" charset="-79"/>
              </a:rPr>
              <a:t> module</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1" y="2090057"/>
            <a:ext cx="4330700" cy="1542143"/>
          </a:xfrm>
        </p:spPr>
        <p:txBody>
          <a:bodyPr/>
          <a:lstStyle/>
          <a:p>
            <a:pPr marL="342900" indent="-342900" algn="l" rtl="0">
              <a:buFont typeface="Arial" panose="020B0604020202020204" pitchFamily="34" charset="0"/>
              <a:buChar char="•"/>
            </a:pPr>
            <a:r>
              <a:rPr lang="en-US" sz="2400" dirty="0">
                <a:solidFill>
                  <a:srgbClr val="002060"/>
                </a:solidFill>
              </a:rPr>
              <a:t>Action count, duration</a:t>
            </a:r>
            <a:endParaRPr lang="he-IL" sz="2400" b="0" i="0" dirty="0">
              <a:solidFill>
                <a:srgbClr val="002060"/>
              </a:solidFill>
              <a:effectLst/>
            </a:endParaRPr>
          </a:p>
          <a:p>
            <a:pPr marL="342900" indent="-342900" algn="l" rtl="0">
              <a:buFont typeface="Arial" panose="020B0604020202020204" pitchFamily="34" charset="0"/>
              <a:buChar char="•"/>
            </a:pPr>
            <a:r>
              <a:rPr lang="en-US" sz="2400" dirty="0">
                <a:solidFill>
                  <a:srgbClr val="002060"/>
                </a:solidFill>
              </a:rPr>
              <a:t>Holds ref to: Clock, Events</a:t>
            </a:r>
          </a:p>
          <a:p>
            <a:pPr marL="342900" indent="-342900" algn="l" rtl="0">
              <a:buFont typeface="Arial" panose="020B0604020202020204" pitchFamily="34" charset="0"/>
              <a:buChar char="•"/>
            </a:pPr>
            <a:r>
              <a:rPr lang="en-US" sz="2400" dirty="0">
                <a:solidFill>
                  <a:srgbClr val="002060"/>
                </a:solidFill>
              </a:rPr>
              <a:t>Listen to: Controller</a:t>
            </a:r>
          </a:p>
          <a:p>
            <a:pPr marL="342900" indent="-342900" algn="l" rtl="0">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1450417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D98B86-C5B7-4A01-8E43-ECD04D8869D6}"/>
              </a:ext>
            </a:extLst>
          </p:cNvPr>
          <p:cNvSpPr>
            <a:spLocks noGrp="1"/>
          </p:cNvSpPr>
          <p:nvPr>
            <p:ph type="title"/>
          </p:nvPr>
        </p:nvSpPr>
        <p:spPr/>
        <p:txBody>
          <a:bodyPr/>
          <a:lstStyle/>
          <a:p>
            <a:endParaRPr lang="he-IL" dirty="0"/>
          </a:p>
        </p:txBody>
      </p:sp>
      <p:sp>
        <p:nvSpPr>
          <p:cNvPr id="3" name="מציין מיקום טקסט 2">
            <a:extLst>
              <a:ext uri="{FF2B5EF4-FFF2-40B4-BE49-F238E27FC236}">
                <a16:creationId xmlns:a16="http://schemas.microsoft.com/office/drawing/2014/main" id="{E6B91886-07E7-4C81-9AAF-69D8F8D5C895}"/>
              </a:ext>
            </a:extLst>
          </p:cNvPr>
          <p:cNvSpPr>
            <a:spLocks noGrp="1"/>
          </p:cNvSpPr>
          <p:nvPr>
            <p:ph type="body" idx="1"/>
          </p:nvPr>
        </p:nvSpPr>
        <p:spPr/>
        <p:txBody>
          <a:bodyPr/>
          <a:lstStyle/>
          <a:p>
            <a:r>
              <a:rPr lang="he-IL" dirty="0"/>
              <a:t>תוצאות – </a:t>
            </a:r>
            <a:r>
              <a:rPr lang="en-US" dirty="0"/>
              <a:t>log output</a:t>
            </a:r>
            <a:endParaRPr lang="he-IL" dirty="0"/>
          </a:p>
        </p:txBody>
      </p:sp>
    </p:spTree>
    <p:extLst>
      <p:ext uri="{BB962C8B-B14F-4D97-AF65-F5344CB8AC3E}">
        <p14:creationId xmlns:p14="http://schemas.microsoft.com/office/powerpoint/2010/main" val="26596553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D98B86-C5B7-4A01-8E43-ECD04D8869D6}"/>
              </a:ext>
            </a:extLst>
          </p:cNvPr>
          <p:cNvSpPr>
            <a:spLocks noGrp="1"/>
          </p:cNvSpPr>
          <p:nvPr>
            <p:ph type="title"/>
          </p:nvPr>
        </p:nvSpPr>
        <p:spPr/>
        <p:txBody>
          <a:bodyPr/>
          <a:lstStyle/>
          <a:p>
            <a:endParaRPr lang="he-IL" dirty="0"/>
          </a:p>
        </p:txBody>
      </p:sp>
      <p:sp>
        <p:nvSpPr>
          <p:cNvPr id="3" name="מציין מיקום טקסט 2">
            <a:extLst>
              <a:ext uri="{FF2B5EF4-FFF2-40B4-BE49-F238E27FC236}">
                <a16:creationId xmlns:a16="http://schemas.microsoft.com/office/drawing/2014/main" id="{E6B91886-07E7-4C81-9AAF-69D8F8D5C895}"/>
              </a:ext>
            </a:extLst>
          </p:cNvPr>
          <p:cNvSpPr>
            <a:spLocks noGrp="1"/>
          </p:cNvSpPr>
          <p:nvPr>
            <p:ph type="body" idx="1"/>
          </p:nvPr>
        </p:nvSpPr>
        <p:spPr/>
        <p:txBody>
          <a:bodyPr/>
          <a:lstStyle/>
          <a:p>
            <a:r>
              <a:rPr lang="he-IL" dirty="0"/>
              <a:t>תוצאות – </a:t>
            </a:r>
            <a:r>
              <a:rPr lang="en-US" dirty="0"/>
              <a:t>log output</a:t>
            </a:r>
            <a:endParaRPr lang="he-IL" dirty="0"/>
          </a:p>
        </p:txBody>
      </p:sp>
    </p:spTree>
    <p:extLst>
      <p:ext uri="{BB962C8B-B14F-4D97-AF65-F5344CB8AC3E}">
        <p14:creationId xmlns:p14="http://schemas.microsoft.com/office/powerpoint/2010/main" val="226501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en-US" b="1">
                <a:solidFill>
                  <a:srgbClr val="002060"/>
                </a:solidFill>
              </a:rPr>
              <a:t>The problem</a:t>
            </a:r>
            <a:endParaRPr lang="he-IL" b="1" dirty="0">
              <a:solidFill>
                <a:srgbClr val="002060"/>
              </a:solidFill>
            </a:endParaRPr>
          </a:p>
        </p:txBody>
      </p:sp>
      <p:sp>
        <p:nvSpPr>
          <p:cNvPr id="3" name="תיבת טקסט 2">
            <a:extLst>
              <a:ext uri="{FF2B5EF4-FFF2-40B4-BE49-F238E27FC236}">
                <a16:creationId xmlns:a16="http://schemas.microsoft.com/office/drawing/2014/main" id="{DF8B983F-BA27-43EE-B9DA-E759494E3462}"/>
              </a:ext>
            </a:extLst>
          </p:cNvPr>
          <p:cNvSpPr txBox="1"/>
          <p:nvPr/>
        </p:nvSpPr>
        <p:spPr>
          <a:xfrm>
            <a:off x="1266824" y="1926590"/>
            <a:ext cx="9648825" cy="2585323"/>
          </a:xfrm>
          <a:prstGeom prst="rect">
            <a:avLst/>
          </a:prstGeom>
          <a:noFill/>
        </p:spPr>
        <p:txBody>
          <a:bodyPr wrap="square" rtlCol="1">
            <a:spAutoFit/>
          </a:bodyPr>
          <a:lstStyle/>
          <a:p>
            <a:pPr algn="l" rtl="0">
              <a:lnSpc>
                <a:spcPct val="150000"/>
              </a:lnSpc>
            </a:pPr>
            <a:r>
              <a:rPr lang="en-US" sz="2400" dirty="0">
                <a:solidFill>
                  <a:srgbClr val="002060"/>
                </a:solidFill>
              </a:rPr>
              <a:t>The problem is divided into two:</a:t>
            </a:r>
          </a:p>
          <a:p>
            <a:pPr marL="457200" indent="-457200" algn="l" rtl="0">
              <a:lnSpc>
                <a:spcPct val="150000"/>
              </a:lnSpc>
              <a:buAutoNum type="arabicPeriod"/>
            </a:pPr>
            <a:r>
              <a:rPr lang="en-US" sz="2400" dirty="0">
                <a:solidFill>
                  <a:srgbClr val="002060"/>
                </a:solidFill>
              </a:rPr>
              <a:t>The offline algorithm - </a:t>
            </a:r>
            <a:r>
              <a:rPr lang="en-US" sz="2400" dirty="0">
                <a:solidFill>
                  <a:srgbClr val="002060"/>
                </a:solidFill>
                <a:cs typeface="Assistant" pitchFamily="2" charset="-79"/>
              </a:rPr>
              <a:t>b</a:t>
            </a:r>
            <a:r>
              <a:rPr lang="en-US" sz="2400" b="0" i="0" dirty="0">
                <a:solidFill>
                  <a:srgbClr val="002060"/>
                </a:solidFill>
                <a:effectLst/>
                <a:cs typeface="Assistant" pitchFamily="2" charset="-79"/>
              </a:rPr>
              <a:t>uilding a day plan by prior knowledge.</a:t>
            </a:r>
            <a:endParaRPr lang="en-US" sz="2400" dirty="0">
              <a:solidFill>
                <a:srgbClr val="002060"/>
              </a:solidFill>
            </a:endParaRPr>
          </a:p>
          <a:p>
            <a:pPr marL="457200" indent="-457200" algn="l" rtl="0">
              <a:lnSpc>
                <a:spcPct val="150000"/>
              </a:lnSpc>
              <a:buAutoNum type="arabicPeriod"/>
            </a:pPr>
            <a:r>
              <a:rPr lang="en-US" sz="2400" dirty="0">
                <a:solidFill>
                  <a:srgbClr val="002060"/>
                </a:solidFill>
              </a:rPr>
              <a:t>The online algorithm - </a:t>
            </a:r>
            <a:r>
              <a:rPr lang="en-US" sz="2400" dirty="0">
                <a:solidFill>
                  <a:srgbClr val="002060"/>
                </a:solidFill>
                <a:cs typeface="Assistant" pitchFamily="2" charset="-79"/>
              </a:rPr>
              <a:t>g</a:t>
            </a:r>
            <a:r>
              <a:rPr lang="en-US" sz="2400" b="0" i="0" dirty="0">
                <a:solidFill>
                  <a:srgbClr val="002060"/>
                </a:solidFill>
                <a:effectLst/>
                <a:cs typeface="Assistant" pitchFamily="2" charset="-79"/>
              </a:rPr>
              <a:t>iven an existing program</a:t>
            </a:r>
            <a:r>
              <a:rPr lang="en-US" sz="2400" dirty="0">
                <a:solidFill>
                  <a:srgbClr val="002060"/>
                </a:solidFill>
                <a:cs typeface="Assistant" pitchFamily="2" charset="-79"/>
              </a:rPr>
              <a:t>, t</a:t>
            </a:r>
            <a:r>
              <a:rPr lang="en-US" sz="2400" b="0" i="0" dirty="0">
                <a:solidFill>
                  <a:srgbClr val="002060"/>
                </a:solidFill>
                <a:effectLst/>
                <a:cs typeface="Assistant" pitchFamily="2" charset="-79"/>
              </a:rPr>
              <a:t>racking it and the constraints in real time.</a:t>
            </a:r>
            <a:endParaRPr lang="en-US" sz="2400" dirty="0">
              <a:solidFill>
                <a:srgbClr val="002060"/>
              </a:solidFill>
            </a:endParaRPr>
          </a:p>
          <a:p>
            <a:pPr algn="l" rtl="0"/>
            <a:endParaRPr lang="he-IL" dirty="0"/>
          </a:p>
        </p:txBody>
      </p:sp>
    </p:spTree>
    <p:extLst>
      <p:ext uri="{BB962C8B-B14F-4D97-AF65-F5344CB8AC3E}">
        <p14:creationId xmlns:p14="http://schemas.microsoft.com/office/powerpoint/2010/main" val="294490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A89DB29-573A-4FA8-BC7D-7A78F7A84C6B}"/>
              </a:ext>
            </a:extLst>
          </p:cNvPr>
          <p:cNvSpPr>
            <a:spLocks noGrp="1"/>
          </p:cNvSpPr>
          <p:nvPr>
            <p:ph type="title"/>
          </p:nvPr>
        </p:nvSpPr>
        <p:spPr/>
        <p:txBody>
          <a:bodyPr>
            <a:normAutofit/>
          </a:bodyPr>
          <a:lstStyle/>
          <a:p>
            <a:pPr algn="ctr"/>
            <a:r>
              <a:rPr lang="en-US" b="1" dirty="0">
                <a:solidFill>
                  <a:srgbClr val="002060"/>
                </a:solidFill>
              </a:rPr>
              <a:t>Future Work</a:t>
            </a:r>
            <a:endParaRPr lang="he-IL" sz="4400" b="1" dirty="0">
              <a:solidFill>
                <a:srgbClr val="002060"/>
              </a:solidFill>
              <a:latin typeface="Calibri Light" panose="020F0302020204030204" pitchFamily="34" charset="0"/>
              <a:cs typeface="Calibri Light" panose="020F0302020204030204" pitchFamily="34" charset="0"/>
            </a:endParaRPr>
          </a:p>
        </p:txBody>
      </p:sp>
      <p:sp>
        <p:nvSpPr>
          <p:cNvPr id="6" name="מציין מיקום טקסט 5">
            <a:extLst>
              <a:ext uri="{FF2B5EF4-FFF2-40B4-BE49-F238E27FC236}">
                <a16:creationId xmlns:a16="http://schemas.microsoft.com/office/drawing/2014/main" id="{C778DE2C-6334-43CB-A106-325E2994739F}"/>
              </a:ext>
            </a:extLst>
          </p:cNvPr>
          <p:cNvSpPr>
            <a:spLocks noGrp="1"/>
          </p:cNvSpPr>
          <p:nvPr>
            <p:ph type="body" idx="4294967295"/>
          </p:nvPr>
        </p:nvSpPr>
        <p:spPr>
          <a:xfrm>
            <a:off x="838200" y="2090057"/>
            <a:ext cx="9713685" cy="2072368"/>
          </a:xfrm>
        </p:spPr>
        <p:txBody>
          <a:bodyPr>
            <a:normAutofit/>
          </a:bodyPr>
          <a:lstStyle/>
          <a:p>
            <a:pPr marL="342900" indent="-342900" algn="l" rtl="0">
              <a:buFont typeface="Arial" panose="020B0604020202020204" pitchFamily="34" charset="0"/>
              <a:buChar char="•"/>
            </a:pPr>
            <a:r>
              <a:rPr lang="en-US" sz="2400" b="0" i="0" dirty="0">
                <a:solidFill>
                  <a:srgbClr val="002060"/>
                </a:solidFill>
                <a:effectLst/>
                <a:cs typeface="Assistant" pitchFamily="2" charset="-79"/>
              </a:rPr>
              <a:t>Add more types of interruptions</a:t>
            </a:r>
          </a:p>
          <a:p>
            <a:pPr marL="342900" indent="-342900" algn="l" rtl="0">
              <a:buFont typeface="Arial" panose="020B0604020202020204" pitchFamily="34" charset="0"/>
              <a:buChar char="•"/>
            </a:pPr>
            <a:r>
              <a:rPr lang="en-US" sz="2400" b="0" i="0" dirty="0">
                <a:solidFill>
                  <a:srgbClr val="002060"/>
                </a:solidFill>
                <a:effectLst/>
                <a:cs typeface="Assistant" pitchFamily="2" charset="-79"/>
              </a:rPr>
              <a:t>A</a:t>
            </a:r>
            <a:r>
              <a:rPr lang="en-US" sz="2400" dirty="0">
                <a:solidFill>
                  <a:srgbClr val="002060"/>
                </a:solidFill>
                <a:cs typeface="Assistant" pitchFamily="2" charset="-79"/>
              </a:rPr>
              <a:t>dd a GUI</a:t>
            </a:r>
            <a:endParaRPr lang="he-IL" sz="2400" dirty="0">
              <a:solidFill>
                <a:srgbClr val="002060"/>
              </a:solidFill>
              <a:cs typeface="Assistant" pitchFamily="2" charset="-79"/>
            </a:endParaRPr>
          </a:p>
          <a:p>
            <a:pPr marL="342900" indent="-342900" algn="l" rtl="0">
              <a:buFont typeface="Arial" panose="020B0604020202020204" pitchFamily="34" charset="0"/>
              <a:buChar char="•"/>
            </a:pPr>
            <a:r>
              <a:rPr lang="en-US" sz="2400" b="0" i="0" dirty="0">
                <a:solidFill>
                  <a:srgbClr val="002060"/>
                </a:solidFill>
                <a:effectLst/>
                <a:cs typeface="Assistant" pitchFamily="2" charset="-79"/>
              </a:rPr>
              <a:t>Make the system interactive</a:t>
            </a:r>
          </a:p>
          <a:p>
            <a:pPr marL="0" indent="0" algn="l" rtl="0">
              <a:buNone/>
            </a:pPr>
            <a:endParaRPr lang="en-US" dirty="0">
              <a:solidFill>
                <a:srgbClr val="002060"/>
              </a:solidFill>
            </a:endParaRPr>
          </a:p>
        </p:txBody>
      </p:sp>
    </p:spTree>
    <p:extLst>
      <p:ext uri="{BB962C8B-B14F-4D97-AF65-F5344CB8AC3E}">
        <p14:creationId xmlns:p14="http://schemas.microsoft.com/office/powerpoint/2010/main" val="3853127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96EE9F3-A5E6-42EA-848C-730AFF827D63}"/>
              </a:ext>
            </a:extLst>
          </p:cNvPr>
          <p:cNvSpPr>
            <a:spLocks noGrp="1"/>
          </p:cNvSpPr>
          <p:nvPr>
            <p:ph type="title"/>
          </p:nvPr>
        </p:nvSpPr>
        <p:spPr/>
        <p:txBody>
          <a:bodyPr/>
          <a:lstStyle/>
          <a:p>
            <a:endParaRPr lang="he-IL"/>
          </a:p>
        </p:txBody>
      </p:sp>
      <p:sp>
        <p:nvSpPr>
          <p:cNvPr id="3" name="מציין מיקום טקסט 2">
            <a:extLst>
              <a:ext uri="{FF2B5EF4-FFF2-40B4-BE49-F238E27FC236}">
                <a16:creationId xmlns:a16="http://schemas.microsoft.com/office/drawing/2014/main" id="{C9723184-B045-416B-8AD9-83FFCF88F000}"/>
              </a:ext>
            </a:extLst>
          </p:cNvPr>
          <p:cNvSpPr>
            <a:spLocks noGrp="1"/>
          </p:cNvSpPr>
          <p:nvPr>
            <p:ph type="body" idx="1"/>
          </p:nvPr>
        </p:nvSpPr>
        <p:spPr/>
        <p:txBody>
          <a:bodyPr/>
          <a:lstStyle/>
          <a:p>
            <a:r>
              <a:rPr lang="he-IL" dirty="0"/>
              <a:t>מקורות? תודות?</a:t>
            </a:r>
          </a:p>
        </p:txBody>
      </p:sp>
    </p:spTree>
    <p:extLst>
      <p:ext uri="{BB962C8B-B14F-4D97-AF65-F5344CB8AC3E}">
        <p14:creationId xmlns:p14="http://schemas.microsoft.com/office/powerpoint/2010/main" val="419455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הסבר על </a:t>
            </a:r>
            <a:r>
              <a:rPr lang="he-IL" b="1" dirty="0" err="1"/>
              <a:t>האופליין</a:t>
            </a:r>
            <a:r>
              <a:rPr lang="he-IL" b="1" dirty="0"/>
              <a:t> - </a:t>
            </a:r>
          </a:p>
        </p:txBody>
      </p:sp>
    </p:spTree>
    <p:extLst>
      <p:ext uri="{BB962C8B-B14F-4D97-AF65-F5344CB8AC3E}">
        <p14:creationId xmlns:p14="http://schemas.microsoft.com/office/powerpoint/2010/main" val="90379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הסבר על האונליין- </a:t>
            </a:r>
          </a:p>
        </p:txBody>
      </p:sp>
    </p:spTree>
    <p:extLst>
      <p:ext uri="{BB962C8B-B14F-4D97-AF65-F5344CB8AC3E}">
        <p14:creationId xmlns:p14="http://schemas.microsoft.com/office/powerpoint/2010/main" val="775111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C3AF8-4F60-436D-88E9-A7B5F651D8D5}"/>
              </a:ext>
            </a:extLst>
          </p:cNvPr>
          <p:cNvSpPr>
            <a:spLocks noGrp="1"/>
          </p:cNvSpPr>
          <p:nvPr>
            <p:ph type="title"/>
          </p:nvPr>
        </p:nvSpPr>
        <p:spPr/>
        <p:txBody>
          <a:bodyPr>
            <a:normAutofit/>
          </a:bodyPr>
          <a:lstStyle/>
          <a:p>
            <a:pPr algn="ctr"/>
            <a:r>
              <a:rPr lang="en-US" sz="4400" b="1" dirty="0">
                <a:solidFill>
                  <a:srgbClr val="002060"/>
                </a:solidFill>
              </a:rPr>
              <a:t>Background</a:t>
            </a:r>
            <a:br>
              <a:rPr lang="en-US" sz="4400" b="1" dirty="0">
                <a:solidFill>
                  <a:srgbClr val="002060"/>
                </a:solidFill>
              </a:rPr>
            </a:br>
            <a:r>
              <a:rPr lang="en-US" sz="1800" b="1" dirty="0">
                <a:solidFill>
                  <a:srgbClr val="002060"/>
                </a:solidFill>
              </a:rPr>
              <a:t>planning with times and constrains</a:t>
            </a:r>
            <a:endParaRPr lang="he-IL" sz="1800" b="1" dirty="0">
              <a:solidFill>
                <a:srgbClr val="002060"/>
              </a:solidFill>
            </a:endParaRPr>
          </a:p>
        </p:txBody>
      </p:sp>
      <p:sp>
        <p:nvSpPr>
          <p:cNvPr id="4" name="מציין מיקום טקסט 3">
            <a:extLst>
              <a:ext uri="{FF2B5EF4-FFF2-40B4-BE49-F238E27FC236}">
                <a16:creationId xmlns:a16="http://schemas.microsoft.com/office/drawing/2014/main" id="{4D71BCBC-EEA7-4CA5-86B5-64B74274D72E}"/>
              </a:ext>
            </a:extLst>
          </p:cNvPr>
          <p:cNvSpPr>
            <a:spLocks noGrp="1"/>
          </p:cNvSpPr>
          <p:nvPr>
            <p:ph type="body" idx="4294967295"/>
          </p:nvPr>
        </p:nvSpPr>
        <p:spPr>
          <a:xfrm>
            <a:off x="838200" y="1513854"/>
            <a:ext cx="10515600" cy="2712913"/>
          </a:xfrm>
        </p:spPr>
        <p:txBody>
          <a:bodyPr>
            <a:normAutofit lnSpcReduction="10000"/>
          </a:bodyPr>
          <a:lstStyle/>
          <a:p>
            <a:pPr marL="342900" indent="-342900">
              <a:buFont typeface="Arial" panose="020B0604020202020204" pitchFamily="34" charset="0"/>
              <a:buChar char="•"/>
            </a:pPr>
            <a:endParaRPr lang="he-IL" sz="2000" dirty="0">
              <a:solidFill>
                <a:srgbClr val="002060"/>
              </a:solidFill>
            </a:endParaRPr>
          </a:p>
          <a:p>
            <a:pPr marL="342900" indent="-342900" algn="l" rtl="0">
              <a:lnSpc>
                <a:spcPct val="120000"/>
              </a:lnSpc>
            </a:pPr>
            <a:r>
              <a:rPr lang="en-US" sz="2400" dirty="0">
                <a:solidFill>
                  <a:srgbClr val="002060"/>
                </a:solidFill>
              </a:rPr>
              <a:t>The planning problem under time constrains is actually an optimization problem which finding the optimal solution.</a:t>
            </a:r>
          </a:p>
          <a:p>
            <a:pPr marL="342900" indent="-342900" algn="l" rtl="0">
              <a:lnSpc>
                <a:spcPct val="120000"/>
              </a:lnSpc>
            </a:pPr>
            <a:r>
              <a:rPr lang="en-US" sz="2400" dirty="0">
                <a:solidFill>
                  <a:srgbClr val="002060"/>
                </a:solidFill>
              </a:rPr>
              <a:t>The constrains are represented in data structure called STN graph. If there is a solution to the optimization problem under the constrains the entire problem is defined as being feasible, otherwise, defined as being not feasible.</a:t>
            </a:r>
          </a:p>
        </p:txBody>
      </p:sp>
      <p:pic>
        <p:nvPicPr>
          <p:cNvPr id="5" name="תמונה 4">
            <a:extLst>
              <a:ext uri="{FF2B5EF4-FFF2-40B4-BE49-F238E27FC236}">
                <a16:creationId xmlns:a16="http://schemas.microsoft.com/office/drawing/2014/main" id="{B8471523-AECE-40E1-B529-AA5B43E3C8F8}"/>
              </a:ext>
            </a:extLst>
          </p:cNvPr>
          <p:cNvPicPr>
            <a:picLocks noChangeAspect="1"/>
          </p:cNvPicPr>
          <p:nvPr/>
        </p:nvPicPr>
        <p:blipFill>
          <a:blip r:embed="rId3"/>
          <a:stretch>
            <a:fillRect/>
          </a:stretch>
        </p:blipFill>
        <p:spPr>
          <a:xfrm>
            <a:off x="1509543" y="4518562"/>
            <a:ext cx="8646133" cy="1974313"/>
          </a:xfrm>
          <a:prstGeom prst="rect">
            <a:avLst/>
          </a:prstGeom>
        </p:spPr>
      </p:pic>
    </p:spTree>
    <p:extLst>
      <p:ext uri="{BB962C8B-B14F-4D97-AF65-F5344CB8AC3E}">
        <p14:creationId xmlns:p14="http://schemas.microsoft.com/office/powerpoint/2010/main" val="140826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433E98-96EA-4674-A96F-0E224428F1EB}"/>
              </a:ext>
            </a:extLst>
          </p:cNvPr>
          <p:cNvSpPr>
            <a:spLocks noGrp="1"/>
          </p:cNvSpPr>
          <p:nvPr>
            <p:ph type="title"/>
          </p:nvPr>
        </p:nvSpPr>
        <p:spPr>
          <a:xfrm>
            <a:off x="838200" y="601027"/>
            <a:ext cx="10515600" cy="1325563"/>
          </a:xfrm>
        </p:spPr>
        <p:txBody>
          <a:bodyPr>
            <a:normAutofit/>
          </a:bodyPr>
          <a:lstStyle/>
          <a:p>
            <a:pPr algn="ctr"/>
            <a:r>
              <a:rPr lang="he-IL" b="1" dirty="0"/>
              <a:t>אנימציה של מתיחת </a:t>
            </a:r>
            <a:r>
              <a:rPr lang="en-US" b="1" dirty="0"/>
              <a:t>STN</a:t>
            </a:r>
            <a:r>
              <a:rPr lang="he-IL" b="1" dirty="0"/>
              <a:t> – כולל הפרעה</a:t>
            </a:r>
          </a:p>
        </p:txBody>
      </p:sp>
    </p:spTree>
    <p:extLst>
      <p:ext uri="{BB962C8B-B14F-4D97-AF65-F5344CB8AC3E}">
        <p14:creationId xmlns:p14="http://schemas.microsoft.com/office/powerpoint/2010/main" val="1467167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C3AF8-4F60-436D-88E9-A7B5F651D8D5}"/>
              </a:ext>
            </a:extLst>
          </p:cNvPr>
          <p:cNvSpPr>
            <a:spLocks noGrp="1"/>
          </p:cNvSpPr>
          <p:nvPr>
            <p:ph type="title"/>
          </p:nvPr>
        </p:nvSpPr>
        <p:spPr/>
        <p:txBody>
          <a:bodyPr>
            <a:normAutofit/>
          </a:bodyPr>
          <a:lstStyle/>
          <a:p>
            <a:pPr algn="ctr"/>
            <a:r>
              <a:rPr lang="en-US" sz="4400" b="1" dirty="0">
                <a:solidFill>
                  <a:srgbClr val="002060"/>
                </a:solidFill>
              </a:rPr>
              <a:t>Background</a:t>
            </a:r>
            <a:br>
              <a:rPr lang="en-US" sz="4400" b="1" dirty="0">
                <a:solidFill>
                  <a:srgbClr val="002060"/>
                </a:solidFill>
              </a:rPr>
            </a:br>
            <a:r>
              <a:rPr lang="en-US" sz="1800" b="1" dirty="0">
                <a:solidFill>
                  <a:srgbClr val="002060"/>
                </a:solidFill>
              </a:rPr>
              <a:t>offline algorithm - output</a:t>
            </a:r>
            <a:endParaRPr lang="he-IL" sz="1800" b="1" dirty="0">
              <a:solidFill>
                <a:srgbClr val="002060"/>
              </a:solidFill>
            </a:endParaRPr>
          </a:p>
        </p:txBody>
      </p:sp>
      <p:pic>
        <p:nvPicPr>
          <p:cNvPr id="6" name="תמונה 5">
            <a:extLst>
              <a:ext uri="{FF2B5EF4-FFF2-40B4-BE49-F238E27FC236}">
                <a16:creationId xmlns:a16="http://schemas.microsoft.com/office/drawing/2014/main" id="{AE2A0379-2AC7-4E01-AD58-F7565B4C2FD4}"/>
              </a:ext>
            </a:extLst>
          </p:cNvPr>
          <p:cNvPicPr>
            <a:picLocks noChangeAspect="1"/>
          </p:cNvPicPr>
          <p:nvPr/>
        </p:nvPicPr>
        <p:blipFill>
          <a:blip r:embed="rId3"/>
          <a:stretch>
            <a:fillRect/>
          </a:stretch>
        </p:blipFill>
        <p:spPr>
          <a:xfrm>
            <a:off x="1579146" y="1594885"/>
            <a:ext cx="9033707" cy="4940522"/>
          </a:xfrm>
          <a:prstGeom prst="rect">
            <a:avLst/>
          </a:prstGeom>
        </p:spPr>
      </p:pic>
    </p:spTree>
    <p:extLst>
      <p:ext uri="{BB962C8B-B14F-4D97-AF65-F5344CB8AC3E}">
        <p14:creationId xmlns:p14="http://schemas.microsoft.com/office/powerpoint/2010/main" val="159507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0C3AF8-4F60-436D-88E9-A7B5F651D8D5}"/>
              </a:ext>
            </a:extLst>
          </p:cNvPr>
          <p:cNvSpPr>
            <a:spLocks noGrp="1"/>
          </p:cNvSpPr>
          <p:nvPr>
            <p:ph type="title"/>
          </p:nvPr>
        </p:nvSpPr>
        <p:spPr/>
        <p:txBody>
          <a:bodyPr>
            <a:normAutofit/>
          </a:bodyPr>
          <a:lstStyle/>
          <a:p>
            <a:pPr algn="ctr"/>
            <a:r>
              <a:rPr lang="en-US" sz="4400" b="1" dirty="0">
                <a:solidFill>
                  <a:srgbClr val="002060"/>
                </a:solidFill>
              </a:rPr>
              <a:t>Background</a:t>
            </a:r>
            <a:br>
              <a:rPr lang="en-US" sz="4400" b="1" dirty="0">
                <a:solidFill>
                  <a:srgbClr val="002060"/>
                </a:solidFill>
              </a:rPr>
            </a:br>
            <a:r>
              <a:rPr lang="en-US" sz="1800" b="1" dirty="0">
                <a:solidFill>
                  <a:srgbClr val="002060"/>
                </a:solidFill>
              </a:rPr>
              <a:t>offline algorithm</a:t>
            </a:r>
            <a:endParaRPr lang="he-IL" sz="1800" b="1" dirty="0">
              <a:solidFill>
                <a:srgbClr val="002060"/>
              </a:solidFill>
            </a:endParaRPr>
          </a:p>
        </p:txBody>
      </p:sp>
      <p:sp>
        <p:nvSpPr>
          <p:cNvPr id="4" name="מציין מיקום טקסט 3">
            <a:extLst>
              <a:ext uri="{FF2B5EF4-FFF2-40B4-BE49-F238E27FC236}">
                <a16:creationId xmlns:a16="http://schemas.microsoft.com/office/drawing/2014/main" id="{4D71BCBC-EEA7-4CA5-86B5-64B74274D72E}"/>
              </a:ext>
            </a:extLst>
          </p:cNvPr>
          <p:cNvSpPr>
            <a:spLocks noGrp="1"/>
          </p:cNvSpPr>
          <p:nvPr>
            <p:ph type="body" idx="4294967295"/>
          </p:nvPr>
        </p:nvSpPr>
        <p:spPr>
          <a:xfrm>
            <a:off x="838200" y="1980386"/>
            <a:ext cx="10515600" cy="1879234"/>
          </a:xfrm>
        </p:spPr>
        <p:txBody>
          <a:bodyPr>
            <a:normAutofit/>
          </a:bodyPr>
          <a:lstStyle/>
          <a:p>
            <a:pPr marL="342900" indent="-342900" algn="l" rtl="0">
              <a:buFont typeface="Arial" panose="020B0604020202020204" pitchFamily="34" charset="0"/>
              <a:buChar char="•"/>
            </a:pPr>
            <a:r>
              <a:rPr lang="en-US" sz="2400" dirty="0">
                <a:solidFill>
                  <a:srgbClr val="002060"/>
                </a:solidFill>
              </a:rPr>
              <a:t>The offline planner is a project that we are based on. It was implemented using neural network and graph theory.</a:t>
            </a:r>
          </a:p>
          <a:p>
            <a:pPr marL="342900" indent="-342900" algn="l" rtl="0">
              <a:buFont typeface="Arial" panose="020B0604020202020204" pitchFamily="34" charset="0"/>
              <a:buChar char="•"/>
            </a:pPr>
            <a:r>
              <a:rPr lang="en-US" sz="2400" dirty="0">
                <a:solidFill>
                  <a:srgbClr val="002060"/>
                </a:solidFill>
              </a:rPr>
              <a:t>The offline planner take a config file as an input and generate a log file as an output.</a:t>
            </a:r>
            <a:endParaRPr lang="he-IL" sz="2400" dirty="0">
              <a:solidFill>
                <a:srgbClr val="002060"/>
              </a:solidFill>
            </a:endParaRPr>
          </a:p>
        </p:txBody>
      </p:sp>
      <p:pic>
        <p:nvPicPr>
          <p:cNvPr id="5" name="תמונה 4">
            <a:extLst>
              <a:ext uri="{FF2B5EF4-FFF2-40B4-BE49-F238E27FC236}">
                <a16:creationId xmlns:a16="http://schemas.microsoft.com/office/drawing/2014/main" id="{23BADA06-BFF7-4F78-AB5C-A3CFF5745D58}"/>
              </a:ext>
            </a:extLst>
          </p:cNvPr>
          <p:cNvPicPr>
            <a:picLocks noChangeAspect="1"/>
          </p:cNvPicPr>
          <p:nvPr/>
        </p:nvPicPr>
        <p:blipFill>
          <a:blip r:embed="rId3"/>
          <a:stretch>
            <a:fillRect/>
          </a:stretch>
        </p:blipFill>
        <p:spPr>
          <a:xfrm>
            <a:off x="1637152" y="4149318"/>
            <a:ext cx="8917696" cy="1879234"/>
          </a:xfrm>
          <a:prstGeom prst="rect">
            <a:avLst/>
          </a:prstGeom>
        </p:spPr>
      </p:pic>
    </p:spTree>
    <p:extLst>
      <p:ext uri="{BB962C8B-B14F-4D97-AF65-F5344CB8AC3E}">
        <p14:creationId xmlns:p14="http://schemas.microsoft.com/office/powerpoint/2010/main" val="270170374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יצוב מותאם אישית">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12597</TotalTime>
  <Words>2395</Words>
  <Application>Microsoft Office PowerPoint</Application>
  <PresentationFormat>מסך רחב</PresentationFormat>
  <Paragraphs>315</Paragraphs>
  <Slides>31</Slides>
  <Notes>27</Notes>
  <HiddenSlides>0</HiddenSlides>
  <MMClips>0</MMClips>
  <ScaleCrop>false</ScaleCrop>
  <HeadingPairs>
    <vt:vector size="6" baseType="variant">
      <vt:variant>
        <vt:lpstr>גופנים בשימוש</vt:lpstr>
      </vt:variant>
      <vt:variant>
        <vt:i4>4</vt:i4>
      </vt:variant>
      <vt:variant>
        <vt:lpstr>ערכת נושא</vt:lpstr>
      </vt:variant>
      <vt:variant>
        <vt:i4>2</vt:i4>
      </vt:variant>
      <vt:variant>
        <vt:lpstr>כותרות שקופיות</vt:lpstr>
      </vt:variant>
      <vt:variant>
        <vt:i4>31</vt:i4>
      </vt:variant>
    </vt:vector>
  </HeadingPairs>
  <TitlesOfParts>
    <vt:vector size="37" baseType="lpstr">
      <vt:lpstr>Arial</vt:lpstr>
      <vt:lpstr>Calibri</vt:lpstr>
      <vt:lpstr>Calibri Light</vt:lpstr>
      <vt:lpstr>Courier New</vt:lpstr>
      <vt:lpstr>ערכת נושא Office</vt:lpstr>
      <vt:lpstr>עיצוב מותאם אישית</vt:lpstr>
      <vt:lpstr>Final Presentation Online algorithm for Airport management</vt:lpstr>
      <vt:lpstr>The motivation</vt:lpstr>
      <vt:lpstr>The problem</vt:lpstr>
      <vt:lpstr>הסבר על האופליין - </vt:lpstr>
      <vt:lpstr>הסבר על האונליין- </vt:lpstr>
      <vt:lpstr>Background planning with times and constrains</vt:lpstr>
      <vt:lpstr>אנימציה של מתיחת STN – כולל הפרעה</vt:lpstr>
      <vt:lpstr>Background offline algorithm - output</vt:lpstr>
      <vt:lpstr>Background offline algorithm</vt:lpstr>
      <vt:lpstr>Project Goal</vt:lpstr>
      <vt:lpstr>General schema of the problem</vt:lpstr>
      <vt:lpstr>עם מה התמודדנו (איזה הפרעות), מה ההנחות שלנו</vt:lpstr>
      <vt:lpstr>Block Diagram</vt:lpstr>
      <vt:lpstr>The Program Manager</vt:lpstr>
      <vt:lpstr>The Program Manager</vt:lpstr>
      <vt:lpstr>Controller module</vt:lpstr>
      <vt:lpstr>Controller module STN Graph</vt:lpstr>
      <vt:lpstr>Controller module Heap</vt:lpstr>
      <vt:lpstr>Controller module Problems and Solutions</vt:lpstr>
      <vt:lpstr>Simulator module</vt:lpstr>
      <vt:lpstr>Simulator module Heap</vt:lpstr>
      <vt:lpstr>Simulator module Problems and Solutions</vt:lpstr>
      <vt:lpstr>Events module</vt:lpstr>
      <vt:lpstr>Clock module</vt:lpstr>
      <vt:lpstr>State module</vt:lpstr>
      <vt:lpstr>State module state to config</vt:lpstr>
      <vt:lpstr>Interrupt module</vt:lpstr>
      <vt:lpstr>מצגת של PowerPoint‏</vt:lpstr>
      <vt:lpstr>מצגת של PowerPoint‏</vt:lpstr>
      <vt:lpstr>Future Work</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Hodaya Cohen-Adiv</dc:creator>
  <cp:lastModifiedBy>Hodaya Cohen-Adiv</cp:lastModifiedBy>
  <cp:revision>2</cp:revision>
  <dcterms:created xsi:type="dcterms:W3CDTF">2021-10-26T16:00:14Z</dcterms:created>
  <dcterms:modified xsi:type="dcterms:W3CDTF">2021-11-08T21:54:36Z</dcterms:modified>
</cp:coreProperties>
</file>