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7" r:id="rId3"/>
    <p:sldId id="286" r:id="rId4"/>
    <p:sldId id="285" r:id="rId5"/>
    <p:sldId id="269" r:id="rId6"/>
    <p:sldId id="261" r:id="rId7"/>
    <p:sldId id="289" r:id="rId8"/>
    <p:sldId id="288" r:id="rId9"/>
    <p:sldId id="271" r:id="rId10"/>
    <p:sldId id="260" r:id="rId11"/>
    <p:sldId id="290" r:id="rId12"/>
    <p:sldId id="291" r:id="rId13"/>
    <p:sldId id="262" r:id="rId14"/>
    <p:sldId id="268" r:id="rId15"/>
    <p:sldId id="272" r:id="rId16"/>
    <p:sldId id="266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64" r:id="rId29"/>
    <p:sldId id="283" r:id="rId30"/>
    <p:sldId id="284" r:id="rId31"/>
    <p:sldId id="265" r:id="rId3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C8F9D-D0F9-4942-8C79-E58799FCB583}" v="102" dt="2021-11-08T17:05:34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78543" autoAdjust="0"/>
  </p:normalViewPr>
  <p:slideViewPr>
    <p:cSldViewPr snapToGrid="0">
      <p:cViewPr varScale="1">
        <p:scale>
          <a:sx n="52" d="100"/>
          <a:sy n="52" d="100"/>
        </p:scale>
        <p:origin x="1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daya Cohen-Adiv" userId="54baf416-17b2-44b0-8eaa-f32867a20369" providerId="ADAL" clId="{31FC8F9D-D0F9-4942-8C79-E58799FCB583}"/>
    <pc:docChg chg="undo custSel addSld delSld modSld sldOrd addMainMaster delMainMaster modMainMaster">
      <pc:chgData name="Hodaya Cohen-Adiv" userId="54baf416-17b2-44b0-8eaa-f32867a20369" providerId="ADAL" clId="{31FC8F9D-D0F9-4942-8C79-E58799FCB583}" dt="2021-11-08T17:07:12.277" v="14525" actId="2696"/>
      <pc:docMkLst>
        <pc:docMk/>
      </pc:docMkLst>
      <pc:sldChg chg="addSp delSp modSp del mod setBg">
        <pc:chgData name="Hodaya Cohen-Adiv" userId="54baf416-17b2-44b0-8eaa-f32867a20369" providerId="ADAL" clId="{31FC8F9D-D0F9-4942-8C79-E58799FCB583}" dt="2021-10-26T16:31:49.792" v="195" actId="2696"/>
        <pc:sldMkLst>
          <pc:docMk/>
          <pc:sldMk cId="1530638986" sldId="256"/>
        </pc:sldMkLst>
        <pc:spChg chg="mod">
          <ac:chgData name="Hodaya Cohen-Adiv" userId="54baf416-17b2-44b0-8eaa-f32867a20369" providerId="ADAL" clId="{31FC8F9D-D0F9-4942-8C79-E58799FCB583}" dt="2021-10-26T16:14:24.571" v="126" actId="113"/>
          <ac:spMkLst>
            <pc:docMk/>
            <pc:sldMk cId="1530638986" sldId="256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0-26T16:13:57.362" v="123" actId="1076"/>
          <ac:spMkLst>
            <pc:docMk/>
            <pc:sldMk cId="1530638986" sldId="256"/>
            <ac:spMk id="3" creationId="{8ABD7677-3CB1-4052-AF47-DEF77047EB36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2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4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16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22" creationId="{383C2651-AE0C-4AE4-8725-E2F9414FE219}"/>
          </ac:grpSpMkLst>
        </pc:grpChg>
        <pc:picChg chg="add del mod">
          <ac:chgData name="Hodaya Cohen-Adiv" userId="54baf416-17b2-44b0-8eaa-f32867a20369" providerId="ADAL" clId="{31FC8F9D-D0F9-4942-8C79-E58799FCB583}" dt="2021-10-26T16:09:13.372" v="88" actId="478"/>
          <ac:picMkLst>
            <pc:docMk/>
            <pc:sldMk cId="1530638986" sldId="256"/>
            <ac:picMk id="4" creationId="{6573743E-A566-4E6F-997B-F8B8D030194B}"/>
          </ac:picMkLst>
        </pc:picChg>
        <pc:picChg chg="add del mod">
          <ac:chgData name="Hodaya Cohen-Adiv" userId="54baf416-17b2-44b0-8eaa-f32867a20369" providerId="ADAL" clId="{31FC8F9D-D0F9-4942-8C79-E58799FCB583}" dt="2021-10-26T16:10:43.678" v="92" actId="478"/>
          <ac:picMkLst>
            <pc:docMk/>
            <pc:sldMk cId="1530638986" sldId="256"/>
            <ac:picMk id="5" creationId="{2466AA38-228F-41EC-94CE-E55E97FF1A11}"/>
          </ac:picMkLst>
        </pc:picChg>
        <pc:picChg chg="add mod">
          <ac:chgData name="Hodaya Cohen-Adiv" userId="54baf416-17b2-44b0-8eaa-f32867a20369" providerId="ADAL" clId="{31FC8F9D-D0F9-4942-8C79-E58799FCB583}" dt="2021-10-26T16:14:14.068" v="125" actId="1076"/>
          <ac:picMkLst>
            <pc:docMk/>
            <pc:sldMk cId="1530638986" sldId="256"/>
            <ac:picMk id="7" creationId="{347B919C-E18C-43B0-A0A1-6D31B2986BC2}"/>
          </ac:picMkLst>
        </pc:picChg>
        <pc:picChg chg="add del">
          <ac:chgData name="Hodaya Cohen-Adiv" userId="54baf416-17b2-44b0-8eaa-f32867a20369" providerId="ADAL" clId="{31FC8F9D-D0F9-4942-8C79-E58799FCB583}" dt="2021-10-26T16:20:39.631" v="128" actId="22"/>
          <ac:picMkLst>
            <pc:docMk/>
            <pc:sldMk cId="1530638986" sldId="256"/>
            <ac:picMk id="9" creationId="{56FB3AEF-2260-4706-9945-42726A097C73}"/>
          </ac:picMkLst>
        </pc:picChg>
      </pc:sldChg>
      <pc:sldChg chg="modSp add del mod modNotesTx">
        <pc:chgData name="Hodaya Cohen-Adiv" userId="54baf416-17b2-44b0-8eaa-f32867a20369" providerId="ADAL" clId="{31FC8F9D-D0F9-4942-8C79-E58799FCB583}" dt="2021-11-08T16:01:34.786" v="14144" actId="20577"/>
        <pc:sldMkLst>
          <pc:docMk/>
          <pc:sldMk cId="1278937502" sldId="257"/>
        </pc:sldMkLst>
        <pc:spChg chg="mod">
          <ac:chgData name="Hodaya Cohen-Adiv" userId="54baf416-17b2-44b0-8eaa-f32867a20369" providerId="ADAL" clId="{31FC8F9D-D0F9-4942-8C79-E58799FCB583}" dt="2021-10-26T17:56:58.275" v="1393" actId="113"/>
          <ac:spMkLst>
            <pc:docMk/>
            <pc:sldMk cId="1278937502" sldId="257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1-04T07:57:44.598" v="2737" actId="20577"/>
          <ac:spMkLst>
            <pc:docMk/>
            <pc:sldMk cId="1278937502" sldId="257"/>
            <ac:spMk id="3" creationId="{8ABD7677-3CB1-4052-AF47-DEF77047EB36}"/>
          </ac:spMkLst>
        </pc:spChg>
        <pc:picChg chg="mod">
          <ac:chgData name="Hodaya Cohen-Adiv" userId="54baf416-17b2-44b0-8eaa-f32867a20369" providerId="ADAL" clId="{31FC8F9D-D0F9-4942-8C79-E58799FCB583}" dt="2021-10-26T16:46:20.792" v="268" actId="14100"/>
          <ac:picMkLst>
            <pc:docMk/>
            <pc:sldMk cId="1278937502" sldId="257"/>
            <ac:picMk id="7" creationId="{347B919C-E18C-43B0-A0A1-6D31B2986BC2}"/>
          </ac:picMkLst>
        </pc:picChg>
      </pc:sldChg>
      <pc:sldChg chg="addSp delSp modSp new del mod setBg">
        <pc:chgData name="Hodaya Cohen-Adiv" userId="54baf416-17b2-44b0-8eaa-f32867a20369" providerId="ADAL" clId="{31FC8F9D-D0F9-4942-8C79-E58799FCB583}" dt="2021-10-26T16:51:19.103" v="297" actId="2696"/>
        <pc:sldMkLst>
          <pc:docMk/>
          <pc:sldMk cId="4141905386" sldId="258"/>
        </pc:sldMkLst>
        <pc:spChg chg="del">
          <ac:chgData name="Hodaya Cohen-Adiv" userId="54baf416-17b2-44b0-8eaa-f32867a20369" providerId="ADAL" clId="{31FC8F9D-D0F9-4942-8C79-E58799FCB583}" dt="2021-10-26T16:27:52.452" v="192" actId="478"/>
          <ac:spMkLst>
            <pc:docMk/>
            <pc:sldMk cId="4141905386" sldId="258"/>
            <ac:spMk id="2" creationId="{FCAAEDF0-09D0-4F83-BE13-D0D83BA84967}"/>
          </ac:spMkLst>
        </pc:spChg>
        <pc:spChg chg="del mod">
          <ac:chgData name="Hodaya Cohen-Adiv" userId="54baf416-17b2-44b0-8eaa-f32867a20369" providerId="ADAL" clId="{31FC8F9D-D0F9-4942-8C79-E58799FCB583}" dt="2021-10-26T16:27:50.444" v="191" actId="478"/>
          <ac:spMkLst>
            <pc:docMk/>
            <pc:sldMk cId="4141905386" sldId="258"/>
            <ac:spMk id="3" creationId="{86D2F3AB-98B5-4074-87ED-D0CC4A2E9F05}"/>
          </ac:spMkLst>
        </pc:spChg>
        <pc:spChg chg="del mod">
          <ac:chgData name="Hodaya Cohen-Adiv" userId="54baf416-17b2-44b0-8eaa-f32867a20369" providerId="ADAL" clId="{31FC8F9D-D0F9-4942-8C79-E58799FCB583}" dt="2021-10-26T16:43:47.972" v="264" actId="478"/>
          <ac:spMkLst>
            <pc:docMk/>
            <pc:sldMk cId="4141905386" sldId="258"/>
            <ac:spMk id="6" creationId="{6D0E2C15-2EAA-4D00-BD48-B8479DE2845A}"/>
          </ac:spMkLst>
        </pc:spChg>
        <pc:spChg chg="add mod">
          <ac:chgData name="Hodaya Cohen-Adiv" userId="54baf416-17b2-44b0-8eaa-f32867a20369" providerId="ADAL" clId="{31FC8F9D-D0F9-4942-8C79-E58799FCB583}" dt="2021-10-26T16:46:55.217" v="270" actId="1076"/>
          <ac:spMkLst>
            <pc:docMk/>
            <pc:sldMk cId="4141905386" sldId="258"/>
            <ac:spMk id="10" creationId="{5C88FB25-AB8B-4AE9-B9AB-0553CCFA92B6}"/>
          </ac:spMkLst>
        </pc:spChg>
        <pc:picChg chg="add del mod">
          <ac:chgData name="Hodaya Cohen-Adiv" userId="54baf416-17b2-44b0-8eaa-f32867a20369" providerId="ADAL" clId="{31FC8F9D-D0F9-4942-8C79-E58799FCB583}" dt="2021-10-26T16:32:48.420" v="198" actId="21"/>
          <ac:picMkLst>
            <pc:docMk/>
            <pc:sldMk cId="4141905386" sldId="258"/>
            <ac:picMk id="5" creationId="{94648AB9-B235-4D52-9920-9B0F1E13CD87}"/>
          </ac:picMkLst>
        </pc:picChg>
        <pc:picChg chg="add del mod">
          <ac:chgData name="Hodaya Cohen-Adiv" userId="54baf416-17b2-44b0-8eaa-f32867a20369" providerId="ADAL" clId="{31FC8F9D-D0F9-4942-8C79-E58799FCB583}" dt="2021-10-26T16:33:34.132" v="209" actId="478"/>
          <ac:picMkLst>
            <pc:docMk/>
            <pc:sldMk cId="4141905386" sldId="258"/>
            <ac:picMk id="7" creationId="{6C6AE328-EE6F-43CD-83BE-13B6CBC93A28}"/>
          </ac:picMkLst>
        </pc:picChg>
        <pc:picChg chg="add del mod">
          <ac:chgData name="Hodaya Cohen-Adiv" userId="54baf416-17b2-44b0-8eaa-f32867a20369" providerId="ADAL" clId="{31FC8F9D-D0F9-4942-8C79-E58799FCB583}" dt="2021-10-26T16:43:41.932" v="262" actId="478"/>
          <ac:picMkLst>
            <pc:docMk/>
            <pc:sldMk cId="4141905386" sldId="258"/>
            <ac:picMk id="8" creationId="{9E12F461-9638-4F5E-AD26-AA4A791B701D}"/>
          </ac:picMkLst>
        </pc:picChg>
      </pc:sldChg>
      <pc:sldChg chg="addSp delSp modSp new del mod ord modShow">
        <pc:chgData name="Hodaya Cohen-Adiv" userId="54baf416-17b2-44b0-8eaa-f32867a20369" providerId="ADAL" clId="{31FC8F9D-D0F9-4942-8C79-E58799FCB583}" dt="2021-11-08T17:07:12.277" v="14525" actId="2696"/>
        <pc:sldMkLst>
          <pc:docMk/>
          <pc:sldMk cId="4230339320" sldId="259"/>
        </pc:sldMkLst>
        <pc:spChg chg="mod">
          <ac:chgData name="Hodaya Cohen-Adiv" userId="54baf416-17b2-44b0-8eaa-f32867a20369" providerId="ADAL" clId="{31FC8F9D-D0F9-4942-8C79-E58799FCB583}" dt="2021-10-26T17:56:44.535" v="1391" actId="1076"/>
          <ac:spMkLst>
            <pc:docMk/>
            <pc:sldMk cId="4230339320" sldId="259"/>
            <ac:spMk id="2" creationId="{11433E98-96EA-4674-A96F-0E224428F1EB}"/>
          </ac:spMkLst>
        </pc:spChg>
        <pc:spChg chg="del">
          <ac:chgData name="Hodaya Cohen-Adiv" userId="54baf416-17b2-44b0-8eaa-f32867a20369" providerId="ADAL" clId="{31FC8F9D-D0F9-4942-8C79-E58799FCB583}" dt="2021-10-26T16:47:26.276" v="274" actId="478"/>
          <ac:spMkLst>
            <pc:docMk/>
            <pc:sldMk cId="4230339320" sldId="259"/>
            <ac:spMk id="3" creationId="{EE042B72-2873-476C-9CAB-8AB39BAD3EB7}"/>
          </ac:spMkLst>
        </pc:spChg>
        <pc:spChg chg="add mod">
          <ac:chgData name="Hodaya Cohen-Adiv" userId="54baf416-17b2-44b0-8eaa-f32867a20369" providerId="ADAL" clId="{31FC8F9D-D0F9-4942-8C79-E58799FCB583}" dt="2021-10-26T17:58:05.719" v="1423" actId="20577"/>
          <ac:spMkLst>
            <pc:docMk/>
            <pc:sldMk cId="4230339320" sldId="259"/>
            <ac:spMk id="4" creationId="{CFB41CB1-2F3B-43EB-B870-D336A3835B25}"/>
          </ac:spMkLst>
        </pc:s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2:55.107" v="14449"/>
        <pc:sldMkLst>
          <pc:docMk/>
          <pc:sldMk cId="4153337668" sldId="260"/>
        </pc:sldMkLst>
        <pc:spChg chg="mod ord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" creationId="{00BDE5E7-CDBD-4B22-B591-6EF0BF74681B}"/>
          </ac:spMkLst>
        </pc:spChg>
        <pc:spChg chg="add mod ord">
          <ac:chgData name="Hodaya Cohen-Adiv" userId="54baf416-17b2-44b0-8eaa-f32867a20369" providerId="ADAL" clId="{31FC8F9D-D0F9-4942-8C79-E58799FCB583}" dt="2021-11-04T18:07:12.186" v="10337" actId="255"/>
          <ac:spMkLst>
            <pc:docMk/>
            <pc:sldMk cId="4153337668" sldId="260"/>
            <ac:spMk id="3" creationId="{197B225D-5CD6-43D4-B20E-E1451DF24856}"/>
          </ac:spMkLst>
        </pc:spChg>
        <pc:spChg chg="add del">
          <ac:chgData name="Hodaya Cohen-Adiv" userId="54baf416-17b2-44b0-8eaa-f32867a20369" providerId="ADAL" clId="{31FC8F9D-D0F9-4942-8C79-E58799FCB583}" dt="2021-11-04T12:28:25.841" v="5186" actId="26606"/>
          <ac:spMkLst>
            <pc:docMk/>
            <pc:sldMk cId="4153337668" sldId="260"/>
            <ac:spMk id="5" creationId="{6A1473A6-3F22-483E-8A30-80B9D2B14592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7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8" creationId="{C7FA33FF-088D-4F16-95A2-2C64D353DEA8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9" creationId="{C2554CA6-288E-4202-BC52-2E5A8F0C0AED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0" creationId="{A376EFB1-01CF-419F-ABF1-2AF02BBFCBD1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1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2" creationId="{FF9DEA15-78BD-4750-AA18-B9F28A6D5AB8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3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4" creationId="{FA23A907-97FB-4A8F-880A-DD77401C4296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5" creationId="{B10BB131-AC8E-4A8E-A5D1-36260F720C3B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6" creationId="{5B7778FC-632E-4DCA-A7CB-0D7731CCF970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7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8" creationId="{C9A36457-A5F4-4103-A443-02581C09185B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9" creationId="{DC5FB7E8-B636-40FA-BE8D-48145C0F5C57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20" creationId="{142DCE2C-2863-46FA-9BE7-24365A24D9BA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1" creationId="{777A147A-9ED8-46B4-8660-1B3C2AA880B5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2" creationId="{5D6C15A0-C087-4593-8414-2B4EC1CDC3DE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3" creationId="{827B839B-9ADE-406B-8590-F1CAEDED45A1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4" creationId="{CFE45BF0-46DB-408C-B5F7-7B11716805D4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5" creationId="{2AEBC8F2-97B1-41B4-93F1-2D289E197FBA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6" creationId="{472E3A19-F5D5-48FC-BB9C-48C2F68F598B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7" creationId="{7A62E32F-BB65-43A8-8EB5-92346890E549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8" creationId="{14E91B64-9FCC-451E-AFB4-A827D6329367}"/>
          </ac:spMkLst>
        </pc:spChg>
        <pc:grpChg chg="add del">
          <ac:chgData name="Hodaya Cohen-Adiv" userId="54baf416-17b2-44b0-8eaa-f32867a20369" providerId="ADAL" clId="{31FC8F9D-D0F9-4942-8C79-E58799FCB583}" dt="2021-11-04T12:28:25.841" v="5186" actId="26606"/>
          <ac:grpSpMkLst>
            <pc:docMk/>
            <pc:sldMk cId="4153337668" sldId="260"/>
            <ac:grpSpMk id="6" creationId="{AA1375E3-3E53-4D75-BAB7-E5929BFCB25F}"/>
          </ac:grpSpMkLst>
        </pc:gr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1:47.668" v="14408"/>
        <pc:sldMkLst>
          <pc:docMk/>
          <pc:sldMk cId="1408261515" sldId="261"/>
        </pc:sldMkLst>
        <pc:spChg chg="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2" creationId="{B40C3AF8-4F60-436D-88E9-A7B5F651D8D5}"/>
          </ac:spMkLst>
        </pc:spChg>
        <pc:spChg chg="add del mod">
          <ac:chgData name="Hodaya Cohen-Adiv" userId="54baf416-17b2-44b0-8eaa-f32867a20369" providerId="ADAL" clId="{31FC8F9D-D0F9-4942-8C79-E58799FCB583}" dt="2021-10-26T17:51:41.186" v="1000" actId="478"/>
          <ac:spMkLst>
            <pc:docMk/>
            <pc:sldMk cId="1408261515" sldId="261"/>
            <ac:spMk id="3" creationId="{A751FF42-798C-4B83-AE91-69F5C79D64BB}"/>
          </ac:spMkLst>
        </pc:spChg>
        <pc:spChg chg="add 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4" creationId="{4D71BCBC-EEA7-4CA5-86B5-64B74274D72E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0" creationId="{2550BE34-C2B8-49B8-8519-67A8CAD51AE9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2" creationId="{A7457DD9-5A45-400A-AB4B-4B4EDECA25F1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4" creationId="{441CF7D6-A660-431A-B0BB-140A0D5556B6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6" creationId="{0570A85B-3810-4F95-97B0-CBF4CCDB381C}"/>
          </ac:spMkLst>
        </pc:spChg>
        <pc:spChg chg="add del">
          <ac:chgData name="Hodaya Cohen-Adiv" userId="54baf416-17b2-44b0-8eaa-f32867a20369" providerId="ADAL" clId="{31FC8F9D-D0F9-4942-8C79-E58799FCB583}" dt="2021-11-04T12:28:48.068" v="5200" actId="26606"/>
          <ac:spMkLst>
            <pc:docMk/>
            <pc:sldMk cId="1408261515" sldId="261"/>
            <ac:spMk id="1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0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1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3" creationId="{EC7FF834-B204-4967-8D47-8BB36EAF0EF5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4" creationId="{F780A22D-61EA-43E3-BD94-3E39CF902160}"/>
          </ac:spMkLst>
        </pc:spChg>
        <pc:spChg chg="add del">
          <ac:chgData name="Hodaya Cohen-Adiv" userId="54baf416-17b2-44b0-8eaa-f32867a20369" providerId="ADAL" clId="{31FC8F9D-D0F9-4942-8C79-E58799FCB583}" dt="2021-11-04T12:28:55.368" v="5206" actId="26606"/>
          <ac:spMkLst>
            <pc:docMk/>
            <pc:sldMk cId="1408261515" sldId="261"/>
            <ac:spMk id="26" creationId="{81AEB8A9-B768-4E30-BA55-D919E6687343}"/>
          </ac:spMkLst>
        </pc:spChg>
        <pc:spChg chg="add del">
          <ac:chgData name="Hodaya Cohen-Adiv" userId="54baf416-17b2-44b0-8eaa-f32867a20369" providerId="ADAL" clId="{31FC8F9D-D0F9-4942-8C79-E58799FCB583}" dt="2021-11-04T12:28:56.476" v="5208" actId="26606"/>
          <ac:spMkLst>
            <pc:docMk/>
            <pc:sldMk cId="1408261515" sldId="261"/>
            <ac:spMk id="28" creationId="{42A5316D-ED2F-4F89-B4B4-8D9240B1A348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0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1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2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3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5" creationId="{66E48AFA-8884-4F68-A44F-D2C1E8609C5A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6" creationId="{969D19A6-08CB-498C-93EC-3FFB021FC68A}"/>
          </ac:spMkLst>
        </pc:spChg>
        <pc:picChg chg="add mod">
          <ac:chgData name="Hodaya Cohen-Adiv" userId="54baf416-17b2-44b0-8eaa-f32867a20369" providerId="ADAL" clId="{31FC8F9D-D0F9-4942-8C79-E58799FCB583}" dt="2021-11-04T18:06:17.228" v="10330" actId="1076"/>
          <ac:picMkLst>
            <pc:docMk/>
            <pc:sldMk cId="1408261515" sldId="261"/>
            <ac:picMk id="5" creationId="{B8471523-AECE-40E1-B529-AA5B43E3C8F8}"/>
          </ac:picMkLst>
        </pc:picChg>
      </pc:sldChg>
      <pc:sldChg chg="addSp delSp modSp new mod setBg setClrOvrMap chgLayout modNotesTx">
        <pc:chgData name="Hodaya Cohen-Adiv" userId="54baf416-17b2-44b0-8eaa-f32867a20369" providerId="ADAL" clId="{31FC8F9D-D0F9-4942-8C79-E58799FCB583}" dt="2021-11-04T10:45:51.114" v="5065" actId="1076"/>
        <pc:sldMkLst>
          <pc:docMk/>
          <pc:sldMk cId="3147433343" sldId="262"/>
        </pc:sldMkLst>
        <pc:spChg chg="mod ord">
          <ac:chgData name="Hodaya Cohen-Adiv" userId="54baf416-17b2-44b0-8eaa-f32867a20369" providerId="ADAL" clId="{31FC8F9D-D0F9-4942-8C79-E58799FCB583}" dt="2021-10-28T08:27:20.655" v="1452" actId="700"/>
          <ac:spMkLst>
            <pc:docMk/>
            <pc:sldMk cId="3147433343" sldId="262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3:29.268" v="1429" actId="478"/>
          <ac:spMkLst>
            <pc:docMk/>
            <pc:sldMk cId="3147433343" sldId="262"/>
            <ac:spMk id="3" creationId="{60057E66-9DCE-4729-AA0E-EBF31F6439BC}"/>
          </ac:spMkLst>
        </pc:spChg>
        <pc:spChg chg="add del">
          <ac:chgData name="Hodaya Cohen-Adiv" userId="54baf416-17b2-44b0-8eaa-f32867a20369" providerId="ADAL" clId="{31FC8F9D-D0F9-4942-8C79-E58799FCB583}" dt="2021-10-26T17:29:03.060" v="452" actId="26606"/>
          <ac:spMkLst>
            <pc:docMk/>
            <pc:sldMk cId="3147433343" sldId="262"/>
            <ac:spMk id="9" creationId="{E49CC64F-7275-4E33-961B-0C5CDC439875}"/>
          </ac:spMkLst>
        </pc:spChg>
        <pc:spChg chg="add del">
          <ac:chgData name="Hodaya Cohen-Adiv" userId="54baf416-17b2-44b0-8eaa-f32867a20369" providerId="ADAL" clId="{31FC8F9D-D0F9-4942-8C79-E58799FCB583}" dt="2021-10-28T08:23:54.973" v="1432" actId="26606"/>
          <ac:spMkLst>
            <pc:docMk/>
            <pc:sldMk cId="3147433343" sldId="262"/>
            <ac:spMk id="12" creationId="{7F57BEA8-497D-4AA8-8A18-BDCD696B25FE}"/>
          </ac:spMkLst>
        </pc:spChg>
        <pc:picChg chg="add del mod">
          <ac:chgData name="Hodaya Cohen-Adiv" userId="54baf416-17b2-44b0-8eaa-f32867a20369" providerId="ADAL" clId="{31FC8F9D-D0F9-4942-8C79-E58799FCB583}" dt="2021-10-28T08:51:49.304" v="1644" actId="478"/>
          <ac:picMkLst>
            <pc:docMk/>
            <pc:sldMk cId="3147433343" sldId="262"/>
            <ac:picMk id="5" creationId="{26032921-5232-42BD-A68F-C55EFFCE0240}"/>
          </ac:picMkLst>
        </pc:picChg>
        <pc:picChg chg="add del">
          <ac:chgData name="Hodaya Cohen-Adiv" userId="54baf416-17b2-44b0-8eaa-f32867a20369" providerId="ADAL" clId="{31FC8F9D-D0F9-4942-8C79-E58799FCB583}" dt="2021-10-26T17:29:03.060" v="452" actId="26606"/>
          <ac:picMkLst>
            <pc:docMk/>
            <pc:sldMk cId="3147433343" sldId="262"/>
            <ac:picMk id="5" creationId="{314D0E04-98C4-44F6-8ED3-722063046E26}"/>
          </ac:picMkLst>
        </pc:picChg>
        <pc:picChg chg="add del mod">
          <ac:chgData name="Hodaya Cohen-Adiv" userId="54baf416-17b2-44b0-8eaa-f32867a20369" providerId="ADAL" clId="{31FC8F9D-D0F9-4942-8C79-E58799FCB583}" dt="2021-11-04T10:45:39.866" v="5063" actId="478"/>
          <ac:picMkLst>
            <pc:docMk/>
            <pc:sldMk cId="3147433343" sldId="262"/>
            <ac:picMk id="7" creationId="{E1CCFBDA-BF71-407D-914C-5A626D80583A}"/>
          </ac:picMkLst>
        </pc:picChg>
        <pc:picChg chg="add mod">
          <ac:chgData name="Hodaya Cohen-Adiv" userId="54baf416-17b2-44b0-8eaa-f32867a20369" providerId="ADAL" clId="{31FC8F9D-D0F9-4942-8C79-E58799FCB583}" dt="2021-11-04T10:45:51.114" v="5065" actId="1076"/>
          <ac:picMkLst>
            <pc:docMk/>
            <pc:sldMk cId="3147433343" sldId="262"/>
            <ac:picMk id="9" creationId="{7E0E42AA-C0FD-429F-B916-DA79AFE654E0}"/>
          </ac:picMkLst>
        </pc:pic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0" creationId="{D2E961F1-4A28-4A5F-BBD4-6E400E5E6C75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4" creationId="{A82415D3-DDE5-4D63-8CB3-23A5EC581B27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6" creationId="{AD7193FB-6AE6-4B3B-8F89-56B55DD63B4D}"/>
          </ac:cxnSpMkLst>
        </pc:cxnChg>
      </pc:sldChg>
      <pc:sldChg chg="modSp new del mod">
        <pc:chgData name="Hodaya Cohen-Adiv" userId="54baf416-17b2-44b0-8eaa-f32867a20369" providerId="ADAL" clId="{31FC8F9D-D0F9-4942-8C79-E58799FCB583}" dt="2021-11-04T14:59:04.754" v="10109" actId="47"/>
        <pc:sldMkLst>
          <pc:docMk/>
          <pc:sldMk cId="2351005430" sldId="263"/>
        </pc:sldMkLst>
        <pc:spChg chg="mod">
          <ac:chgData name="Hodaya Cohen-Adiv" userId="54baf416-17b2-44b0-8eaa-f32867a20369" providerId="ADAL" clId="{31FC8F9D-D0F9-4942-8C79-E58799FCB583}" dt="2021-10-26T17:57:17.894" v="1394" actId="20577"/>
          <ac:spMkLst>
            <pc:docMk/>
            <pc:sldMk cId="2351005430" sldId="263"/>
            <ac:spMk id="3" creationId="{1BB63459-1A2E-47E9-A6FE-E0B9836DB367}"/>
          </ac:spMkLst>
        </pc:spChg>
      </pc:sldChg>
      <pc:sldChg chg="modSp new mod modNotesTx">
        <pc:chgData name="Hodaya Cohen-Adiv" userId="54baf416-17b2-44b0-8eaa-f32867a20369" providerId="ADAL" clId="{31FC8F9D-D0F9-4942-8C79-E58799FCB583}" dt="2021-11-04T14:59:23.505" v="10121" actId="20577"/>
        <pc:sldMkLst>
          <pc:docMk/>
          <pc:sldMk cId="2659655321" sldId="264"/>
        </pc:sldMkLst>
        <pc:spChg chg="mod">
          <ac:chgData name="Hodaya Cohen-Adiv" userId="54baf416-17b2-44b0-8eaa-f32867a20369" providerId="ADAL" clId="{31FC8F9D-D0F9-4942-8C79-E58799FCB583}" dt="2021-10-26T17:30:50.701" v="544" actId="20577"/>
          <ac:spMkLst>
            <pc:docMk/>
            <pc:sldMk cId="2659655321" sldId="264"/>
            <ac:spMk id="3" creationId="{E6B91886-07E7-4C81-9AAF-69D8F8D5C895}"/>
          </ac:spMkLst>
        </pc:spChg>
      </pc:sldChg>
      <pc:sldChg chg="modSp new mod">
        <pc:chgData name="Hodaya Cohen-Adiv" userId="54baf416-17b2-44b0-8eaa-f32867a20369" providerId="ADAL" clId="{31FC8F9D-D0F9-4942-8C79-E58799FCB583}" dt="2021-10-26T17:57:41.700" v="1409" actId="20577"/>
        <pc:sldMkLst>
          <pc:docMk/>
          <pc:sldMk cId="4194559533" sldId="265"/>
        </pc:sldMkLst>
        <pc:spChg chg="mod">
          <ac:chgData name="Hodaya Cohen-Adiv" userId="54baf416-17b2-44b0-8eaa-f32867a20369" providerId="ADAL" clId="{31FC8F9D-D0F9-4942-8C79-E58799FCB583}" dt="2021-10-26T17:57:41.700" v="1409" actId="20577"/>
          <ac:spMkLst>
            <pc:docMk/>
            <pc:sldMk cId="4194559533" sldId="265"/>
            <ac:spMk id="3" creationId="{C9723184-B045-416B-8AD9-83FFCF88F000}"/>
          </ac:spMkLst>
        </pc:spChg>
      </pc:sldChg>
      <pc:sldChg chg="addSp delSp modSp add mod ord setBg chgLayout modNotesTx">
        <pc:chgData name="Hodaya Cohen-Adiv" userId="54baf416-17b2-44b0-8eaa-f32867a20369" providerId="ADAL" clId="{31FC8F9D-D0F9-4942-8C79-E58799FCB583}" dt="2021-11-08T16:45:29.843" v="14212" actId="26606"/>
        <pc:sldMkLst>
          <pc:docMk/>
          <pc:sldMk cId="3821308952" sldId="266"/>
        </pc:sldMkLst>
        <pc:spChg chg="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7:50.022" v="1456" actId="700"/>
          <ac:spMkLst>
            <pc:docMk/>
            <pc:sldMk cId="3821308952" sldId="266"/>
            <ac:spMk id="3" creationId="{E846B874-F135-4D86-9234-0B2FAB3ACD00}"/>
          </ac:spMkLst>
        </pc:spChg>
        <pc:spChg chg="add del mod">
          <ac:chgData name="Hodaya Cohen-Adiv" userId="54baf416-17b2-44b0-8eaa-f32867a20369" providerId="ADAL" clId="{31FC8F9D-D0F9-4942-8C79-E58799FCB583}" dt="2021-10-28T08:28:21.761" v="1459" actId="478"/>
          <ac:spMkLst>
            <pc:docMk/>
            <pc:sldMk cId="3821308952" sldId="266"/>
            <ac:spMk id="4" creationId="{0339E622-9F1A-4C52-9289-8A64DEFDFF72}"/>
          </ac:spMkLst>
        </pc:spChg>
        <pc:spChg chg="add 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6" creationId="{C778DE2C-6334-43CB-A106-325E2994739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0" creationId="{201CC55D-ED54-4C5C-95E6-10947BD1103B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5" creationId="{72F84B47-E267-4194-8194-831DB7B5547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9" creationId="{3873B707-463F-40B0-8227-E8CC6C67EB25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1" creationId="{C13237C8-E62C-4F0D-A318-BD6FB6C2D138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3" creationId="{19C9EAEA-39D0-4B0E-A0EB-51E7B26740B1}"/>
          </ac:spMkLst>
        </pc:spChg>
        <pc:grpChg chg="add">
          <ac:chgData name="Hodaya Cohen-Adiv" userId="54baf416-17b2-44b0-8eaa-f32867a20369" providerId="ADAL" clId="{31FC8F9D-D0F9-4942-8C79-E58799FCB583}" dt="2021-11-08T16:45:29.843" v="14212" actId="26606"/>
          <ac:grpSpMkLst>
            <pc:docMk/>
            <pc:sldMk cId="3821308952" sldId="266"/>
            <ac:grpSpMk id="11" creationId="{1DE889C7-FAD6-4397-98E2-05D503484459}"/>
          </ac:grpSpMkLst>
        </pc:grpChg>
        <pc:picChg chg="del">
          <ac:chgData name="Hodaya Cohen-Adiv" userId="54baf416-17b2-44b0-8eaa-f32867a20369" providerId="ADAL" clId="{31FC8F9D-D0F9-4942-8C79-E58799FCB583}" dt="2021-10-28T08:26:55.374" v="1450" actId="478"/>
          <ac:picMkLst>
            <pc:docMk/>
            <pc:sldMk cId="3821308952" sldId="266"/>
            <ac:picMk id="5" creationId="{26032921-5232-42BD-A68F-C55EFFCE0240}"/>
          </ac:picMkLst>
        </pc:picChg>
        <pc:picChg chg="add mod">
          <ac:chgData name="Hodaya Cohen-Adiv" userId="54baf416-17b2-44b0-8eaa-f32867a20369" providerId="ADAL" clId="{31FC8F9D-D0F9-4942-8C79-E58799FCB583}" dt="2021-11-08T16:45:29.843" v="14212" actId="26606"/>
          <ac:picMkLst>
            <pc:docMk/>
            <pc:sldMk cId="3821308952" sldId="266"/>
            <ac:picMk id="8" creationId="{C5FAAC71-D86D-48BA-B5D3-4545A8884FEB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4T18:10:41.494" v="10350" actId="1076"/>
        <pc:sldMkLst>
          <pc:docMk/>
          <pc:sldMk cId="2178969534" sldId="267"/>
        </pc:sldMkLst>
        <pc:spChg chg="mod">
          <ac:chgData name="Hodaya Cohen-Adiv" userId="54baf416-17b2-44b0-8eaa-f32867a20369" providerId="ADAL" clId="{31FC8F9D-D0F9-4942-8C79-E58799FCB583}" dt="2021-11-04T18:10:28.482" v="10349"/>
          <ac:spMkLst>
            <pc:docMk/>
            <pc:sldMk cId="2178969534" sldId="267"/>
            <ac:spMk id="2" creationId="{8A89DB29-573A-4FA8-BC7D-7A78F7A84C6B}"/>
          </ac:spMkLst>
        </pc:spChg>
        <pc:spChg chg="del mod">
          <ac:chgData name="Hodaya Cohen-Adiv" userId="54baf416-17b2-44b0-8eaa-f32867a20369" providerId="ADAL" clId="{31FC8F9D-D0F9-4942-8C79-E58799FCB583}" dt="2021-11-04T13:00:13.534" v="6109" actId="478"/>
          <ac:spMkLst>
            <pc:docMk/>
            <pc:sldMk cId="2178969534" sldId="267"/>
            <ac:spMk id="6" creationId="{C778DE2C-6334-43CB-A106-325E2994739F}"/>
          </ac:spMkLst>
        </pc:spChg>
        <pc:spChg chg="add mod">
          <ac:chgData name="Hodaya Cohen-Adiv" userId="54baf416-17b2-44b0-8eaa-f32867a20369" providerId="ADAL" clId="{31FC8F9D-D0F9-4942-8C79-E58799FCB583}" dt="2021-11-04T13:02:32.285" v="6168" actId="1037"/>
          <ac:spMkLst>
            <pc:docMk/>
            <pc:sldMk cId="2178969534" sldId="267"/>
            <ac:spMk id="11" creationId="{C334260E-DA54-434B-8FAF-7611FF624F82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3" creationId="{C95B82D5-A8BB-45BF-BED8-C7B206892100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5" creationId="{296C61EC-FBF4-4216-BE67-6C864D30A01C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7" creationId="{39D6C490-0229-4573-9696-B73E5B3A9C3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19" creationId="{5AAE9118-0436-4488-AC4A-C14DF6A7B6B1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0" creationId="{1B10F861-B8F1-49C7-BD58-EAB20CEE7F9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1" creationId="{61F6E425-22AB-4DA2-8FAC-58ADB58EF6C3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3" creationId="{149FB5C3-7336-4FE0-A30C-CC0A3646D499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6" creationId="{0DA909B4-15FF-46A6-8A7F-7AEF977FE9ED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7" creationId="{1382A32C-5B0C-4B1C-A074-76C6DBCC9F87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29" creationId="{A98BC887-4916-4227-9F48-3B078D238FAF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30" creationId="{1AD6DCFA-0E71-4650-A5E4-3C20E73EB6C9}"/>
          </ac:spMkLst>
        </pc:spChg>
        <pc:grpChg chg="add del">
          <ac:chgData name="Hodaya Cohen-Adiv" userId="54baf416-17b2-44b0-8eaa-f32867a20369" providerId="ADAL" clId="{31FC8F9D-D0F9-4942-8C79-E58799FCB583}" dt="2021-11-04T12:34:14.175" v="5534" actId="26606"/>
          <ac:grpSpMkLst>
            <pc:docMk/>
            <pc:sldMk cId="2178969534" sldId="267"/>
            <ac:grpSpMk id="24" creationId="{19A6B5CE-CB1D-48EE-8B43-E952235C8371}"/>
          </ac:grpSpMkLst>
        </pc:grpChg>
        <pc:picChg chg="add del mod">
          <ac:chgData name="Hodaya Cohen-Adiv" userId="54baf416-17b2-44b0-8eaa-f32867a20369" providerId="ADAL" clId="{31FC8F9D-D0F9-4942-8C79-E58799FCB583}" dt="2021-11-04T13:00:47.822" v="6115" actId="478"/>
          <ac:picMkLst>
            <pc:docMk/>
            <pc:sldMk cId="2178969534" sldId="267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00:28.717" v="6112" actId="1076"/>
          <ac:picMkLst>
            <pc:docMk/>
            <pc:sldMk cId="2178969534" sldId="267"/>
            <ac:picMk id="7" creationId="{4BF73F97-61E5-4DC8-93E0-594AD9AA5996}"/>
          </ac:picMkLst>
        </pc:picChg>
        <pc:picChg chg="del mod">
          <ac:chgData name="Hodaya Cohen-Adiv" userId="54baf416-17b2-44b0-8eaa-f32867a20369" providerId="ADAL" clId="{31FC8F9D-D0F9-4942-8C79-E58799FCB583}" dt="2021-11-04T12:59:56.398" v="6106" actId="478"/>
          <ac:picMkLst>
            <pc:docMk/>
            <pc:sldMk cId="2178969534" sldId="267"/>
            <ac:picMk id="8" creationId="{C5FAAC71-D86D-48BA-B5D3-4545A8884FEB}"/>
          </ac:picMkLst>
        </pc:picChg>
        <pc:picChg chg="add mod">
          <ac:chgData name="Hodaya Cohen-Adiv" userId="54baf416-17b2-44b0-8eaa-f32867a20369" providerId="ADAL" clId="{31FC8F9D-D0F9-4942-8C79-E58799FCB583}" dt="2021-11-04T18:10:41.494" v="10350" actId="1076"/>
          <ac:picMkLst>
            <pc:docMk/>
            <pc:sldMk cId="2178969534" sldId="267"/>
            <ac:picMk id="10" creationId="{1A849AD6-89E8-490C-866F-9D174F1505A6}"/>
          </ac:picMkLst>
        </pc:picChg>
      </pc:sldChg>
      <pc:sldChg chg="addSp delSp modSp add mod ord setBg setClrOvrMap chgLayout modNotesTx">
        <pc:chgData name="Hodaya Cohen-Adiv" userId="54baf416-17b2-44b0-8eaa-f32867a20369" providerId="ADAL" clId="{31FC8F9D-D0F9-4942-8C79-E58799FCB583}" dt="2021-11-08T16:44:56.576" v="14211" actId="26606"/>
        <pc:sldMkLst>
          <pc:docMk/>
          <pc:sldMk cId="2462817751" sldId="268"/>
        </pc:sldMkLst>
        <pc:spChg chg="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2:07:41.742" v="5067" actId="767"/>
          <ac:spMkLst>
            <pc:docMk/>
            <pc:sldMk cId="2462817751" sldId="268"/>
            <ac:spMk id="3" creationId="{B35B0448-4E50-4E46-A343-F702C1E6CCEB}"/>
          </ac:spMkLst>
        </pc:spChg>
        <pc:spChg chg="add del 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0" creationId="{BACC6370-2D7E-4714-9D71-7542949D7D5D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1" creationId="{F68B3F68-107C-434F-AA38-110D5EA91B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2" creationId="{9AA72BD9-2C5A-4EDC-931F-5AA08EACA0F3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3" creationId="{AAD0DBB9-1A4B-4391-81D4-CB19F9AB918A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4" creationId="{DD3981AC-7B61-4947-BCF3-F7AA7FA385B9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5" creationId="{063BBA22-50EA-4C4D-BE05-F1CE4E63AA56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6" creationId="{55D4142C-5077-457F-A6AD-3FECFDB396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8" creationId="{7A5F0580-5EE9-419F-96EE-B6529EF6E7D0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19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28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0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1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4" creationId="{C5E6CFF1-2F42-4E10-9A97-F116F46F53FE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7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9:02.152" v="5213" actId="26606"/>
          <ac:spMkLst>
            <pc:docMk/>
            <pc:sldMk cId="2462817751" sldId="268"/>
            <ac:spMk id="39" creationId="{3A5B4632-C963-4296-86F0-79AA9EA5AE98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5" creationId="{BACC6370-2D7E-4714-9D71-7542949D7D5D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6" creationId="{F68B3F68-107C-434F-AA38-110D5EA91B85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7" creationId="{AAD0DBB9-1A4B-4391-81D4-CB19F9AB918A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8" creationId="{063BBA22-50EA-4C4D-BE05-F1CE4E63AA56}"/>
          </ac:spMkLst>
        </pc:s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0" creationId="{43F5E015-E085-4624-B431-B42414448684}"/>
          </ac:grpSpMkLst>
        </pc:gr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9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33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42" creationId="{43F5E015-E085-4624-B431-B42414448684}"/>
          </ac:grpSpMkLst>
        </pc:grpChg>
        <pc:graphicFrameChg chg="add del">
          <ac:chgData name="Hodaya Cohen-Adiv" userId="54baf416-17b2-44b0-8eaa-f32867a20369" providerId="ADAL" clId="{31FC8F9D-D0F9-4942-8C79-E58799FCB583}" dt="2021-11-04T12:27:50.411" v="5177" actId="26606"/>
          <ac:graphicFrameMkLst>
            <pc:docMk/>
            <pc:sldMk cId="2462817751" sldId="268"/>
            <ac:graphicFrameMk id="17" creationId="{857416C6-FA5A-47FF-B423-88AC64417F00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7:57.388" v="5179" actId="26606"/>
          <ac:graphicFrameMkLst>
            <pc:docMk/>
            <pc:sldMk cId="2462817751" sldId="268"/>
            <ac:graphicFrameMk id="32" creationId="{CEB57BEA-7E25-4DB8-9009-A50D1F4296EA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9:02.152" v="5213" actId="26606"/>
          <ac:graphicFrameMkLst>
            <pc:docMk/>
            <pc:sldMk cId="2462817751" sldId="268"/>
            <ac:graphicFrameMk id="40" creationId="{92358A6A-883A-4538-8E4D-2671A8F991B3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8T16:44:56.479" v="14210" actId="26606"/>
          <ac:graphicFrameMkLst>
            <pc:docMk/>
            <pc:sldMk cId="2462817751" sldId="268"/>
            <ac:graphicFrameMk id="43" creationId="{835AF2C0-215B-4495-BF48-640FF0859197}"/>
          </ac:graphicFrameMkLst>
        </pc:graphicFrameChg>
        <pc:graphicFrameChg chg="add">
          <ac:chgData name="Hodaya Cohen-Adiv" userId="54baf416-17b2-44b0-8eaa-f32867a20369" providerId="ADAL" clId="{31FC8F9D-D0F9-4942-8C79-E58799FCB583}" dt="2021-11-08T16:44:56.576" v="14211" actId="26606"/>
          <ac:graphicFrameMkLst>
            <pc:docMk/>
            <pc:sldMk cId="2462817751" sldId="268"/>
            <ac:graphicFrameMk id="49" creationId="{AE7C6EB2-533F-4DE9-832C-597B3E8043C5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2:26:31.063" v="5078" actId="478"/>
          <ac:picMkLst>
            <pc:docMk/>
            <pc:sldMk cId="2462817751" sldId="268"/>
            <ac:picMk id="5" creationId="{AFB3DFCD-A03D-46A7-AB51-38A6F46D5C71}"/>
          </ac:picMkLst>
        </pc:picChg>
        <pc:picChg chg="del">
          <ac:chgData name="Hodaya Cohen-Adiv" userId="54baf416-17b2-44b0-8eaa-f32867a20369" providerId="ADAL" clId="{31FC8F9D-D0F9-4942-8C79-E58799FCB583}" dt="2021-10-28T09:15:16.070" v="2040" actId="478"/>
          <ac:picMkLst>
            <pc:docMk/>
            <pc:sldMk cId="2462817751" sldId="268"/>
            <ac:picMk id="8" creationId="{C5FAAC71-D86D-48BA-B5D3-4545A8884FEB}"/>
          </ac:picMkLst>
        </pc:picChg>
        <pc:picChg chg="add del">
          <ac:chgData name="Hodaya Cohen-Adiv" userId="54baf416-17b2-44b0-8eaa-f32867a20369" providerId="ADAL" clId="{31FC8F9D-D0F9-4942-8C79-E58799FCB583}" dt="2021-11-04T12:26:39.199" v="5080" actId="26606"/>
          <ac:picMkLst>
            <pc:docMk/>
            <pc:sldMk cId="2462817751" sldId="268"/>
            <ac:picMk id="9" creationId="{F5F32542-143A-4602-8B67-F3C51786A7CC}"/>
          </ac:picMkLst>
        </pc:picChg>
        <pc:picChg chg="add del">
          <ac:chgData name="Hodaya Cohen-Adiv" userId="54baf416-17b2-44b0-8eaa-f32867a20369" providerId="ADAL" clId="{31FC8F9D-D0F9-4942-8C79-E58799FCB583}" dt="2021-11-04T12:28:00.727" v="5181" actId="26606"/>
          <ac:picMkLst>
            <pc:docMk/>
            <pc:sldMk cId="2462817751" sldId="268"/>
            <ac:picMk id="35" creationId="{E6B7D574-95BD-49F9-B3A7-95CC65877044}"/>
          </ac:picMkLst>
        </pc:picChg>
        <pc:cxnChg chg="add del">
          <ac:chgData name="Hodaya Cohen-Adiv" userId="54baf416-17b2-44b0-8eaa-f32867a20369" providerId="ADAL" clId="{31FC8F9D-D0F9-4942-8C79-E58799FCB583}" dt="2021-11-04T12:28:00.727" v="5181" actId="26606"/>
          <ac:cxnSpMkLst>
            <pc:docMk/>
            <pc:sldMk cId="2462817751" sldId="268"/>
            <ac:cxnSpMk id="36" creationId="{67182200-4859-4C8D-BCBB-55B245C28BA3}"/>
          </ac:cxnSpMkLst>
        </pc:cxnChg>
      </pc:sldChg>
      <pc:sldChg chg="addSp modSp add mod ord modNotesTx">
        <pc:chgData name="Hodaya Cohen-Adiv" userId="54baf416-17b2-44b0-8eaa-f32867a20369" providerId="ADAL" clId="{31FC8F9D-D0F9-4942-8C79-E58799FCB583}" dt="2021-11-08T16:57:31.307" v="14395"/>
        <pc:sldMkLst>
          <pc:docMk/>
          <pc:sldMk cId="2701703745" sldId="269"/>
        </pc:sldMkLst>
        <pc:spChg chg="mod">
          <ac:chgData name="Hodaya Cohen-Adiv" userId="54baf416-17b2-44b0-8eaa-f32867a20369" providerId="ADAL" clId="{31FC8F9D-D0F9-4942-8C79-E58799FCB583}" dt="2021-10-29T11:34:42.621" v="2672" actId="20577"/>
          <ac:spMkLst>
            <pc:docMk/>
            <pc:sldMk cId="2701703745" sldId="269"/>
            <ac:spMk id="2" creationId="{B40C3AF8-4F60-436D-88E9-A7B5F651D8D5}"/>
          </ac:spMkLst>
        </pc:spChg>
        <pc:spChg chg="mod">
          <ac:chgData name="Hodaya Cohen-Adiv" userId="54baf416-17b2-44b0-8eaa-f32867a20369" providerId="ADAL" clId="{31FC8F9D-D0F9-4942-8C79-E58799FCB583}" dt="2021-11-04T18:06:45.328" v="10335" actId="404"/>
          <ac:spMkLst>
            <pc:docMk/>
            <pc:sldMk cId="2701703745" sldId="269"/>
            <ac:spMk id="4" creationId="{4D71BCBC-EEA7-4CA5-86B5-64B74274D72E}"/>
          </ac:spMkLst>
        </pc:spChg>
        <pc:picChg chg="add mod">
          <ac:chgData name="Hodaya Cohen-Adiv" userId="54baf416-17b2-44b0-8eaa-f32867a20369" providerId="ADAL" clId="{31FC8F9D-D0F9-4942-8C79-E58799FCB583}" dt="2021-11-04T08:40:12.075" v="4128" actId="1076"/>
          <ac:picMkLst>
            <pc:docMk/>
            <pc:sldMk cId="2701703745" sldId="269"/>
            <ac:picMk id="5" creationId="{23BADA06-BFF7-4F78-AB5C-A3CFF5745D58}"/>
          </ac:picMkLst>
        </pc:picChg>
      </pc:sldChg>
      <pc:sldChg chg="modSp new del mod modNotesTx">
        <pc:chgData name="Hodaya Cohen-Adiv" userId="54baf416-17b2-44b0-8eaa-f32867a20369" providerId="ADAL" clId="{31FC8F9D-D0F9-4942-8C79-E58799FCB583}" dt="2021-11-04T18:14:57.772" v="10408" actId="47"/>
        <pc:sldMkLst>
          <pc:docMk/>
          <pc:sldMk cId="1201130308" sldId="270"/>
        </pc:sldMkLst>
        <pc:spChg chg="mod">
          <ac:chgData name="Hodaya Cohen-Adiv" userId="54baf416-17b2-44b0-8eaa-f32867a20369" providerId="ADAL" clId="{31FC8F9D-D0F9-4942-8C79-E58799FCB583}" dt="2021-10-29T12:43:01.736" v="2726" actId="20577"/>
          <ac:spMkLst>
            <pc:docMk/>
            <pc:sldMk cId="1201130308" sldId="270"/>
            <ac:spMk id="3" creationId="{C7A20058-4C37-4C67-8C3B-6CB53017EBBA}"/>
          </ac:spMkLst>
        </pc:spChg>
      </pc:sldChg>
      <pc:sldChg chg="addSp delSp modSp add mod ord">
        <pc:chgData name="Hodaya Cohen-Adiv" userId="54baf416-17b2-44b0-8eaa-f32867a20369" providerId="ADAL" clId="{31FC8F9D-D0F9-4942-8C79-E58799FCB583}" dt="2021-11-08T17:04:25.703" v="14476"/>
        <pc:sldMkLst>
          <pc:docMk/>
          <pc:sldMk cId="1595074511" sldId="271"/>
        </pc:sldMkLst>
        <pc:spChg chg="mod">
          <ac:chgData name="Hodaya Cohen-Adiv" userId="54baf416-17b2-44b0-8eaa-f32867a20369" providerId="ADAL" clId="{31FC8F9D-D0F9-4942-8C79-E58799FCB583}" dt="2021-11-04T08:41:33.398" v="4151" actId="20577"/>
          <ac:spMkLst>
            <pc:docMk/>
            <pc:sldMk cId="1595074511" sldId="271"/>
            <ac:spMk id="2" creationId="{B40C3AF8-4F60-436D-88E9-A7B5F651D8D5}"/>
          </ac:spMkLst>
        </pc:spChg>
        <pc:spChg chg="del mod">
          <ac:chgData name="Hodaya Cohen-Adiv" userId="54baf416-17b2-44b0-8eaa-f32867a20369" providerId="ADAL" clId="{31FC8F9D-D0F9-4942-8C79-E58799FCB583}" dt="2021-11-04T08:41:40.197" v="4153" actId="478"/>
          <ac:spMkLst>
            <pc:docMk/>
            <pc:sldMk cId="1595074511" sldId="271"/>
            <ac:spMk id="4" creationId="{4D71BCBC-EEA7-4CA5-86B5-64B74274D72E}"/>
          </ac:spMkLst>
        </pc:spChg>
        <pc:picChg chg="del">
          <ac:chgData name="Hodaya Cohen-Adiv" userId="54baf416-17b2-44b0-8eaa-f32867a20369" providerId="ADAL" clId="{31FC8F9D-D0F9-4942-8C79-E58799FCB583}" dt="2021-11-04T08:40:17.296" v="4130" actId="478"/>
          <ac:picMkLst>
            <pc:docMk/>
            <pc:sldMk cId="1595074511" sldId="271"/>
            <ac:picMk id="5" creationId="{23BADA06-BFF7-4F78-AB5C-A3CFF5745D58}"/>
          </ac:picMkLst>
        </pc:picChg>
        <pc:picChg chg="add mod">
          <ac:chgData name="Hodaya Cohen-Adiv" userId="54baf416-17b2-44b0-8eaa-f32867a20369" providerId="ADAL" clId="{31FC8F9D-D0F9-4942-8C79-E58799FCB583}" dt="2021-11-04T08:41:56.548" v="4161" actId="1036"/>
          <ac:picMkLst>
            <pc:docMk/>
            <pc:sldMk cId="1595074511" sldId="271"/>
            <ac:picMk id="6" creationId="{AE2A0379-2AC7-4E01-AD58-F7565B4C2FD4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8T16:48:16.966" v="14215" actId="26606"/>
        <pc:sldMkLst>
          <pc:docMk/>
          <pc:sldMk cId="2505620064" sldId="272"/>
        </pc:sldMkLst>
        <pc:spChg chg="mo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2:25:50.515" v="5071" actId="478"/>
          <ac:spMkLst>
            <pc:docMk/>
            <pc:sldMk cId="2505620064" sldId="27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0" creationId="{47942995-B07F-4636-9A06-C6A104B260A8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7" creationId="{B81933D1-5615-42C7-9C0B-4EB7105CCE2D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9" creationId="{19C9EAEA-39D0-4B0E-A0EB-51E7B26740B1}"/>
          </ac:spMkLst>
        </pc:spChg>
        <pc:spChg chg="ad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1" creationId="{53F29798-D584-4792-9B62-3F5F5C36D619}"/>
          </ac:spMkLst>
        </pc:spChg>
        <pc:grpChg chg="add del">
          <ac:chgData name="Hodaya Cohen-Adiv" userId="54baf416-17b2-44b0-8eaa-f32867a20369" providerId="ADAL" clId="{31FC8F9D-D0F9-4942-8C79-E58799FCB583}" dt="2021-11-08T16:48:16.952" v="14214" actId="26606"/>
          <ac:grpSpMkLst>
            <pc:docMk/>
            <pc:sldMk cId="2505620064" sldId="272"/>
            <ac:grpSpMk id="12" creationId="{032D8612-31EB-44CF-A1D0-14FD4C705424}"/>
          </ac:grpSpMkLst>
        </pc:grpChg>
        <pc:picChg chg="mod">
          <ac:chgData name="Hodaya Cohen-Adiv" userId="54baf416-17b2-44b0-8eaa-f32867a20369" providerId="ADAL" clId="{31FC8F9D-D0F9-4942-8C79-E58799FCB583}" dt="2021-11-08T16:48:16.966" v="14215" actId="26606"/>
          <ac:picMkLst>
            <pc:docMk/>
            <pc:sldMk cId="2505620064" sldId="272"/>
            <ac:picMk id="5" creationId="{AFB3DFCD-A03D-46A7-AB51-38A6F46D5C71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8:10:51.172" v="10351"/>
        <pc:sldMkLst>
          <pc:docMk/>
          <pc:sldMk cId="4132517801" sldId="273"/>
        </pc:sldMkLst>
        <pc:spChg chg="mod">
          <ac:chgData name="Hodaya Cohen-Adiv" userId="54baf416-17b2-44b0-8eaa-f32867a20369" providerId="ADAL" clId="{31FC8F9D-D0F9-4942-8C79-E58799FCB583}" dt="2021-11-04T18:10:51.172" v="10351"/>
          <ac:spMkLst>
            <pc:docMk/>
            <pc:sldMk cId="4132517801" sldId="273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3:10:28.462" v="6169" actId="478"/>
          <ac:spMkLst>
            <pc:docMk/>
            <pc:sldMk cId="4132517801" sldId="273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7" creationId="{BCED4D40-4B67-4331-AC48-79B82B4A47D8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9" creationId="{670CEDEF-4F34-412E-84EE-329C1E936AF5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0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2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14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20" creationId="{383C2651-AE0C-4AE4-8725-E2F9414FE219}"/>
          </ac:grpSpMkLst>
        </pc:grpChg>
        <pc:picChg chg="del">
          <ac:chgData name="Hodaya Cohen-Adiv" userId="54baf416-17b2-44b0-8eaa-f32867a20369" providerId="ADAL" clId="{31FC8F9D-D0F9-4942-8C79-E58799FCB583}" dt="2021-11-04T13:10:29.461" v="6170" actId="478"/>
          <ac:picMkLst>
            <pc:docMk/>
            <pc:sldMk cId="4132517801" sldId="273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17:32.898" v="6606" actId="1076"/>
          <ac:picMkLst>
            <pc:docMk/>
            <pc:sldMk cId="4132517801" sldId="273"/>
            <ac:picMk id="5" creationId="{B9478FEA-5C89-480A-921A-7ECE57BD76FB}"/>
          </ac:picMkLst>
        </pc:picChg>
        <pc:picChg chg="del">
          <ac:chgData name="Hodaya Cohen-Adiv" userId="54baf416-17b2-44b0-8eaa-f32867a20369" providerId="ADAL" clId="{31FC8F9D-D0F9-4942-8C79-E58799FCB583}" dt="2021-11-04T13:10:30.448" v="6171" actId="478"/>
          <ac:picMkLst>
            <pc:docMk/>
            <pc:sldMk cId="4132517801" sldId="273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10:59.941" v="10352"/>
        <pc:sldMkLst>
          <pc:docMk/>
          <pc:sldMk cId="1752898412" sldId="274"/>
        </pc:sldMkLst>
        <pc:spChg chg="mod">
          <ac:chgData name="Hodaya Cohen-Adiv" userId="54baf416-17b2-44b0-8eaa-f32867a20369" providerId="ADAL" clId="{31FC8F9D-D0F9-4942-8C79-E58799FCB583}" dt="2021-11-04T18:10:59.941" v="10352"/>
          <ac:spMkLst>
            <pc:docMk/>
            <pc:sldMk cId="1752898412" sldId="274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13:20:44.681" v="6638" actId="20577"/>
          <ac:spMkLst>
            <pc:docMk/>
            <pc:sldMk cId="1752898412" sldId="274"/>
            <ac:spMk id="4" creationId="{07A1BF90-3686-4DAD-85C8-70FCB7EB40D4}"/>
          </ac:spMkLst>
        </pc:spChg>
        <pc:picChg chg="del">
          <ac:chgData name="Hodaya Cohen-Adiv" userId="54baf416-17b2-44b0-8eaa-f32867a20369" providerId="ADAL" clId="{31FC8F9D-D0F9-4942-8C79-E58799FCB583}" dt="2021-11-04T13:20:16.461" v="6612" actId="478"/>
          <ac:picMkLst>
            <pc:docMk/>
            <pc:sldMk cId="1752898412" sldId="274"/>
            <ac:picMk id="5" creationId="{B9478FEA-5C89-480A-921A-7ECE57BD76F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22:50.493" v="10421" actId="14100"/>
        <pc:sldMkLst>
          <pc:docMk/>
          <pc:sldMk cId="2742853746" sldId="275"/>
        </pc:sldMkLst>
        <pc:spChg chg="mod">
          <ac:chgData name="Hodaya Cohen-Adiv" userId="54baf416-17b2-44b0-8eaa-f32867a20369" providerId="ADAL" clId="{31FC8F9D-D0F9-4942-8C79-E58799FCB583}" dt="2021-11-04T18:11:14.666" v="10358" actId="20577"/>
          <ac:spMkLst>
            <pc:docMk/>
            <pc:sldMk cId="2742853746" sldId="275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8:21:43.828" v="10414" actId="20577"/>
          <ac:spMkLst>
            <pc:docMk/>
            <pc:sldMk cId="2742853746" sldId="275"/>
            <ac:spMk id="6" creationId="{C778DE2C-6334-43CB-A106-325E2994739F}"/>
          </ac:spMkLst>
        </pc:spChg>
        <pc:picChg chg="add mod">
          <ac:chgData name="Hodaya Cohen-Adiv" userId="54baf416-17b2-44b0-8eaa-f32867a20369" providerId="ADAL" clId="{31FC8F9D-D0F9-4942-8C79-E58799FCB583}" dt="2021-11-04T18:22:50.493" v="10421" actId="14100"/>
          <ac:picMkLst>
            <pc:docMk/>
            <pc:sldMk cId="2742853746" sldId="275"/>
            <ac:picMk id="4" creationId="{B4C356F1-9184-4DD6-B869-F029D5328EE2}"/>
          </ac:picMkLst>
        </pc:picChg>
        <pc:picChg chg="del">
          <ac:chgData name="Hodaya Cohen-Adiv" userId="54baf416-17b2-44b0-8eaa-f32867a20369" providerId="ADAL" clId="{31FC8F9D-D0F9-4942-8C79-E58799FCB583}" dt="2021-11-04T13:21:34.408" v="6640" actId="478"/>
          <ac:picMkLst>
            <pc:docMk/>
            <pc:sldMk cId="2742853746" sldId="275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42:04.601" v="10432" actId="14100"/>
        <pc:sldMkLst>
          <pc:docMk/>
          <pc:sldMk cId="3711847138" sldId="276"/>
        </pc:sldMkLst>
        <pc:spChg chg="del mod">
          <ac:chgData name="Hodaya Cohen-Adiv" userId="54baf416-17b2-44b0-8eaa-f32867a20369" providerId="ADAL" clId="{31FC8F9D-D0F9-4942-8C79-E58799FCB583}" dt="2021-11-04T14:04:59.940" v="6715" actId="478"/>
          <ac:spMkLst>
            <pc:docMk/>
            <pc:sldMk cId="3711847138" sldId="276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4:05:03.322" v="6718" actId="478"/>
          <ac:spMkLst>
            <pc:docMk/>
            <pc:sldMk cId="3711847138" sldId="276"/>
            <ac:spMk id="5" creationId="{A9D53F44-67EA-40A8-936B-1F463FD8A616}"/>
          </ac:spMkLst>
        </pc:spChg>
        <pc:spChg chg="del mod">
          <ac:chgData name="Hodaya Cohen-Adiv" userId="54baf416-17b2-44b0-8eaa-f32867a20369" providerId="ADAL" clId="{31FC8F9D-D0F9-4942-8C79-E58799FCB583}" dt="2021-11-04T14:04:38.561" v="6708" actId="478"/>
          <ac:spMkLst>
            <pc:docMk/>
            <pc:sldMk cId="3711847138" sldId="276"/>
            <ac:spMk id="6" creationId="{C778DE2C-6334-43CB-A106-325E2994739F}"/>
          </ac:spMkLst>
        </pc:spChg>
        <pc:spChg chg="add del mod">
          <ac:chgData name="Hodaya Cohen-Adiv" userId="54baf416-17b2-44b0-8eaa-f32867a20369" providerId="ADAL" clId="{31FC8F9D-D0F9-4942-8C79-E58799FCB583}" dt="2021-11-04T14:05:02.250" v="6717"/>
          <ac:spMkLst>
            <pc:docMk/>
            <pc:sldMk cId="3711847138" sldId="276"/>
            <ac:spMk id="7" creationId="{9E542276-F630-4803-B7DB-EACDE8B39358}"/>
          </ac:spMkLst>
        </pc:spChg>
        <pc:spChg chg="add mod">
          <ac:chgData name="Hodaya Cohen-Adiv" userId="54baf416-17b2-44b0-8eaa-f32867a20369" providerId="ADAL" clId="{31FC8F9D-D0F9-4942-8C79-E58799FCB583}" dt="2021-11-04T18:11:24.258" v="10359"/>
          <ac:spMkLst>
            <pc:docMk/>
            <pc:sldMk cId="3711847138" sldId="276"/>
            <ac:spMk id="8" creationId="{07ABE341-56E1-4793-AC8C-6411D081411E}"/>
          </ac:spMkLst>
        </pc:spChg>
        <pc:picChg chg="add del mod">
          <ac:chgData name="Hodaya Cohen-Adiv" userId="54baf416-17b2-44b0-8eaa-f32867a20369" providerId="ADAL" clId="{31FC8F9D-D0F9-4942-8C79-E58799FCB583}" dt="2021-11-04T18:41:54.588" v="10429" actId="478"/>
          <ac:picMkLst>
            <pc:docMk/>
            <pc:sldMk cId="3711847138" sldId="276"/>
            <ac:picMk id="4" creationId="{11F989E6-8AE7-418F-9168-9DB7B5A2FE9E}"/>
          </ac:picMkLst>
        </pc:picChg>
        <pc:picChg chg="add mod">
          <ac:chgData name="Hodaya Cohen-Adiv" userId="54baf416-17b2-44b0-8eaa-f32867a20369" providerId="ADAL" clId="{31FC8F9D-D0F9-4942-8C79-E58799FCB583}" dt="2021-11-04T18:42:04.601" v="10432" actId="14100"/>
          <ac:picMkLst>
            <pc:docMk/>
            <pc:sldMk cId="3711847138" sldId="276"/>
            <ac:picMk id="10" creationId="{03B829BA-171A-40F4-BD93-7B8EDCD62670}"/>
          </ac:picMkLst>
        </pc:picChg>
      </pc:sldChg>
      <pc:sldChg chg="modSp add mod modNotesTx">
        <pc:chgData name="Hodaya Cohen-Adiv" userId="54baf416-17b2-44b0-8eaa-f32867a20369" providerId="ADAL" clId="{31FC8F9D-D0F9-4942-8C79-E58799FCB583}" dt="2021-11-04T18:11:31.538" v="10360"/>
        <pc:sldMkLst>
          <pc:docMk/>
          <pc:sldMk cId="1192688920" sldId="277"/>
        </pc:sldMkLst>
        <pc:spChg chg="mod">
          <ac:chgData name="Hodaya Cohen-Adiv" userId="54baf416-17b2-44b0-8eaa-f32867a20369" providerId="ADAL" clId="{31FC8F9D-D0F9-4942-8C79-E58799FCB583}" dt="2021-11-04T18:11:31.538" v="10360"/>
          <ac:spMkLst>
            <pc:docMk/>
            <pc:sldMk cId="1192688920" sldId="277"/>
            <ac:spMk id="2" creationId="{8A89DB29-573A-4FA8-BC7D-7A78F7A84C6B}"/>
          </ac:spMkLst>
        </pc:spChg>
      </pc:sldChg>
      <pc:sldChg chg="addSp delSp modSp add mod modNotesTx">
        <pc:chgData name="Hodaya Cohen-Adiv" userId="54baf416-17b2-44b0-8eaa-f32867a20369" providerId="ADAL" clId="{31FC8F9D-D0F9-4942-8C79-E58799FCB583}" dt="2021-11-04T19:43:39.208" v="10993" actId="14734"/>
        <pc:sldMkLst>
          <pc:docMk/>
          <pc:sldMk cId="2823172700" sldId="278"/>
        </pc:sldMkLst>
        <pc:spChg chg="mod">
          <ac:chgData name="Hodaya Cohen-Adiv" userId="54baf416-17b2-44b0-8eaa-f32867a20369" providerId="ADAL" clId="{31FC8F9D-D0F9-4942-8C79-E58799FCB583}" dt="2021-11-04T18:11:52.891" v="10366" actId="6549"/>
          <ac:spMkLst>
            <pc:docMk/>
            <pc:sldMk cId="2823172700" sldId="278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0:11.942" v="10966" actId="14100"/>
          <ac:spMkLst>
            <pc:docMk/>
            <pc:sldMk cId="2823172700" sldId="278"/>
            <ac:spMk id="6" creationId="{C778DE2C-6334-43CB-A106-325E2994739F}"/>
          </ac:spMkLst>
        </pc:spChg>
        <pc:graphicFrameChg chg="add del modGraphic">
          <ac:chgData name="Hodaya Cohen-Adiv" userId="54baf416-17b2-44b0-8eaa-f32867a20369" providerId="ADAL" clId="{31FC8F9D-D0F9-4942-8C79-E58799FCB583}" dt="2021-11-04T18:45:27.512" v="10478" actId="478"/>
          <ac:graphicFrameMkLst>
            <pc:docMk/>
            <pc:sldMk cId="2823172700" sldId="278"/>
            <ac:graphicFrameMk id="9" creationId="{6A11BD09-E35F-4CF0-9841-11318AA10658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19:43:39.208" v="10993" actId="14734"/>
          <ac:graphicFrameMkLst>
            <pc:docMk/>
            <pc:sldMk cId="2823172700" sldId="278"/>
            <ac:graphicFrameMk id="10" creationId="{D3603D99-57FB-42A2-BB5D-CD76A2B0AE32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9:07:00.610" v="10739" actId="478"/>
          <ac:picMkLst>
            <pc:docMk/>
            <pc:sldMk cId="2823172700" sldId="278"/>
            <ac:picMk id="4" creationId="{17975748-06E7-49CB-933D-CB2DC16E32FE}"/>
          </ac:picMkLst>
        </pc:picChg>
        <pc:picChg chg="add del">
          <ac:chgData name="Hodaya Cohen-Adiv" userId="54baf416-17b2-44b0-8eaa-f32867a20369" providerId="ADAL" clId="{31FC8F9D-D0F9-4942-8C79-E58799FCB583}" dt="2021-11-04T14:23:47.468" v="7548" actId="22"/>
          <ac:picMkLst>
            <pc:docMk/>
            <pc:sldMk cId="2823172700" sldId="278"/>
            <ac:picMk id="7" creationId="{DB6CC55D-1BEF-4C90-B6E5-CC2E260CDB83}"/>
          </ac:picMkLst>
        </pc:picChg>
        <pc:picChg chg="del">
          <ac:chgData name="Hodaya Cohen-Adiv" userId="54baf416-17b2-44b0-8eaa-f32867a20369" providerId="ADAL" clId="{31FC8F9D-D0F9-4942-8C79-E58799FCB583}" dt="2021-11-04T14:22:03.418" v="7543" actId="478"/>
          <ac:picMkLst>
            <pc:docMk/>
            <pc:sldMk cId="2823172700" sldId="278"/>
            <ac:picMk id="8" creationId="{C5FAAC71-D86D-48BA-B5D3-4545A8884FEB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9:31:35.952" v="10976" actId="20577"/>
        <pc:sldMkLst>
          <pc:docMk/>
          <pc:sldMk cId="478313214" sldId="279"/>
        </pc:sldMkLst>
        <pc:spChg chg="mod">
          <ac:chgData name="Hodaya Cohen-Adiv" userId="54baf416-17b2-44b0-8eaa-f32867a20369" providerId="ADAL" clId="{31FC8F9D-D0F9-4942-8C79-E58799FCB583}" dt="2021-11-04T18:12:48.138" v="10375" actId="20577"/>
          <ac:spMkLst>
            <pc:docMk/>
            <pc:sldMk cId="478313214" sldId="279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1:35.952" v="10976" actId="20577"/>
          <ac:spMkLst>
            <pc:docMk/>
            <pc:sldMk cId="478313214" sldId="279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1" creationId="{32AEEBC8-9D30-42EF-95F2-386C2653FBF0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3" creationId="{3529E97A-97C3-40EA-8A04-5C02398D568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5" creationId="{59FA8C2E-A5A7-4490-927A-7CD58343EDBB}"/>
          </ac:spMkLst>
        </pc:spChg>
        <pc:picChg chg="del">
          <ac:chgData name="Hodaya Cohen-Adiv" userId="54baf416-17b2-44b0-8eaa-f32867a20369" providerId="ADAL" clId="{31FC8F9D-D0F9-4942-8C79-E58799FCB583}" dt="2021-11-04T14:24:39.442" v="7575" actId="478"/>
          <ac:picMkLst>
            <pc:docMk/>
            <pc:sldMk cId="478313214" sldId="279"/>
            <ac:picMk id="4" creationId="{17975748-06E7-49CB-933D-CB2DC16E32FE}"/>
          </ac:picMkLst>
        </pc:picChg>
        <pc:picChg chg="add mod modCrop">
          <ac:chgData name="Hodaya Cohen-Adiv" userId="54baf416-17b2-44b0-8eaa-f32867a20369" providerId="ADAL" clId="{31FC8F9D-D0F9-4942-8C79-E58799FCB583}" dt="2021-11-04T19:31:18.381" v="10969" actId="1076"/>
          <ac:picMkLst>
            <pc:docMk/>
            <pc:sldMk cId="478313214" sldId="279"/>
            <ac:picMk id="5" creationId="{3150E5DF-15A5-4F52-8E9D-CB6254F71688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21:11:39.963" v="11446" actId="113"/>
        <pc:sldMkLst>
          <pc:docMk/>
          <pc:sldMk cId="4022241748" sldId="280"/>
        </pc:sldMkLst>
        <pc:spChg chg="mod">
          <ac:chgData name="Hodaya Cohen-Adiv" userId="54baf416-17b2-44b0-8eaa-f32867a20369" providerId="ADAL" clId="{31FC8F9D-D0F9-4942-8C79-E58799FCB583}" dt="2021-11-04T18:12:58.737" v="10381" actId="20577"/>
          <ac:spMkLst>
            <pc:docMk/>
            <pc:sldMk cId="4022241748" sldId="280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05:55.057" v="11109" actId="20577"/>
          <ac:spMkLst>
            <pc:docMk/>
            <pc:sldMk cId="4022241748" sldId="280"/>
            <ac:spMk id="6" creationId="{C778DE2C-6334-43CB-A106-325E2994739F}"/>
          </ac:spMkLst>
        </pc:spChg>
        <pc:graphicFrameChg chg="add mod modGraphic">
          <ac:chgData name="Hodaya Cohen-Adiv" userId="54baf416-17b2-44b0-8eaa-f32867a20369" providerId="ADAL" clId="{31FC8F9D-D0F9-4942-8C79-E58799FCB583}" dt="2021-11-04T21:04:42.564" v="11219" actId="113"/>
          <ac:graphicFrameMkLst>
            <pc:docMk/>
            <pc:sldMk cId="4022241748" sldId="280"/>
            <ac:graphicFrameMk id="5" creationId="{90EFB883-DCDB-4833-B0BE-FE16A3205E83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11:39.963" v="11446" actId="113"/>
          <ac:graphicFrameMkLst>
            <pc:docMk/>
            <pc:sldMk cId="4022241748" sldId="280"/>
            <ac:graphicFrameMk id="7" creationId="{231BB288-3793-4E08-AD9A-8E564B5F9D4A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04:47.139" v="11220" actId="113"/>
          <ac:graphicFrameMkLst>
            <pc:docMk/>
            <pc:sldMk cId="4022241748" sldId="280"/>
            <ac:graphicFrameMk id="9" creationId="{E3212B8E-F8D5-4EE7-A9CA-38CEF8023A67}"/>
          </ac:graphicFrameMkLst>
        </pc:graphicFrameChg>
        <pc:picChg chg="add del mod">
          <ac:chgData name="Hodaya Cohen-Adiv" userId="54baf416-17b2-44b0-8eaa-f32867a20369" providerId="ADAL" clId="{31FC8F9D-D0F9-4942-8C79-E58799FCB583}" dt="2021-11-04T21:10:35.934" v="11443" actId="478"/>
          <ac:picMkLst>
            <pc:docMk/>
            <pc:sldMk cId="4022241748" sldId="280"/>
            <ac:picMk id="4" creationId="{BB871AED-BC6F-46C8-B2B4-2D501AC7A8DC}"/>
          </ac:picMkLst>
        </pc:picChg>
        <pc:picChg chg="del">
          <ac:chgData name="Hodaya Cohen-Adiv" userId="54baf416-17b2-44b0-8eaa-f32867a20369" providerId="ADAL" clId="{31FC8F9D-D0F9-4942-8C79-E58799FCB583}" dt="2021-11-04T14:39:25.972" v="8838" actId="478"/>
          <ac:picMkLst>
            <pc:docMk/>
            <pc:sldMk cId="4022241748" sldId="280"/>
            <ac:picMk id="8" creationId="{C5FAAC71-D86D-48BA-B5D3-4545A8884FEB}"/>
          </ac:picMkLst>
        </pc:picChg>
      </pc:sldChg>
      <pc:sldChg chg="addSp delSp modSp add mod">
        <pc:chgData name="Hodaya Cohen-Adiv" userId="54baf416-17b2-44b0-8eaa-f32867a20369" providerId="ADAL" clId="{31FC8F9D-D0F9-4942-8C79-E58799FCB583}" dt="2021-11-04T21:14:27.663" v="11457" actId="20577"/>
        <pc:sldMkLst>
          <pc:docMk/>
          <pc:sldMk cId="2751688065" sldId="281"/>
        </pc:sldMkLst>
        <pc:spChg chg="mod">
          <ac:chgData name="Hodaya Cohen-Adiv" userId="54baf416-17b2-44b0-8eaa-f32867a20369" providerId="ADAL" clId="{31FC8F9D-D0F9-4942-8C79-E58799FCB583}" dt="2021-11-04T21:13:53.849" v="11447" actId="1076"/>
          <ac:spMkLst>
            <pc:docMk/>
            <pc:sldMk cId="2751688065" sldId="281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21:14:27.663" v="11457" actId="20577"/>
          <ac:spMkLst>
            <pc:docMk/>
            <pc:sldMk cId="2751688065" sldId="281"/>
            <ac:spMk id="5" creationId="{1A973A77-5151-4334-A978-5DA4C789AE5A}"/>
          </ac:spMkLst>
        </pc:spChg>
        <pc:spChg chg="del mod">
          <ac:chgData name="Hodaya Cohen-Adiv" userId="54baf416-17b2-44b0-8eaa-f32867a20369" providerId="ADAL" clId="{31FC8F9D-D0F9-4942-8C79-E58799FCB583}" dt="2021-11-04T14:45:45.706" v="9496" actId="478"/>
          <ac:spMkLst>
            <pc:docMk/>
            <pc:sldMk cId="2751688065" sldId="281"/>
            <ac:spMk id="6" creationId="{C778DE2C-6334-43CB-A106-325E2994739F}"/>
          </ac:spMkLst>
        </pc:spChg>
        <pc:picChg chg="del">
          <ac:chgData name="Hodaya Cohen-Adiv" userId="54baf416-17b2-44b0-8eaa-f32867a20369" providerId="ADAL" clId="{31FC8F9D-D0F9-4942-8C79-E58799FCB583}" dt="2021-11-04T14:45:41.070" v="9494" actId="478"/>
          <ac:picMkLst>
            <pc:docMk/>
            <pc:sldMk cId="2751688065" sldId="281"/>
            <ac:picMk id="4" creationId="{BB871AED-BC6F-46C8-B2B4-2D501AC7A8DC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20:13:03.521" v="11218" actId="20577"/>
        <pc:sldMkLst>
          <pc:docMk/>
          <pc:sldMk cId="1450417377" sldId="282"/>
        </pc:sldMkLst>
        <pc:spChg chg="mod">
          <ac:chgData name="Hodaya Cohen-Adiv" userId="54baf416-17b2-44b0-8eaa-f32867a20369" providerId="ADAL" clId="{31FC8F9D-D0F9-4942-8C79-E58799FCB583}" dt="2021-11-04T18:13:34.350" v="10400" actId="20577"/>
          <ac:spMkLst>
            <pc:docMk/>
            <pc:sldMk cId="1450417377" sldId="282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20:13:03.521" v="11218" actId="20577"/>
          <ac:spMkLst>
            <pc:docMk/>
            <pc:sldMk cId="1450417377" sldId="28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2" creationId="{345A976A-8DE3-4B67-B94B-2044FDD12899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4" creationId="{6EAAA1B9-2DDB-49C9-A037-A523D2F13C15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5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4:53:56.695" v="9639" actId="26606"/>
          <ac:spMkLst>
            <pc:docMk/>
            <pc:sldMk cId="1450417377" sldId="282"/>
            <ac:spMk id="2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4:54:02.053" v="9641" actId="26606"/>
          <ac:spMkLst>
            <pc:docMk/>
            <pc:sldMk cId="1450417377" sldId="282"/>
            <ac:spMk id="31" creationId="{B819A166-7571-4003-A6B8-B62034C3ED30}"/>
          </ac:spMkLst>
        </pc:s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16" creationId="{76566969-F813-4CC5-B3E9-363D85B55C3B}"/>
          </ac:grpSpMkLst>
        </pc:gr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22" creationId="{0217D733-97B6-4C43-AF0C-5E3CB0EA132A}"/>
          </ac:grpSpMkLst>
        </pc:grpChg>
        <pc:graphicFrameChg chg="add del">
          <ac:chgData name="Hodaya Cohen-Adiv" userId="54baf416-17b2-44b0-8eaa-f32867a20369" providerId="ADAL" clId="{31FC8F9D-D0F9-4942-8C79-E58799FCB583}" dt="2021-11-04T14:53:52.175" v="9637" actId="26606"/>
          <ac:graphicFrameMkLst>
            <pc:docMk/>
            <pc:sldMk cId="1450417377" sldId="282"/>
            <ac:graphicFrameMk id="8" creationId="{552837D7-802B-4A0A-8903-151EB523DBDD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3:56.695" v="9639" actId="26606"/>
          <ac:graphicFrameMkLst>
            <pc:docMk/>
            <pc:sldMk cId="1450417377" sldId="282"/>
            <ac:graphicFrameMk id="29" creationId="{08577513-AE05-45EE-97E3-191CF3AB54B4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4:02.053" v="9641" actId="26606"/>
          <ac:graphicFrameMkLst>
            <pc:docMk/>
            <pc:sldMk cId="1450417377" sldId="282"/>
            <ac:graphicFrameMk id="32" creationId="{E82A8057-E525-4879-8ACB-5A8813F13E5D}"/>
          </ac:graphicFrameMkLst>
        </pc:graphicFrameChg>
        <pc:picChg chg="del">
          <ac:chgData name="Hodaya Cohen-Adiv" userId="54baf416-17b2-44b0-8eaa-f32867a20369" providerId="ADAL" clId="{31FC8F9D-D0F9-4942-8C79-E58799FCB583}" dt="2021-11-04T14:53:10.473" v="9631" actId="478"/>
          <ac:picMkLst>
            <pc:docMk/>
            <pc:sldMk cId="1450417377" sldId="282"/>
            <ac:picMk id="4" creationId="{BB871AED-BC6F-46C8-B2B4-2D501AC7A8DC}"/>
          </ac:picMkLst>
        </pc:picChg>
        <pc:picChg chg="add del">
          <ac:chgData name="Hodaya Cohen-Adiv" userId="54baf416-17b2-44b0-8eaa-f32867a20369" providerId="ADAL" clId="{31FC8F9D-D0F9-4942-8C79-E58799FCB583}" dt="2021-11-04T14:53:46.711" v="9635" actId="26606"/>
          <ac:picMkLst>
            <pc:docMk/>
            <pc:sldMk cId="1450417377" sldId="282"/>
            <ac:picMk id="10" creationId="{7041E3BC-8B34-467C-B6B6-ECE784866300}"/>
          </ac:picMkLst>
        </pc:picChg>
      </pc:sldChg>
      <pc:sldChg chg="add modNotesTx">
        <pc:chgData name="Hodaya Cohen-Adiv" userId="54baf416-17b2-44b0-8eaa-f32867a20369" providerId="ADAL" clId="{31FC8F9D-D0F9-4942-8C79-E58799FCB583}" dt="2021-11-04T14:59:30.833" v="10141" actId="20577"/>
        <pc:sldMkLst>
          <pc:docMk/>
          <pc:sldMk cId="2265013049" sldId="283"/>
        </pc:sldMkLst>
      </pc:sldChg>
      <pc:sldChg chg="modSp add mod ord">
        <pc:chgData name="Hodaya Cohen-Adiv" userId="54baf416-17b2-44b0-8eaa-f32867a20369" providerId="ADAL" clId="{31FC8F9D-D0F9-4942-8C79-E58799FCB583}" dt="2021-11-04T20:12:49.196" v="11215" actId="5793"/>
        <pc:sldMkLst>
          <pc:docMk/>
          <pc:sldMk cId="3853127531" sldId="284"/>
        </pc:sldMkLst>
        <pc:spChg chg="mod">
          <ac:chgData name="Hodaya Cohen-Adiv" userId="54baf416-17b2-44b0-8eaa-f32867a20369" providerId="ADAL" clId="{31FC8F9D-D0F9-4942-8C79-E58799FCB583}" dt="2021-11-04T18:14:50.263" v="10407" actId="113"/>
          <ac:spMkLst>
            <pc:docMk/>
            <pc:sldMk cId="3853127531" sldId="284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12:49.196" v="11215" actId="5793"/>
          <ac:spMkLst>
            <pc:docMk/>
            <pc:sldMk cId="3853127531" sldId="284"/>
            <ac:spMk id="6" creationId="{C778DE2C-6334-43CB-A106-325E2994739F}"/>
          </ac:spMkLst>
        </pc:spChg>
      </pc:sldChg>
      <pc:sldChg chg="delSp modSp add mod ord modShow">
        <pc:chgData name="Hodaya Cohen-Adiv" userId="54baf416-17b2-44b0-8eaa-f32867a20369" providerId="ADAL" clId="{31FC8F9D-D0F9-4942-8C79-E58799FCB583}" dt="2021-11-08T16:56:35.481" v="14371" actId="20577"/>
        <pc:sldMkLst>
          <pc:docMk/>
          <pc:sldMk cId="294490900" sldId="285"/>
        </pc:sldMkLst>
        <pc:spChg chg="mod">
          <ac:chgData name="Hodaya Cohen-Adiv" userId="54baf416-17b2-44b0-8eaa-f32867a20369" providerId="ADAL" clId="{31FC8F9D-D0F9-4942-8C79-E58799FCB583}" dt="2021-11-08T16:56:35.481" v="14371" actId="20577"/>
          <ac:spMkLst>
            <pc:docMk/>
            <pc:sldMk cId="294490900" sldId="285"/>
            <ac:spMk id="2" creationId="{11433E98-96EA-4674-A96F-0E224428F1EB}"/>
          </ac:spMkLst>
        </pc:spChg>
        <pc:spChg chg="del mod">
          <ac:chgData name="Hodaya Cohen-Adiv" userId="54baf416-17b2-44b0-8eaa-f32867a20369" providerId="ADAL" clId="{31FC8F9D-D0F9-4942-8C79-E58799FCB583}" dt="2021-11-08T16:55:11.815" v="14246"/>
          <ac:spMkLst>
            <pc:docMk/>
            <pc:sldMk cId="294490900" sldId="285"/>
            <ac:spMk id="4" creationId="{CFB41CB1-2F3B-43EB-B870-D336A3835B25}"/>
          </ac:spMkLst>
        </pc:spChg>
      </pc:sldChg>
      <pc:sldChg chg="add del">
        <pc:chgData name="Hodaya Cohen-Adiv" userId="54baf416-17b2-44b0-8eaa-f32867a20369" providerId="ADAL" clId="{31FC8F9D-D0F9-4942-8C79-E58799FCB583}" dt="2021-11-04T18:14:32.201" v="10405"/>
        <pc:sldMkLst>
          <pc:docMk/>
          <pc:sldMk cId="2907539396" sldId="285"/>
        </pc:sldMkLst>
      </pc:sldChg>
      <pc:sldChg chg="modSp add mod">
        <pc:chgData name="Hodaya Cohen-Adiv" userId="54baf416-17b2-44b0-8eaa-f32867a20369" providerId="ADAL" clId="{31FC8F9D-D0F9-4942-8C79-E58799FCB583}" dt="2021-11-08T16:56:00.616" v="14283" actId="20577"/>
        <pc:sldMkLst>
          <pc:docMk/>
          <pc:sldMk cId="3687218320" sldId="286"/>
        </pc:sldMkLst>
        <pc:spChg chg="mod">
          <ac:chgData name="Hodaya Cohen-Adiv" userId="54baf416-17b2-44b0-8eaa-f32867a20369" providerId="ADAL" clId="{31FC8F9D-D0F9-4942-8C79-E58799FCB583}" dt="2021-11-08T16:56:00.616" v="14283" actId="20577"/>
          <ac:spMkLst>
            <pc:docMk/>
            <pc:sldMk cId="3687218320" sldId="286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6:56:53.623" v="14393" actId="20577"/>
        <pc:sldMkLst>
          <pc:docMk/>
          <pc:sldMk cId="903792412" sldId="287"/>
        </pc:sldMkLst>
        <pc:spChg chg="mod">
          <ac:chgData name="Hodaya Cohen-Adiv" userId="54baf416-17b2-44b0-8eaa-f32867a20369" providerId="ADAL" clId="{31FC8F9D-D0F9-4942-8C79-E58799FCB583}" dt="2021-11-08T16:56:53.623" v="14393" actId="20577"/>
          <ac:spMkLst>
            <pc:docMk/>
            <pc:sldMk cId="903792412" sldId="287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6:59:35.892" v="14406"/>
        <pc:sldMkLst>
          <pc:docMk/>
          <pc:sldMk cId="775111121" sldId="288"/>
        </pc:sldMkLst>
        <pc:spChg chg="mod">
          <ac:chgData name="Hodaya Cohen-Adiv" userId="54baf416-17b2-44b0-8eaa-f32867a20369" providerId="ADAL" clId="{31FC8F9D-D0F9-4942-8C79-E58799FCB583}" dt="2021-11-08T16:58:21.431" v="14404" actId="20577"/>
          <ac:spMkLst>
            <pc:docMk/>
            <pc:sldMk cId="775111121" sldId="288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2:16.033" v="14447" actId="20577"/>
        <pc:sldMkLst>
          <pc:docMk/>
          <pc:sldMk cId="1467167651" sldId="289"/>
        </pc:sldMkLst>
        <pc:spChg chg="mod">
          <ac:chgData name="Hodaya Cohen-Adiv" userId="54baf416-17b2-44b0-8eaa-f32867a20369" providerId="ADAL" clId="{31FC8F9D-D0F9-4942-8C79-E58799FCB583}" dt="2021-11-08T17:02:16.033" v="14447" actId="20577"/>
          <ac:spMkLst>
            <pc:docMk/>
            <pc:sldMk cId="1467167651" sldId="289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3:54.414" v="14474" actId="20577"/>
        <pc:sldMkLst>
          <pc:docMk/>
          <pc:sldMk cId="3780144499" sldId="290"/>
        </pc:sldMkLst>
        <pc:spChg chg="mod">
          <ac:chgData name="Hodaya Cohen-Adiv" userId="54baf416-17b2-44b0-8eaa-f32867a20369" providerId="ADAL" clId="{31FC8F9D-D0F9-4942-8C79-E58799FCB583}" dt="2021-11-08T17:03:54.414" v="14474" actId="20577"/>
          <ac:spMkLst>
            <pc:docMk/>
            <pc:sldMk cId="3780144499" sldId="290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7:06:40.395" v="14524" actId="14100"/>
        <pc:sldMkLst>
          <pc:docMk/>
          <pc:sldMk cId="674084596" sldId="291"/>
        </pc:sldMkLst>
        <pc:spChg chg="mod">
          <ac:chgData name="Hodaya Cohen-Adiv" userId="54baf416-17b2-44b0-8eaa-f32867a20369" providerId="ADAL" clId="{31FC8F9D-D0F9-4942-8C79-E58799FCB583}" dt="2021-11-08T17:06:40.395" v="14524" actId="14100"/>
          <ac:spMkLst>
            <pc:docMk/>
            <pc:sldMk cId="674084596" sldId="291"/>
            <ac:spMk id="2" creationId="{11433E98-96EA-4674-A96F-0E224428F1EB}"/>
          </ac:spMkLst>
        </pc:spChg>
      </pc:sldChg>
      <pc:sldMasterChg chg="addSp delSp modSp mod setBg modSldLayout sldLayoutOrd">
        <pc:chgData name="Hodaya Cohen-Adiv" userId="54baf416-17b2-44b0-8eaa-f32867a20369" providerId="ADAL" clId="{31FC8F9D-D0F9-4942-8C79-E58799FCB583}" dt="2021-10-26T16:51:02.272" v="296"/>
        <pc:sldMasterMkLst>
          <pc:docMk/>
          <pc:sldMasterMk cId="2234620897" sldId="2147483648"/>
        </pc:sldMasterMkLst>
        <pc:spChg chg="add del">
          <ac:chgData name="Hodaya Cohen-Adiv" userId="54baf416-17b2-44b0-8eaa-f32867a20369" providerId="ADAL" clId="{31FC8F9D-D0F9-4942-8C79-E58799FCB583}" dt="2021-10-26T16:42:27.881" v="240" actId="478"/>
          <ac:spMkLst>
            <pc:docMk/>
            <pc:sldMasterMk cId="2234620897" sldId="2147483648"/>
            <ac:spMk id="2" creationId="{5F801AAA-91E4-47E8-8547-CE7C0CA9784E}"/>
          </ac:spMkLst>
        </pc:spChg>
        <pc:spChg chg="mod">
          <ac:chgData name="Hodaya Cohen-Adiv" userId="54baf416-17b2-44b0-8eaa-f32867a20369" providerId="ADAL" clId="{31FC8F9D-D0F9-4942-8C79-E58799FCB583}" dt="2021-10-26T16:42:27.415" v="239" actId="20577"/>
          <ac:spMkLst>
            <pc:docMk/>
            <pc:sldMasterMk cId="2234620897" sldId="2147483648"/>
            <ac:spMk id="3" creationId="{8DCB0B42-2E99-42C6-B1C5-414DEF72B9B6}"/>
          </ac:spMkLst>
        </pc:spChg>
        <pc:spChg chg="mod">
          <ac:chgData name="Hodaya Cohen-Adiv" userId="54baf416-17b2-44b0-8eaa-f32867a20369" providerId="ADAL" clId="{31FC8F9D-D0F9-4942-8C79-E58799FCB583}" dt="2021-10-26T16:42:26.563" v="238" actId="20577"/>
          <ac:spMkLst>
            <pc:docMk/>
            <pc:sldMasterMk cId="2234620897" sldId="2147483648"/>
            <ac:spMk id="5" creationId="{3CC38392-4B27-4DBC-8ECB-A4AECDD2B146}"/>
          </ac:spMkLst>
        </pc:sp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313533242" sldId="2147483649"/>
          </pc:sldLayoutMkLst>
        </pc:sldLayoutChg>
        <pc:sldLayoutChg chg="addSp delSp modSp mod or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31164574" sldId="2147483650"/>
          </pc:sldLayoutMkLst>
          <pc:spChg chg="add del mod">
            <ac:chgData name="Hodaya Cohen-Adiv" userId="54baf416-17b2-44b0-8eaa-f32867a20369" providerId="ADAL" clId="{31FC8F9D-D0F9-4942-8C79-E58799FCB583}" dt="2021-10-26T16:42:34.453" v="256" actId="14100"/>
            <ac:spMkLst>
              <pc:docMk/>
              <pc:sldMasterMk cId="2234620897" sldId="2147483648"/>
              <pc:sldLayoutMk cId="1731164574" sldId="2147483650"/>
              <ac:spMk id="2" creationId="{D5F59310-DAA7-4C5E-B436-54692EFA204C}"/>
            </ac:spMkLst>
          </pc:spChg>
          <pc:spChg chg="del">
            <ac:chgData name="Hodaya Cohen-Adiv" userId="54baf416-17b2-44b0-8eaa-f32867a20369" providerId="ADAL" clId="{31FC8F9D-D0F9-4942-8C79-E58799FCB583}" dt="2021-10-26T16:38:05.758" v="216" actId="478"/>
            <ac:spMkLst>
              <pc:docMk/>
              <pc:sldMasterMk cId="2234620897" sldId="2147483648"/>
              <pc:sldLayoutMk cId="1731164574" sldId="2147483650"/>
              <ac:spMk id="3" creationId="{59CE7762-1956-4EEE-AE91-7A286963277E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4" creationId="{FCA63867-40EE-4A14-B3DD-6D783CA993A5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5" creationId="{A7C4569C-5ABC-469C-A31C-6097E141F77A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6" creationId="{FC010349-AAD6-4628-8C8E-DF805DA5A802}"/>
            </ac:spMkLst>
          </pc:spChg>
          <pc:picChg chg="add del mod">
            <ac:chgData name="Hodaya Cohen-Adiv" userId="54baf416-17b2-44b0-8eaa-f32867a20369" providerId="ADAL" clId="{31FC8F9D-D0F9-4942-8C79-E58799FCB583}" dt="2021-10-26T16:42:34.632" v="257"/>
            <ac:picMkLst>
              <pc:docMk/>
              <pc:sldMasterMk cId="2234620897" sldId="2147483648"/>
              <pc:sldLayoutMk cId="1731164574" sldId="2147483650"/>
              <ac:picMk id="7" creationId="{FCF9482E-00D3-4390-9D59-913A59FF4146}"/>
            </ac:picMkLst>
          </pc:picChg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4012942730" sldId="2147483651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16311947" sldId="2147483652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33528185" sldId="2147483653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6297969" sldId="2147483654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3746033906" sldId="2147483655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403868303" sldId="2147483656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49007141" sldId="2147483657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739343394" sldId="2147483658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57309711" sldId="2147483659"/>
          </pc:sldLayoutMkLst>
        </pc:sldLayoutChg>
      </pc:sldMasterChg>
      <pc:sldMasterChg chg="new del mod setBg addSldLayout delSldLayout modSldLayout">
        <pc:chgData name="Hodaya Cohen-Adiv" userId="54baf416-17b2-44b0-8eaa-f32867a20369" providerId="ADAL" clId="{31FC8F9D-D0F9-4942-8C79-E58799FCB583}" dt="2021-10-26T16:42:30.419" v="246" actId="6938"/>
        <pc:sldMasterMkLst>
          <pc:docMk/>
          <pc:sldMasterMk cId="452330281" sldId="2147483660"/>
        </pc:sldMasterMkLst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483584559" sldId="2147483661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744545449" sldId="2147483662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755989175" sldId="2147483663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502957169" sldId="2147483664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808762772" sldId="2147483665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532048098" sldId="2147483666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931529605" sldId="2147483667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541055096" sldId="2147483668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416053399" sldId="2147483669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067081946" sldId="2147483670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379609156" sldId="2147483671"/>
          </pc:sldLayoutMkLst>
        </pc:sldLayoutChg>
      </pc:sldMasterChg>
      <pc:sldMasterChg chg="delSp new mod setBg addSldLayout modSldLayout">
        <pc:chgData name="Hodaya Cohen-Adiv" userId="54baf416-17b2-44b0-8eaa-f32867a20369" providerId="ADAL" clId="{31FC8F9D-D0F9-4942-8C79-E58799FCB583}" dt="2021-10-26T16:51:02.272" v="296"/>
        <pc:sldMasterMkLst>
          <pc:docMk/>
          <pc:sldMasterMk cId="2172780450" sldId="2147483660"/>
        </pc:sldMasterMkLst>
        <pc:spChg chg="del">
          <ac:chgData name="Hodaya Cohen-Adiv" userId="54baf416-17b2-44b0-8eaa-f32867a20369" providerId="ADAL" clId="{31FC8F9D-D0F9-4942-8C79-E58799FCB583}" dt="2021-10-26T16:49:32.438" v="286" actId="478"/>
          <ac:spMkLst>
            <pc:docMk/>
            <pc:sldMasterMk cId="2172780450" sldId="2147483660"/>
            <ac:spMk id="4" creationId="{B7E24C67-AFC0-4E09-9A9D-CC13595633FA}"/>
          </ac:spMkLst>
        </pc:spChg>
        <pc:spChg chg="del">
          <ac:chgData name="Hodaya Cohen-Adiv" userId="54baf416-17b2-44b0-8eaa-f32867a20369" providerId="ADAL" clId="{31FC8F9D-D0F9-4942-8C79-E58799FCB583}" dt="2021-10-26T16:49:35.126" v="287" actId="478"/>
          <ac:spMkLst>
            <pc:docMk/>
            <pc:sldMasterMk cId="2172780450" sldId="2147483660"/>
            <ac:spMk id="5" creationId="{869A0FBC-36BA-43C7-BB32-F2F5028325C4}"/>
          </ac:spMkLst>
        </pc:spChg>
        <pc:spChg chg="del">
          <ac:chgData name="Hodaya Cohen-Adiv" userId="54baf416-17b2-44b0-8eaa-f32867a20369" providerId="ADAL" clId="{31FC8F9D-D0F9-4942-8C79-E58799FCB583}" dt="2021-10-26T16:49:36.456" v="288" actId="478"/>
          <ac:spMkLst>
            <pc:docMk/>
            <pc:sldMasterMk cId="2172780450" sldId="2147483660"/>
            <ac:spMk id="6" creationId="{87E1E726-F186-402F-A521-E2FB1B8E259F}"/>
          </ac:spMkLst>
        </pc:sp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99765566" sldId="2147483661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017158818" sldId="2147483662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744355336" sldId="2147483663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14850956" sldId="2147483664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289843568" sldId="2147483665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1926392397" sldId="2147483666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700054385" sldId="2147483667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07343623" sldId="2147483668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75535643" sldId="2147483669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704465641" sldId="2147483670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884824387" sldId="2147483671"/>
          </pc:sldLayoutMkLst>
        </pc:sldLayoutChg>
      </pc:sldMasterChg>
      <pc:sldMasterChg chg="new del mod addSldLayout delSldLayout">
        <pc:chgData name="Hodaya Cohen-Adiv" userId="54baf416-17b2-44b0-8eaa-f32867a20369" providerId="ADAL" clId="{31FC8F9D-D0F9-4942-8C79-E58799FCB583}" dt="2021-10-26T16:49:51.532" v="291" actId="6938"/>
        <pc:sldMasterMkLst>
          <pc:docMk/>
          <pc:sldMasterMk cId="2574776985" sldId="2147483672"/>
        </pc:sldMasterMkLst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89896391" sldId="2147483673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840551854" sldId="2147483674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119814904" sldId="2147483675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648283519" sldId="2147483676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256842737" sldId="2147483677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080084862" sldId="2147483678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2642682849" sldId="2147483679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433527307" sldId="2147483680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740658426" sldId="2147483681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32469366" sldId="2147483682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731131914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6BB6D-C926-4F1D-A772-8829D75496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D2686B-F4CB-4A0D-A1EE-BBECC848B9F6}">
      <dgm:prSet/>
      <dgm:spPr/>
      <dgm:t>
        <a:bodyPr/>
        <a:lstStyle/>
        <a:p>
          <a:pPr algn="ctr"/>
          <a:r>
            <a:rPr lang="en-US" b="0" i="0" dirty="0"/>
            <a:t>Creating the global modules</a:t>
          </a:r>
          <a:endParaRPr lang="en-US" dirty="0"/>
        </a:p>
      </dgm:t>
    </dgm:pt>
    <dgm:pt modelId="{00F0AF37-8384-4F18-B29E-A32E6CAB8D83}" type="parTrans" cxnId="{07772DF7-308E-4271-8A7B-EECED563FC0B}">
      <dgm:prSet/>
      <dgm:spPr/>
      <dgm:t>
        <a:bodyPr/>
        <a:lstStyle/>
        <a:p>
          <a:endParaRPr lang="en-US"/>
        </a:p>
      </dgm:t>
    </dgm:pt>
    <dgm:pt modelId="{02E36B98-AF20-4213-BD6D-C272D13A2D82}" type="sibTrans" cxnId="{07772DF7-308E-4271-8A7B-EECED563FC0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5150EDA-844C-4917-9F7E-71CB40042591}">
      <dgm:prSet/>
      <dgm:spPr/>
      <dgm:t>
        <a:bodyPr/>
        <a:lstStyle/>
        <a:p>
          <a:pPr algn="ctr"/>
          <a:r>
            <a:rPr lang="en-US" b="0" i="0" dirty="0"/>
            <a:t>Cleaning the global modules at the end of each test</a:t>
          </a:r>
          <a:endParaRPr lang="en-US" dirty="0"/>
        </a:p>
      </dgm:t>
    </dgm:pt>
    <dgm:pt modelId="{921CB686-6468-41EA-A53D-BC9CC5B5FCD5}" type="parTrans" cxnId="{6B72B0A2-F77E-448B-868A-63C4CA954701}">
      <dgm:prSet/>
      <dgm:spPr/>
      <dgm:t>
        <a:bodyPr/>
        <a:lstStyle/>
        <a:p>
          <a:endParaRPr lang="en-US"/>
        </a:p>
      </dgm:t>
    </dgm:pt>
    <dgm:pt modelId="{6DB67969-0409-4AA4-83F8-C1CA10E77D55}" type="sibTrans" cxnId="{6B72B0A2-F77E-448B-868A-63C4CA95470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A0A51EA-3566-4FB0-908F-1E066DD1EF25}">
      <dgm:prSet/>
      <dgm:spPr/>
      <dgm:t>
        <a:bodyPr/>
        <a:lstStyle/>
        <a:p>
          <a:pPr algn="ctr"/>
          <a:r>
            <a:rPr lang="en-US" dirty="0"/>
            <a:t>Creating the local modules for each test</a:t>
          </a:r>
        </a:p>
      </dgm:t>
    </dgm:pt>
    <dgm:pt modelId="{5E61BC33-C5A8-408F-A7B4-3ABD375EB82B}" type="parTrans" cxnId="{F2C1962E-E40D-4987-85DF-2039B9255FEE}">
      <dgm:prSet/>
      <dgm:spPr/>
      <dgm:t>
        <a:bodyPr/>
        <a:lstStyle/>
        <a:p>
          <a:endParaRPr lang="en-US"/>
        </a:p>
      </dgm:t>
    </dgm:pt>
    <dgm:pt modelId="{2F2A89E3-CB97-40CA-8709-1C4401E7275D}" type="sibTrans" cxnId="{F2C1962E-E40D-4987-85DF-2039B9255F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378C8C-92BA-4C3C-9C9D-3B57740C20C3}">
      <dgm:prSet/>
      <dgm:spPr/>
      <dgm:t>
        <a:bodyPr/>
        <a:lstStyle/>
        <a:p>
          <a:pPr algn="ctr"/>
          <a:r>
            <a:rPr lang="en-US" dirty="0"/>
            <a:t>Checking if       re-planning is needed and run the offline planer</a:t>
          </a:r>
        </a:p>
      </dgm:t>
    </dgm:pt>
    <dgm:pt modelId="{D35E43A6-683C-4F01-AE34-5C2DAD0DF765}" type="parTrans" cxnId="{E3D72E7B-310B-43D4-A0CC-605C5FCB71D5}">
      <dgm:prSet/>
      <dgm:spPr/>
      <dgm:t>
        <a:bodyPr/>
        <a:lstStyle/>
        <a:p>
          <a:endParaRPr lang="en-US"/>
        </a:p>
      </dgm:t>
    </dgm:pt>
    <dgm:pt modelId="{C98F80F0-F8F6-49F7-A481-D1655482A9DB}" type="sibTrans" cxnId="{E3D72E7B-310B-43D4-A0CC-605C5FCB71D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2513505-3768-45C5-8259-D563F3C1A627}" type="pres">
      <dgm:prSet presAssocID="{C896BB6D-C926-4F1D-A772-8829D7549684}" presName="Name0" presStyleCnt="0">
        <dgm:presLayoutVars>
          <dgm:animLvl val="lvl"/>
          <dgm:resizeHandles val="exact"/>
        </dgm:presLayoutVars>
      </dgm:prSet>
      <dgm:spPr/>
    </dgm:pt>
    <dgm:pt modelId="{9D02D7BC-8F47-4254-A60E-465629DAF7F7}" type="pres">
      <dgm:prSet presAssocID="{EFD2686B-F4CB-4A0D-A1EE-BBECC848B9F6}" presName="compositeNode" presStyleCnt="0">
        <dgm:presLayoutVars>
          <dgm:bulletEnabled val="1"/>
        </dgm:presLayoutVars>
      </dgm:prSet>
      <dgm:spPr/>
    </dgm:pt>
    <dgm:pt modelId="{A28EC902-44D2-4050-A102-F57AAC364BD6}" type="pres">
      <dgm:prSet presAssocID="{EFD2686B-F4CB-4A0D-A1EE-BBECC848B9F6}" presName="bgRect" presStyleLbl="bgAccFollowNode1" presStyleIdx="0" presStyleCnt="4"/>
      <dgm:spPr/>
    </dgm:pt>
    <dgm:pt modelId="{CB7C6B2B-5EDD-476D-8CE0-C8419CCF40D2}" type="pres">
      <dgm:prSet presAssocID="{02E36B98-AF20-4213-BD6D-C272D13A2D8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FC94AE6-01D5-44A4-8E2B-C837B9117FB4}" type="pres">
      <dgm:prSet presAssocID="{EFD2686B-F4CB-4A0D-A1EE-BBECC848B9F6}" presName="bottomLine" presStyleLbl="alignNode1" presStyleIdx="1" presStyleCnt="8">
        <dgm:presLayoutVars/>
      </dgm:prSet>
      <dgm:spPr/>
    </dgm:pt>
    <dgm:pt modelId="{95AEACC8-FA6B-47EA-AAA5-D4A4A0764D09}" type="pres">
      <dgm:prSet presAssocID="{EFD2686B-F4CB-4A0D-A1EE-BBECC848B9F6}" presName="nodeText" presStyleLbl="bgAccFollowNode1" presStyleIdx="0" presStyleCnt="4">
        <dgm:presLayoutVars>
          <dgm:bulletEnabled val="1"/>
        </dgm:presLayoutVars>
      </dgm:prSet>
      <dgm:spPr/>
    </dgm:pt>
    <dgm:pt modelId="{1B4AC405-C770-40BD-9020-176534418A6B}" type="pres">
      <dgm:prSet presAssocID="{02E36B98-AF20-4213-BD6D-C272D13A2D82}" presName="sibTrans" presStyleCnt="0"/>
      <dgm:spPr/>
    </dgm:pt>
    <dgm:pt modelId="{5053D095-E22B-4CE3-8C01-98C22A25A54C}" type="pres">
      <dgm:prSet presAssocID="{D5150EDA-844C-4917-9F7E-71CB40042591}" presName="compositeNode" presStyleCnt="0">
        <dgm:presLayoutVars>
          <dgm:bulletEnabled val="1"/>
        </dgm:presLayoutVars>
      </dgm:prSet>
      <dgm:spPr/>
    </dgm:pt>
    <dgm:pt modelId="{774BE1E4-D1E9-4143-83BB-7D7BA039F2EA}" type="pres">
      <dgm:prSet presAssocID="{D5150EDA-844C-4917-9F7E-71CB40042591}" presName="bgRect" presStyleLbl="bgAccFollowNode1" presStyleIdx="1" presStyleCnt="4"/>
      <dgm:spPr/>
    </dgm:pt>
    <dgm:pt modelId="{1D5F61B4-A4C5-411B-A841-C9D6B439C33B}" type="pres">
      <dgm:prSet presAssocID="{6DB67969-0409-4AA4-83F8-C1CA10E77D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B82BB77-6A4A-4755-85D0-47F519B18BC0}" type="pres">
      <dgm:prSet presAssocID="{D5150EDA-844C-4917-9F7E-71CB40042591}" presName="bottomLine" presStyleLbl="alignNode1" presStyleIdx="3" presStyleCnt="8">
        <dgm:presLayoutVars/>
      </dgm:prSet>
      <dgm:spPr/>
    </dgm:pt>
    <dgm:pt modelId="{5B207AB0-2600-4298-9AC2-571066FDAD9C}" type="pres">
      <dgm:prSet presAssocID="{D5150EDA-844C-4917-9F7E-71CB40042591}" presName="nodeText" presStyleLbl="bgAccFollowNode1" presStyleIdx="1" presStyleCnt="4">
        <dgm:presLayoutVars>
          <dgm:bulletEnabled val="1"/>
        </dgm:presLayoutVars>
      </dgm:prSet>
      <dgm:spPr/>
    </dgm:pt>
    <dgm:pt modelId="{8FA75F9B-DEA4-4A92-8C93-84FBFFFEF588}" type="pres">
      <dgm:prSet presAssocID="{6DB67969-0409-4AA4-83F8-C1CA10E77D55}" presName="sibTrans" presStyleCnt="0"/>
      <dgm:spPr/>
    </dgm:pt>
    <dgm:pt modelId="{26FAD006-922B-481E-B741-D293EF76EBEC}" type="pres">
      <dgm:prSet presAssocID="{0A0A51EA-3566-4FB0-908F-1E066DD1EF25}" presName="compositeNode" presStyleCnt="0">
        <dgm:presLayoutVars>
          <dgm:bulletEnabled val="1"/>
        </dgm:presLayoutVars>
      </dgm:prSet>
      <dgm:spPr/>
    </dgm:pt>
    <dgm:pt modelId="{0ADE7FB9-60FE-4599-9083-47FDFED43027}" type="pres">
      <dgm:prSet presAssocID="{0A0A51EA-3566-4FB0-908F-1E066DD1EF25}" presName="bgRect" presStyleLbl="bgAccFollowNode1" presStyleIdx="2" presStyleCnt="4"/>
      <dgm:spPr/>
    </dgm:pt>
    <dgm:pt modelId="{E25AF807-0E72-4557-A186-ADA5BB52A0A3}" type="pres">
      <dgm:prSet presAssocID="{2F2A89E3-CB97-40CA-8709-1C4401E7275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37556CC-049C-4873-A942-B7277A916BCF}" type="pres">
      <dgm:prSet presAssocID="{0A0A51EA-3566-4FB0-908F-1E066DD1EF25}" presName="bottomLine" presStyleLbl="alignNode1" presStyleIdx="5" presStyleCnt="8">
        <dgm:presLayoutVars/>
      </dgm:prSet>
      <dgm:spPr/>
    </dgm:pt>
    <dgm:pt modelId="{62B8C783-DFC1-434F-926B-3EEEAEE4029A}" type="pres">
      <dgm:prSet presAssocID="{0A0A51EA-3566-4FB0-908F-1E066DD1EF25}" presName="nodeText" presStyleLbl="bgAccFollowNode1" presStyleIdx="2" presStyleCnt="4">
        <dgm:presLayoutVars>
          <dgm:bulletEnabled val="1"/>
        </dgm:presLayoutVars>
      </dgm:prSet>
      <dgm:spPr/>
    </dgm:pt>
    <dgm:pt modelId="{1B84C0B0-CDDF-41B1-A98C-633DF5BCAE64}" type="pres">
      <dgm:prSet presAssocID="{2F2A89E3-CB97-40CA-8709-1C4401E7275D}" presName="sibTrans" presStyleCnt="0"/>
      <dgm:spPr/>
    </dgm:pt>
    <dgm:pt modelId="{0CD27C0B-9BC0-4CB9-8C6C-7F13E21FB95D}" type="pres">
      <dgm:prSet presAssocID="{AF378C8C-92BA-4C3C-9C9D-3B57740C20C3}" presName="compositeNode" presStyleCnt="0">
        <dgm:presLayoutVars>
          <dgm:bulletEnabled val="1"/>
        </dgm:presLayoutVars>
      </dgm:prSet>
      <dgm:spPr/>
    </dgm:pt>
    <dgm:pt modelId="{00BC48E7-0E20-423D-8050-8EC9EB23D890}" type="pres">
      <dgm:prSet presAssocID="{AF378C8C-92BA-4C3C-9C9D-3B57740C20C3}" presName="bgRect" presStyleLbl="bgAccFollowNode1" presStyleIdx="3" presStyleCnt="4"/>
      <dgm:spPr/>
    </dgm:pt>
    <dgm:pt modelId="{D709D669-E545-4E71-93D2-7C87B218CB8E}" type="pres">
      <dgm:prSet presAssocID="{C98F80F0-F8F6-49F7-A481-D1655482A9D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2ED036B-2F42-43E2-BEAA-E00AD252D409}" type="pres">
      <dgm:prSet presAssocID="{AF378C8C-92BA-4C3C-9C9D-3B57740C20C3}" presName="bottomLine" presStyleLbl="alignNode1" presStyleIdx="7" presStyleCnt="8">
        <dgm:presLayoutVars/>
      </dgm:prSet>
      <dgm:spPr/>
    </dgm:pt>
    <dgm:pt modelId="{DB689B22-5B74-4981-AA8E-66C5339C7C34}" type="pres">
      <dgm:prSet presAssocID="{AF378C8C-92BA-4C3C-9C9D-3B57740C20C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3F24B04-2D07-4D63-BC3E-4D37F937B1FE}" type="presOf" srcId="{EFD2686B-F4CB-4A0D-A1EE-BBECC848B9F6}" destId="{A28EC902-44D2-4050-A102-F57AAC364BD6}" srcOrd="0" destOrd="0" presId="urn:microsoft.com/office/officeart/2016/7/layout/BasicLinearProcessNumbered"/>
    <dgm:cxn modelId="{F2C1962E-E40D-4987-85DF-2039B9255FEE}" srcId="{C896BB6D-C926-4F1D-A772-8829D7549684}" destId="{0A0A51EA-3566-4FB0-908F-1E066DD1EF25}" srcOrd="2" destOrd="0" parTransId="{5E61BC33-C5A8-408F-A7B4-3ABD375EB82B}" sibTransId="{2F2A89E3-CB97-40CA-8709-1C4401E7275D}"/>
    <dgm:cxn modelId="{D43E7A39-AEF8-49E8-90F0-802D530B1E33}" type="presOf" srcId="{C98F80F0-F8F6-49F7-A481-D1655482A9DB}" destId="{D709D669-E545-4E71-93D2-7C87B218CB8E}" srcOrd="0" destOrd="0" presId="urn:microsoft.com/office/officeart/2016/7/layout/BasicLinearProcessNumbered"/>
    <dgm:cxn modelId="{72DA363D-6C07-4DD5-BB32-E36277237AE3}" type="presOf" srcId="{0A0A51EA-3566-4FB0-908F-1E066DD1EF25}" destId="{62B8C783-DFC1-434F-926B-3EEEAEE4029A}" srcOrd="1" destOrd="0" presId="urn:microsoft.com/office/officeart/2016/7/layout/BasicLinearProcessNumbered"/>
    <dgm:cxn modelId="{B0B90666-D781-4310-B165-674F8C27CC1E}" type="presOf" srcId="{0A0A51EA-3566-4FB0-908F-1E066DD1EF25}" destId="{0ADE7FB9-60FE-4599-9083-47FDFED43027}" srcOrd="0" destOrd="0" presId="urn:microsoft.com/office/officeart/2016/7/layout/BasicLinearProcessNumbered"/>
    <dgm:cxn modelId="{F6FB3075-029E-4F31-B184-768AEA8C8EE2}" type="presOf" srcId="{EFD2686B-F4CB-4A0D-A1EE-BBECC848B9F6}" destId="{95AEACC8-FA6B-47EA-AAA5-D4A4A0764D09}" srcOrd="1" destOrd="0" presId="urn:microsoft.com/office/officeart/2016/7/layout/BasicLinearProcessNumbered"/>
    <dgm:cxn modelId="{DADA3077-1939-4B6E-966E-C79826661AB6}" type="presOf" srcId="{2F2A89E3-CB97-40CA-8709-1C4401E7275D}" destId="{E25AF807-0E72-4557-A186-ADA5BB52A0A3}" srcOrd="0" destOrd="0" presId="urn:microsoft.com/office/officeart/2016/7/layout/BasicLinearProcessNumbered"/>
    <dgm:cxn modelId="{A84CB358-DEBC-4CA3-A205-8C01F02137FC}" type="presOf" srcId="{6DB67969-0409-4AA4-83F8-C1CA10E77D55}" destId="{1D5F61B4-A4C5-411B-A841-C9D6B439C33B}" srcOrd="0" destOrd="0" presId="urn:microsoft.com/office/officeart/2016/7/layout/BasicLinearProcessNumbered"/>
    <dgm:cxn modelId="{E3D72E7B-310B-43D4-A0CC-605C5FCB71D5}" srcId="{C896BB6D-C926-4F1D-A772-8829D7549684}" destId="{AF378C8C-92BA-4C3C-9C9D-3B57740C20C3}" srcOrd="3" destOrd="0" parTransId="{D35E43A6-683C-4F01-AE34-5C2DAD0DF765}" sibTransId="{C98F80F0-F8F6-49F7-A481-D1655482A9DB}"/>
    <dgm:cxn modelId="{6B72B0A2-F77E-448B-868A-63C4CA954701}" srcId="{C896BB6D-C926-4F1D-A772-8829D7549684}" destId="{D5150EDA-844C-4917-9F7E-71CB40042591}" srcOrd="1" destOrd="0" parTransId="{921CB686-6468-41EA-A53D-BC9CC5B5FCD5}" sibTransId="{6DB67969-0409-4AA4-83F8-C1CA10E77D55}"/>
    <dgm:cxn modelId="{041481CA-9992-4D65-9057-01503A71317A}" type="presOf" srcId="{AF378C8C-92BA-4C3C-9C9D-3B57740C20C3}" destId="{DB689B22-5B74-4981-AA8E-66C5339C7C34}" srcOrd="1" destOrd="0" presId="urn:microsoft.com/office/officeart/2016/7/layout/BasicLinearProcessNumbered"/>
    <dgm:cxn modelId="{AC0A2ECF-465F-4015-936F-D10E1CB7CC7E}" type="presOf" srcId="{D5150EDA-844C-4917-9F7E-71CB40042591}" destId="{5B207AB0-2600-4298-9AC2-571066FDAD9C}" srcOrd="1" destOrd="0" presId="urn:microsoft.com/office/officeart/2016/7/layout/BasicLinearProcessNumbered"/>
    <dgm:cxn modelId="{F7FD68D0-C84E-4FD9-B6FF-1EE298A62E61}" type="presOf" srcId="{AF378C8C-92BA-4C3C-9C9D-3B57740C20C3}" destId="{00BC48E7-0E20-423D-8050-8EC9EB23D890}" srcOrd="0" destOrd="0" presId="urn:microsoft.com/office/officeart/2016/7/layout/BasicLinearProcessNumbered"/>
    <dgm:cxn modelId="{6A3E64D8-F2DF-4B41-8B42-B685EA83DA69}" type="presOf" srcId="{C896BB6D-C926-4F1D-A772-8829D7549684}" destId="{82513505-3768-45C5-8259-D563F3C1A627}" srcOrd="0" destOrd="0" presId="urn:microsoft.com/office/officeart/2016/7/layout/BasicLinearProcessNumbered"/>
    <dgm:cxn modelId="{D2FBC6D8-561B-4F4B-94D3-8B689158EE4F}" type="presOf" srcId="{02E36B98-AF20-4213-BD6D-C272D13A2D82}" destId="{CB7C6B2B-5EDD-476D-8CE0-C8419CCF40D2}" srcOrd="0" destOrd="0" presId="urn:microsoft.com/office/officeart/2016/7/layout/BasicLinearProcessNumbered"/>
    <dgm:cxn modelId="{0B0958DB-24AE-4F72-9573-66182E408800}" type="presOf" srcId="{D5150EDA-844C-4917-9F7E-71CB40042591}" destId="{774BE1E4-D1E9-4143-83BB-7D7BA039F2EA}" srcOrd="0" destOrd="0" presId="urn:microsoft.com/office/officeart/2016/7/layout/BasicLinearProcessNumbered"/>
    <dgm:cxn modelId="{07772DF7-308E-4271-8A7B-EECED563FC0B}" srcId="{C896BB6D-C926-4F1D-A772-8829D7549684}" destId="{EFD2686B-F4CB-4A0D-A1EE-BBECC848B9F6}" srcOrd="0" destOrd="0" parTransId="{00F0AF37-8384-4F18-B29E-A32E6CAB8D83}" sibTransId="{02E36B98-AF20-4213-BD6D-C272D13A2D82}"/>
    <dgm:cxn modelId="{D749440E-234D-480D-A895-6A6E4E287D81}" type="presParOf" srcId="{82513505-3768-45C5-8259-D563F3C1A627}" destId="{9D02D7BC-8F47-4254-A60E-465629DAF7F7}" srcOrd="0" destOrd="0" presId="urn:microsoft.com/office/officeart/2016/7/layout/BasicLinearProcessNumbered"/>
    <dgm:cxn modelId="{5704C3CA-8984-4A07-B2DE-AC631FFDEA04}" type="presParOf" srcId="{9D02D7BC-8F47-4254-A60E-465629DAF7F7}" destId="{A28EC902-44D2-4050-A102-F57AAC364BD6}" srcOrd="0" destOrd="0" presId="urn:microsoft.com/office/officeart/2016/7/layout/BasicLinearProcessNumbered"/>
    <dgm:cxn modelId="{76E77CC6-A1F1-4160-8C84-9B9DCF27C48D}" type="presParOf" srcId="{9D02D7BC-8F47-4254-A60E-465629DAF7F7}" destId="{CB7C6B2B-5EDD-476D-8CE0-C8419CCF40D2}" srcOrd="1" destOrd="0" presId="urn:microsoft.com/office/officeart/2016/7/layout/BasicLinearProcessNumbered"/>
    <dgm:cxn modelId="{BE9737F8-9B20-4B8D-AC80-A3EF818D9D28}" type="presParOf" srcId="{9D02D7BC-8F47-4254-A60E-465629DAF7F7}" destId="{EFC94AE6-01D5-44A4-8E2B-C837B9117FB4}" srcOrd="2" destOrd="0" presId="urn:microsoft.com/office/officeart/2016/7/layout/BasicLinearProcessNumbered"/>
    <dgm:cxn modelId="{24A58862-3815-4FF9-BB9A-924DC9AF57A3}" type="presParOf" srcId="{9D02D7BC-8F47-4254-A60E-465629DAF7F7}" destId="{95AEACC8-FA6B-47EA-AAA5-D4A4A0764D09}" srcOrd="3" destOrd="0" presId="urn:microsoft.com/office/officeart/2016/7/layout/BasicLinearProcessNumbered"/>
    <dgm:cxn modelId="{4F2F9DD4-DECF-46EA-8C37-B8AD611A740A}" type="presParOf" srcId="{82513505-3768-45C5-8259-D563F3C1A627}" destId="{1B4AC405-C770-40BD-9020-176534418A6B}" srcOrd="1" destOrd="0" presId="urn:microsoft.com/office/officeart/2016/7/layout/BasicLinearProcessNumbered"/>
    <dgm:cxn modelId="{0C5476AC-2969-42CA-809B-F8425D5438CD}" type="presParOf" srcId="{82513505-3768-45C5-8259-D563F3C1A627}" destId="{5053D095-E22B-4CE3-8C01-98C22A25A54C}" srcOrd="2" destOrd="0" presId="urn:microsoft.com/office/officeart/2016/7/layout/BasicLinearProcessNumbered"/>
    <dgm:cxn modelId="{4050C300-D0FD-47D5-A6A7-F0D2AA670E2A}" type="presParOf" srcId="{5053D095-E22B-4CE3-8C01-98C22A25A54C}" destId="{774BE1E4-D1E9-4143-83BB-7D7BA039F2EA}" srcOrd="0" destOrd="0" presId="urn:microsoft.com/office/officeart/2016/7/layout/BasicLinearProcessNumbered"/>
    <dgm:cxn modelId="{CD2E9D58-EF97-4D01-ADF8-7B97A57D2DE6}" type="presParOf" srcId="{5053D095-E22B-4CE3-8C01-98C22A25A54C}" destId="{1D5F61B4-A4C5-411B-A841-C9D6B439C33B}" srcOrd="1" destOrd="0" presId="urn:microsoft.com/office/officeart/2016/7/layout/BasicLinearProcessNumbered"/>
    <dgm:cxn modelId="{97770873-4811-466A-AE5B-73E310FD61C2}" type="presParOf" srcId="{5053D095-E22B-4CE3-8C01-98C22A25A54C}" destId="{AB82BB77-6A4A-4755-85D0-47F519B18BC0}" srcOrd="2" destOrd="0" presId="urn:microsoft.com/office/officeart/2016/7/layout/BasicLinearProcessNumbered"/>
    <dgm:cxn modelId="{0958C77B-CDF1-4C31-8BF3-9E1DC6A84925}" type="presParOf" srcId="{5053D095-E22B-4CE3-8C01-98C22A25A54C}" destId="{5B207AB0-2600-4298-9AC2-571066FDAD9C}" srcOrd="3" destOrd="0" presId="urn:microsoft.com/office/officeart/2016/7/layout/BasicLinearProcessNumbered"/>
    <dgm:cxn modelId="{66079E1A-9CA0-4085-8DDC-C9B17C0867C4}" type="presParOf" srcId="{82513505-3768-45C5-8259-D563F3C1A627}" destId="{8FA75F9B-DEA4-4A92-8C93-84FBFFFEF588}" srcOrd="3" destOrd="0" presId="urn:microsoft.com/office/officeart/2016/7/layout/BasicLinearProcessNumbered"/>
    <dgm:cxn modelId="{F604B884-B90C-43F3-A134-D4B6B431BB37}" type="presParOf" srcId="{82513505-3768-45C5-8259-D563F3C1A627}" destId="{26FAD006-922B-481E-B741-D293EF76EBEC}" srcOrd="4" destOrd="0" presId="urn:microsoft.com/office/officeart/2016/7/layout/BasicLinearProcessNumbered"/>
    <dgm:cxn modelId="{110E7A11-61C8-49FA-B88C-047240E99887}" type="presParOf" srcId="{26FAD006-922B-481E-B741-D293EF76EBEC}" destId="{0ADE7FB9-60FE-4599-9083-47FDFED43027}" srcOrd="0" destOrd="0" presId="urn:microsoft.com/office/officeart/2016/7/layout/BasicLinearProcessNumbered"/>
    <dgm:cxn modelId="{CD3A9751-119C-4C28-AA34-73D9129D7C5F}" type="presParOf" srcId="{26FAD006-922B-481E-B741-D293EF76EBEC}" destId="{E25AF807-0E72-4557-A186-ADA5BB52A0A3}" srcOrd="1" destOrd="0" presId="urn:microsoft.com/office/officeart/2016/7/layout/BasicLinearProcessNumbered"/>
    <dgm:cxn modelId="{487B1771-BFAA-4F18-958B-CD25B19F1256}" type="presParOf" srcId="{26FAD006-922B-481E-B741-D293EF76EBEC}" destId="{537556CC-049C-4873-A942-B7277A916BCF}" srcOrd="2" destOrd="0" presId="urn:microsoft.com/office/officeart/2016/7/layout/BasicLinearProcessNumbered"/>
    <dgm:cxn modelId="{DA544B39-9DE5-4DEA-B204-0519BD70E190}" type="presParOf" srcId="{26FAD006-922B-481E-B741-D293EF76EBEC}" destId="{62B8C783-DFC1-434F-926B-3EEEAEE4029A}" srcOrd="3" destOrd="0" presId="urn:microsoft.com/office/officeart/2016/7/layout/BasicLinearProcessNumbered"/>
    <dgm:cxn modelId="{63FAAB10-3E9D-444D-83CE-51ECE1D58260}" type="presParOf" srcId="{82513505-3768-45C5-8259-D563F3C1A627}" destId="{1B84C0B0-CDDF-41B1-A98C-633DF5BCAE64}" srcOrd="5" destOrd="0" presId="urn:microsoft.com/office/officeart/2016/7/layout/BasicLinearProcessNumbered"/>
    <dgm:cxn modelId="{4E2CE2C4-F4AF-4834-9A36-94E8842E44F2}" type="presParOf" srcId="{82513505-3768-45C5-8259-D563F3C1A627}" destId="{0CD27C0B-9BC0-4CB9-8C6C-7F13E21FB95D}" srcOrd="6" destOrd="0" presId="urn:microsoft.com/office/officeart/2016/7/layout/BasicLinearProcessNumbered"/>
    <dgm:cxn modelId="{50F42709-C09D-4669-9E26-E19F927DF1D1}" type="presParOf" srcId="{0CD27C0B-9BC0-4CB9-8C6C-7F13E21FB95D}" destId="{00BC48E7-0E20-423D-8050-8EC9EB23D890}" srcOrd="0" destOrd="0" presId="urn:microsoft.com/office/officeart/2016/7/layout/BasicLinearProcessNumbered"/>
    <dgm:cxn modelId="{14486BF9-F925-47E3-ACB6-8108FE4B5546}" type="presParOf" srcId="{0CD27C0B-9BC0-4CB9-8C6C-7F13E21FB95D}" destId="{D709D669-E545-4E71-93D2-7C87B218CB8E}" srcOrd="1" destOrd="0" presId="urn:microsoft.com/office/officeart/2016/7/layout/BasicLinearProcessNumbered"/>
    <dgm:cxn modelId="{D95CEF6B-F4C9-4C7D-A165-A4FD1673C7C2}" type="presParOf" srcId="{0CD27C0B-9BC0-4CB9-8C6C-7F13E21FB95D}" destId="{22ED036B-2F42-43E2-BEAA-E00AD252D409}" srcOrd="2" destOrd="0" presId="urn:microsoft.com/office/officeart/2016/7/layout/BasicLinearProcessNumbered"/>
    <dgm:cxn modelId="{11F70EA0-7F8D-4EBE-8CBB-FD32D903415D}" type="presParOf" srcId="{0CD27C0B-9BC0-4CB9-8C6C-7F13E21FB95D}" destId="{DB689B22-5B74-4981-AA8E-66C5339C7C3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C902-44D2-4050-A102-F57AAC364BD6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Creating the global modules</a:t>
          </a:r>
          <a:endParaRPr lang="en-US" sz="2400" kern="1200" dirty="0"/>
        </a:p>
      </dsp:txBody>
      <dsp:txXfrm>
        <a:off x="3201" y="1669704"/>
        <a:ext cx="2539866" cy="2133487"/>
      </dsp:txXfrm>
    </dsp:sp>
    <dsp:sp modelId="{CB7C6B2B-5EDD-476D-8CE0-C8419CCF40D2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EFC94AE6-01D5-44A4-8E2B-C837B9117FB4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BE1E4-D1E9-4143-83BB-7D7BA039F2EA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Cleaning the global modules at the end of each test</a:t>
          </a:r>
          <a:endParaRPr lang="en-US" sz="2400" kern="1200" dirty="0"/>
        </a:p>
      </dsp:txBody>
      <dsp:txXfrm>
        <a:off x="2797054" y="1669704"/>
        <a:ext cx="2539866" cy="2133487"/>
      </dsp:txXfrm>
    </dsp:sp>
    <dsp:sp modelId="{1D5F61B4-A4C5-411B-A841-C9D6B439C33B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AB82BB77-6A4A-4755-85D0-47F519B18BC0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E7FB9-60FE-4599-9083-47FDFED43027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Creating the local modules for each test</a:t>
          </a:r>
        </a:p>
      </dsp:txBody>
      <dsp:txXfrm>
        <a:off x="5590907" y="1669704"/>
        <a:ext cx="2539866" cy="2133487"/>
      </dsp:txXfrm>
    </dsp:sp>
    <dsp:sp modelId="{E25AF807-0E72-4557-A186-ADA5BB52A0A3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537556CC-049C-4873-A942-B7277A916BCF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48E7-0E20-423D-8050-8EC9EB23D890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Checking if       re-planning is needed and run the offline planer</a:t>
          </a:r>
        </a:p>
      </dsp:txBody>
      <dsp:txXfrm>
        <a:off x="8384760" y="1669704"/>
        <a:ext cx="2539866" cy="2133487"/>
      </dsp:txXfrm>
    </dsp:sp>
    <dsp:sp modelId="{D709D669-E545-4E71-93D2-7C87B218CB8E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22ED036B-2F42-43E2-BEAA-E00AD252D409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36EC0A6-C068-4EA0-ADE3-16F17C614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6EE60C-7187-40EE-9800-6782BE0EB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724847-4CA4-4B6E-A07B-DA883A6BD188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93EEF0-21A1-4723-BDD9-50FEE36531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2BBD442-0A81-4925-90BF-BDAF322DF5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94786D-6BAB-47FA-B06C-030C8740BB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3336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75E60-B2A5-4C51-B815-E2BF31CBADA7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87C9B3-3F36-45D2-B699-10C699E739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3147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100" dirty="0">
                <a:latin typeface="+mn-lt"/>
              </a:rPr>
              <a:t>היי, אנחנו יואב כהן והודיה כהן אדיב.</a:t>
            </a:r>
          </a:p>
          <a:p>
            <a:r>
              <a:rPr lang="he-IL" sz="1100" dirty="0">
                <a:latin typeface="+mn-lt"/>
              </a:rPr>
              <a:t>ואנחנו נציג לכם עכשיו את מצגת הסיום של פרויקט א' שלנו, בהנחיית איל </a:t>
            </a:r>
            <a:r>
              <a:rPr lang="he-IL" sz="1100" dirty="0" err="1">
                <a:latin typeface="+mn-lt"/>
              </a:rPr>
              <a:t>טייטלר</a:t>
            </a:r>
            <a:r>
              <a:rPr lang="he-IL" sz="1100" dirty="0">
                <a:latin typeface="+mn-lt"/>
              </a:rPr>
              <a:t>.</a:t>
            </a:r>
          </a:p>
          <a:p>
            <a:r>
              <a:rPr lang="he-IL" sz="1100" dirty="0">
                <a:latin typeface="+mn-lt"/>
              </a:rPr>
              <a:t>הפרויקט שלנו הוא בניית אלגוריתם לניהול המראות ונחיתות של מטוסים בזמן-אמת.</a:t>
            </a:r>
          </a:p>
          <a:p>
            <a:endParaRPr lang="he-IL" sz="1100" dirty="0">
              <a:latin typeface="+mn-lt"/>
            </a:endParaRPr>
          </a:p>
          <a:p>
            <a:r>
              <a:rPr lang="he-IL" sz="1100" dirty="0">
                <a:latin typeface="+mn-lt"/>
              </a:rPr>
              <a:t>זו הייתה ההתנסות הראשונה שלנו בעבודה מעשית בתכנון עם אילוצי זמנים ותכנות בזמן-אמת.</a:t>
            </a:r>
          </a:p>
          <a:p>
            <a:r>
              <a:rPr lang="he-IL" sz="1100" dirty="0">
                <a:latin typeface="+mn-lt"/>
              </a:rPr>
              <a:t>למדנו המון מהפרויקט וגם נהנינו מהדרך!</a:t>
            </a: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n-lt"/>
            </a:endParaRP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69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זוהי סכמה כללית של הבעיה שלנו</a:t>
            </a:r>
          </a:p>
          <a:p>
            <a:r>
              <a:rPr lang="he-IL" dirty="0"/>
              <a:t>כאשר ה-</a:t>
            </a:r>
            <a:r>
              <a:rPr lang="en-US" dirty="0"/>
              <a:t>planner</a:t>
            </a:r>
            <a:r>
              <a:rPr lang="he-IL" dirty="0"/>
              <a:t> הוא בעצם 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ה-</a:t>
            </a:r>
            <a:r>
              <a:rPr lang="en-US" dirty="0" err="1"/>
              <a:t>exeutor</a:t>
            </a:r>
            <a:r>
              <a:rPr lang="he-IL" dirty="0"/>
              <a:t> הוא אלגוריתם האונליין שלנו, בגדול ה-</a:t>
            </a:r>
            <a:r>
              <a:rPr lang="en-US" dirty="0"/>
              <a:t>controller</a:t>
            </a:r>
            <a:r>
              <a:rPr lang="he-IL" dirty="0"/>
              <a:t> שלנו.</a:t>
            </a:r>
          </a:p>
          <a:p>
            <a:r>
              <a:rPr lang="he-IL" dirty="0"/>
              <a:t>ועל מנת לבדוק את האלגוריתם, בנינו סביבה אשר מדמה שדה תעופה עם הפרעות ושינויים בזמן-אמת.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721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אנחנו מקבלים תוכנית (</a:t>
            </a:r>
            <a:r>
              <a:rPr lang="en-US" dirty="0"/>
              <a:t>STN</a:t>
            </a:r>
            <a:r>
              <a:rPr lang="he-IL" dirty="0"/>
              <a:t>) מהזמן אופליין.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התוכנית פעולה נכנסת למנהל התכנית והוא דואג לייצר את </a:t>
            </a:r>
            <a:r>
              <a:rPr lang="he-IL" dirty="0" err="1"/>
              <a:t>המודולוים</a:t>
            </a:r>
            <a:r>
              <a:rPr lang="he-IL" dirty="0"/>
              <a:t> השונים והקשרים ביניהם.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הבקר מקבל את קובץ </a:t>
            </a:r>
            <a:r>
              <a:rPr lang="he-IL" dirty="0" err="1"/>
              <a:t>הקונפיג</a:t>
            </a:r>
            <a:r>
              <a:rPr lang="he-IL" dirty="0"/>
              <a:t> </a:t>
            </a:r>
            <a:r>
              <a:rPr lang="he-IL" dirty="0" err="1"/>
              <a:t>והתכנית</a:t>
            </a:r>
            <a:r>
              <a:rPr lang="he-IL" dirty="0"/>
              <a:t> (</a:t>
            </a:r>
            <a:r>
              <a:rPr lang="en-US" dirty="0"/>
              <a:t>STN</a:t>
            </a:r>
            <a:r>
              <a:rPr lang="he-IL" dirty="0"/>
              <a:t>) ותפקידו לשמש כמגדל בקרה ופיקוח.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הסימולטור משמש כמודל לעולם אשר מריץ את הפעולות ונותן אינדיקציה כאשר פעולות הסתיימו.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מודול מצב העולם (</a:t>
            </a:r>
            <a:r>
              <a:rPr lang="en-US" dirty="0"/>
              <a:t>state</a:t>
            </a:r>
            <a:r>
              <a:rPr lang="he-IL" dirty="0"/>
              <a:t>) מייצג תמונה של מצב כל המטוסים, נתיבים ושאר הפרמטרים אחריהם אנו עוקבים – מקבל </a:t>
            </a:r>
            <a:r>
              <a:rPr lang="he-IL" dirty="0" err="1"/>
              <a:t>עידכונים</a:t>
            </a:r>
            <a:r>
              <a:rPr lang="he-IL" dirty="0"/>
              <a:t> מהסימולטור על כל התחלה\סיום של פעולה.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מודול ההפרעות – בוחר באופן רנדומלי כל מספר פעולות לייצר הפרעה אשר נשלחת לסימולטור עבור פעולה כלשהי.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שעון – מודול גלובלי אשר סופר זמן באופן דיסקרטי.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אירועים – מודול גלובלי אשר משמש כאמצעי תקשורת בין המודולים השונים </a:t>
            </a:r>
            <a:r>
              <a:rPr lang="he-IL" dirty="0" err="1"/>
              <a:t>בתכנית</a:t>
            </a:r>
            <a:r>
              <a:rPr lang="he-IL" dirty="0"/>
              <a:t> שלנו.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עיקר השינויים היו הוספת מעטפת לפרויקט כדי שנוכל להשתמש בו כחלק מהאלגוריתם שלנו, בעצם, שינינו את הפרויקט כך שיקבל קלט ופלט בצורה שנוכל לייצר </a:t>
            </a:r>
            <a:r>
              <a:rPr lang="he-IL" b="1" dirty="0"/>
              <a:t>משוב</a:t>
            </a:r>
            <a:r>
              <a:rPr lang="he-IL" dirty="0"/>
              <a:t> בצורה נוחה.</a:t>
            </a:r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11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מנהל התוכנית – מודול אשר אחראי על היצירה והניקוי של המודולים הגלובליים</a:t>
            </a:r>
          </a:p>
          <a:p>
            <a:r>
              <a:rPr lang="he-IL" dirty="0"/>
              <a:t>	   מודול אשר מקשר את הזמן </a:t>
            </a:r>
            <a:r>
              <a:rPr lang="he-IL" dirty="0" err="1"/>
              <a:t>האופליין</a:t>
            </a:r>
            <a:r>
              <a:rPr lang="he-IL" dirty="0"/>
              <a:t> לזמן האונליין.</a:t>
            </a:r>
          </a:p>
          <a:p>
            <a:r>
              <a:rPr lang="he-IL" dirty="0"/>
              <a:t>	   מודול אשר יוצר עבור כל טסט את המודולים </a:t>
            </a:r>
            <a:r>
              <a:rPr lang="he-IL" dirty="0" err="1"/>
              <a:t>הלוקאללים</a:t>
            </a:r>
            <a:r>
              <a:rPr lang="he-IL" dirty="0"/>
              <a:t> ומקשר ביניהם.</a:t>
            </a:r>
          </a:p>
          <a:p>
            <a:r>
              <a:rPr lang="he-IL"/>
              <a:t>		</a:t>
            </a: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297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הבקר מייצר את מבניי הנתונים שלו על סמך התכנית מהמודול אופליין.</a:t>
            </a:r>
          </a:p>
          <a:p>
            <a:r>
              <a:rPr lang="he-IL" dirty="0"/>
              <a:t>הבקר הוא מגדל הפיקוח אשר שולח את הפעולות שמוכנות לביצוע לסימולטור.</a:t>
            </a:r>
          </a:p>
          <a:p>
            <a:r>
              <a:rPr lang="he-IL" dirty="0"/>
              <a:t>עבור כל פעולה נבדוק האם האבות של אותה פעולה הסתיימו והגיע הזמן שלה לרוץ.</a:t>
            </a:r>
          </a:p>
          <a:p>
            <a:r>
              <a:rPr lang="he-IL" dirty="0"/>
              <a:t>טרם שליחת הפעולה לסימולטור מוודאים את חוקיות הפעולה אל מול מודול מצב העולם.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עבור כל פעולה שנשלחת לסימולטור מבצע המרה של משך הפעולה לפי ציר הזמן שהוגדר.</a:t>
            </a:r>
          </a:p>
          <a:p>
            <a:r>
              <a:rPr lang="he-IL" dirty="0"/>
              <a:t>עבור כל פעולה שהסתיימה מעדכן בגרף בצומת המתאים את הדגל של הפעולה.</a:t>
            </a:r>
          </a:p>
          <a:p>
            <a:r>
              <a:rPr lang="he-IL" dirty="0"/>
              <a:t>כאשר הבקר סיים את כל הפעולות שקיימות </a:t>
            </a:r>
            <a:r>
              <a:rPr lang="he-IL" dirty="0" err="1"/>
              <a:t>בתכנית</a:t>
            </a:r>
            <a:r>
              <a:rPr lang="he-IL" dirty="0"/>
              <a:t> –מעלה אירוע שהוא סיים.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017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958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הרשימה שלפיה נקבע מי הפעולה הבאה לביצוע לפי סדר כרונולוגי של תחיל ביצוע.</a:t>
            </a:r>
          </a:p>
          <a:p>
            <a:r>
              <a:rPr lang="he-IL" dirty="0"/>
              <a:t>רשימה זו מחזיקה מצביעים לצמתי בגרף.</a:t>
            </a:r>
          </a:p>
          <a:p>
            <a:r>
              <a:rPr lang="he-IL" dirty="0"/>
              <a:t>הרשימה היא תור עדיפויות על פי הזמן שבו הפעולה אמורה להתחיל. (ממוש על ידי </a:t>
            </a:r>
            <a:r>
              <a:rPr lang="he-IL" dirty="0" err="1"/>
              <a:t>ערימת</a:t>
            </a:r>
            <a:r>
              <a:rPr lang="he-IL" dirty="0"/>
              <a:t> מינימום).</a:t>
            </a:r>
          </a:p>
          <a:p>
            <a:r>
              <a:rPr lang="he-IL" dirty="0"/>
              <a:t>פעולות שהזמן שלהן הגיע אך טרם מוכנות (עקב הפרעה או שינוי סדר פעולות על ידי הבקר) מקבלות קנס של יחידת זמן אחת ובכך אנו משנים את סדר הפעולות </a:t>
            </a:r>
            <a:r>
              <a:rPr lang="he-IL" dirty="0" err="1"/>
              <a:t>מהתכנית</a:t>
            </a:r>
            <a:r>
              <a:rPr lang="he-IL" dirty="0"/>
              <a:t> המקורית.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88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345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במידה ומודול ההפרעות החליט על הפרעה הסימולטור מוסיף את משך ההפרעה לפעולה המתאימה.</a:t>
            </a:r>
          </a:p>
          <a:p>
            <a:r>
              <a:rPr lang="he-IL" dirty="0"/>
              <a:t>הסימולטור בכל התחלה וסיום של פעולה חדשה מבצע </a:t>
            </a:r>
            <a:r>
              <a:rPr lang="he-IL" dirty="0" err="1"/>
              <a:t>עידכון</a:t>
            </a:r>
            <a:r>
              <a:rPr lang="he-IL" dirty="0"/>
              <a:t> של מודול מצב העולם.</a:t>
            </a:r>
          </a:p>
          <a:p>
            <a:r>
              <a:rPr lang="he-IL" dirty="0"/>
              <a:t>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הסימולטור הוא "מקבילי" כלומר ייתכן שבאותו מחזור שעון יתחילו\ יסתיימו מספר פעולות במקביל.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762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הסדר בדומה לבקר אך הפרמטר מיון הוא משך הפעולה, ייתכן שמשך הפעולה כולל הפרעה שהתקבלה.</a:t>
            </a:r>
          </a:p>
          <a:p>
            <a:r>
              <a:rPr lang="he-IL" dirty="0"/>
              <a:t>כל מחזור שעון מורידים יחידת זמן מנורמלת מכלל הפעולות שכרגע בביצוע.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5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שדה תעופה מורכב מפעולות רבות במהלך היום - הוא מכיל מס' רב של מטוסים ומס' רב של נתיבים ועליו לסנכרן בין כל הפעולות ולפקח עליהן.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רבות המתרחשות בו-זמנית.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התלויות אחת בשנייה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וישנן פעולות אשר יוצרות הפרעות ויכולות לשבש את סדר היום.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r>
              <a:rPr lang="he-IL" dirty="0"/>
              <a:t>פיקוח על שדה תעופה בדרך כלל מתבצע על ידי בניית תוכנית לסדר יום. תוכנית זו מכילה את סדר ההמראות והנחיתות עבור כל יום מראש.  </a:t>
            </a:r>
          </a:p>
          <a:p>
            <a:r>
              <a:rPr lang="he-IL" dirty="0"/>
              <a:t>בנוסף, הפיקוח דורש מעקב אחר התוכנית בזמן אמת וטיפול בבעיות שצצות.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232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בעיות בייצוג של 0 במחשב לכן הגדרנו "0" עבור הבעיה שלנו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29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אשר מרכז את התקשורת עבור כלל התכנית.</a:t>
            </a:r>
          </a:p>
          <a:p>
            <a:r>
              <a:rPr lang="he-IL" dirty="0"/>
              <a:t>שאר המודולים מדברים דרכו דרך מערכת סיגנלים.</a:t>
            </a:r>
          </a:p>
          <a:p>
            <a:r>
              <a:rPr lang="he-IL" dirty="0"/>
              <a:t>בתחילת המימוש התקשורת התבצעה ישירות בין </a:t>
            </a:r>
            <a:r>
              <a:rPr lang="he-IL" dirty="0" err="1"/>
              <a:t>המודלוים</a:t>
            </a:r>
            <a:r>
              <a:rPr lang="he-IL" dirty="0"/>
              <a:t> מה שגרר צימוד גבוה של התכנית שלנו ולכן יצרנו מודול זה על מנת לבטל את התלויות החזקות שנוצרו </a:t>
            </a:r>
            <a:r>
              <a:rPr lang="he-IL" dirty="0" err="1"/>
              <a:t>בתכנית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397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מדמה לנו את ציר הזמן אשר מיוצג באופן דיסקרטי.</a:t>
            </a:r>
          </a:p>
          <a:p>
            <a:r>
              <a:rPr lang="he-IL" dirty="0"/>
              <a:t>בתחילת התכנית עבדנו עם זמן רציף אך לאחר בעיות מימוש רבות והתייעצות עם איל החלטנו לעבור לזמן בדיד.</a:t>
            </a:r>
          </a:p>
          <a:p>
            <a:r>
              <a:rPr lang="he-IL" dirty="0"/>
              <a:t>היתרון בזמן בדיד הוא יכולת לנרמל את ציר הזמן בקלות, יכולת מעקב אחריי הפעולות בצורה יעילה יותר.</a:t>
            </a:r>
          </a:p>
          <a:p>
            <a:endParaRPr lang="he-IL" dirty="0"/>
          </a:p>
          <a:p>
            <a:r>
              <a:rPr lang="he-IL" dirty="0"/>
              <a:t>ערך השעון – מספר יחידות הזמן שעברו.</a:t>
            </a:r>
          </a:p>
          <a:p>
            <a:r>
              <a:rPr lang="he-IL" dirty="0"/>
              <a:t>אפסילון – ערך זה מכווץ או מותח את ציר הזמן.</a:t>
            </a:r>
          </a:p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r>
              <a:rPr lang="he-IL" dirty="0"/>
              <a:t>השעון מבצע לולאה אינסופית אשר בכל איטרציה: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הטסט הסתיים.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יש צורך בקידום השעון (כתלות בפעולות שהתבצעו בסימולטור ובבקר).</a:t>
            </a:r>
          </a:p>
          <a:p>
            <a:pPr marL="228600" indent="-228600">
              <a:buAutoNum type="arabicPeriod"/>
            </a:pPr>
            <a:r>
              <a:rPr lang="he-IL" dirty="0" err="1"/>
              <a:t>עידכון</a:t>
            </a:r>
            <a:r>
              <a:rPr lang="he-IL" dirty="0"/>
              <a:t> כלל העוקבים כי התבצע\לא התבצע אירוע שעון.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725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</a:t>
            </a:r>
            <a:r>
              <a:rPr lang="he-IL" dirty="0" err="1"/>
              <a:t>והלחזיר</a:t>
            </a:r>
            <a:r>
              <a:rPr lang="he-IL" dirty="0"/>
              <a:t>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44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</a:t>
            </a:r>
            <a:r>
              <a:rPr lang="he-IL" dirty="0" err="1"/>
              <a:t>והלחזיר</a:t>
            </a:r>
            <a:r>
              <a:rPr lang="he-IL" dirty="0"/>
              <a:t>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164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המודל מייצר הפרעות אשר נשלחות לסימולטור, הפרעה היא משך זמן שמתווסף למשך זמן של פעולה </a:t>
            </a:r>
            <a:r>
              <a:rPr lang="he-IL" dirty="0" err="1"/>
              <a:t>מסויימת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המודל הוא </a:t>
            </a:r>
            <a:r>
              <a:rPr lang="he-IL" dirty="0" err="1"/>
              <a:t>פסודו</a:t>
            </a:r>
            <a:r>
              <a:rPr lang="he-IL" dirty="0"/>
              <a:t> רנדומלי בשני מובנים:</a:t>
            </a:r>
          </a:p>
          <a:p>
            <a:pPr marL="228600" indent="-228600">
              <a:buAutoNum type="arabicPeriod"/>
            </a:pPr>
            <a:r>
              <a:rPr lang="he-IL" dirty="0"/>
              <a:t>תדירות יצירת ההפרעה הוא מספר אקראי בין 1-ל4 פעולות.</a:t>
            </a:r>
          </a:p>
          <a:p>
            <a:pPr marL="228600" indent="-228600">
              <a:buAutoNum type="arabicPeriod"/>
            </a:pPr>
            <a:r>
              <a:rPr lang="he-IL" dirty="0"/>
              <a:t>משך ההפרעה הוא משתנה אקראי מפולג </a:t>
            </a:r>
            <a:r>
              <a:rPr lang="he-IL" dirty="0" err="1"/>
              <a:t>יוניפורמי</a:t>
            </a:r>
            <a:r>
              <a:rPr lang="he-IL" dirty="0"/>
              <a:t> בין מחצית משך הפעולה שנבחה לבין משך הפעולה שנבחרה.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נוצרה הפרעה המודול יאותת למודול הסימולטור על הפרעה שנוצרה ויאפס את תדירות יצירת ההפרעה.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992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רגילה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995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עם תיכנון מחדש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480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המודל מייצר הפרעות אשר נשלחות לסימולטור, הפרעה היא משך זמן שמתווסף למשך זמן של פעולה </a:t>
            </a:r>
            <a:r>
              <a:rPr lang="he-IL" dirty="0" err="1"/>
              <a:t>מסויימת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המודל הוא </a:t>
            </a:r>
            <a:r>
              <a:rPr lang="he-IL" dirty="0" err="1"/>
              <a:t>פסודו</a:t>
            </a:r>
            <a:r>
              <a:rPr lang="he-IL" dirty="0"/>
              <a:t> רנדומלי בשני מובנים:</a:t>
            </a:r>
          </a:p>
          <a:p>
            <a:pPr marL="228600" indent="-228600">
              <a:buAutoNum type="arabicPeriod"/>
            </a:pPr>
            <a:r>
              <a:rPr lang="he-IL" dirty="0"/>
              <a:t>תדירות יצירת ההפרעה הוא מספר אקראי בין 1-ל4 פעולות.</a:t>
            </a:r>
          </a:p>
          <a:p>
            <a:pPr marL="228600" indent="-228600">
              <a:buAutoNum type="arabicPeriod"/>
            </a:pPr>
            <a:r>
              <a:rPr lang="he-IL" dirty="0"/>
              <a:t>משך ההפרעה הוא משתנה אקראי מפולג </a:t>
            </a:r>
            <a:r>
              <a:rPr lang="he-IL" dirty="0" err="1"/>
              <a:t>יוניפורמי</a:t>
            </a:r>
            <a:r>
              <a:rPr lang="he-IL" dirty="0"/>
              <a:t> בין מחצית משך הפעולה שנבחה לבין משך הפעולה שנבחרה.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נוצרה הפרעה המודול יאותת למודול הסימולטור על הפרעה שנוצרה ויאפס את תדירות יצירת ההפרעה.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54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בניית תוכנית יום עבור סדר הנחיתות וההמראות של המטוסים, מעקב אחריה בזמן אמת וטיפול בבעיות היא בעיה מורכבת.</a:t>
            </a:r>
          </a:p>
          <a:p>
            <a:r>
              <a:rPr lang="he-IL" dirty="0"/>
              <a:t>בעיה זו ניתן לחלק ל-2 תתי-בעיות: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בניית תוכנית יום – זהו אלגוריתם אופליין, אלגוריתם זה מתבסס על נתונים שמוזנים כקלט לבעיה. אלגוריתם זה מומש </a:t>
            </a:r>
            <a:r>
              <a:rPr lang="he-IL" dirty="0" err="1"/>
              <a:t>בפרוייקט</a:t>
            </a:r>
            <a:r>
              <a:rPr lang="he-IL" dirty="0"/>
              <a:t> קודם אף </a:t>
            </a:r>
            <a:r>
              <a:rPr lang="he-IL" b="1" dirty="0">
                <a:solidFill>
                  <a:srgbClr val="FF0000"/>
                </a:solidFill>
              </a:rPr>
              <a:t>הוא </a:t>
            </a:r>
            <a:r>
              <a:rPr lang="he-IL" b="1" dirty="0">
                <a:solidFill>
                  <a:srgbClr val="FF0000"/>
                </a:solidFill>
                <a:highlight>
                  <a:srgbClr val="FFFF00"/>
                </a:highlight>
              </a:rPr>
              <a:t>בהנחיית אייל </a:t>
            </a:r>
            <a:r>
              <a:rPr lang="he-IL" b="1" dirty="0">
                <a:solidFill>
                  <a:srgbClr val="FF0000"/>
                </a:solidFill>
              </a:rPr>
              <a:t>ע"י בר </a:t>
            </a:r>
            <a:r>
              <a:rPr lang="he-IL" b="1" dirty="0" err="1">
                <a:solidFill>
                  <a:srgbClr val="FF0000"/>
                </a:solidFill>
              </a:rPr>
              <a:t>מימרן</a:t>
            </a:r>
            <a:r>
              <a:rPr lang="he-IL" b="1" dirty="0">
                <a:solidFill>
                  <a:srgbClr val="FF0000"/>
                </a:solidFill>
              </a:rPr>
              <a:t> ותום שפירא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מעקב ופיקוח אחר התוכנית בזמן אמת – זהו אלגוריתם האונליין שאנחנו מימשנו. אלגוריתם זה מתבסס על תוכנית יום קיימת שמוזנת כקלט לבעיה.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33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ה-</a:t>
            </a:r>
            <a:r>
              <a:rPr lang="en-US" dirty="0"/>
              <a:t>offline</a:t>
            </a:r>
            <a:r>
              <a:rPr lang="he-IL" dirty="0"/>
              <a:t> מבוסס על רשתות נוירונים, תורת הגרפים </a:t>
            </a:r>
            <a:r>
              <a:rPr lang="he-IL" dirty="0" err="1"/>
              <a:t>ויוריסטיקות</a:t>
            </a:r>
            <a:r>
              <a:rPr lang="he-IL" dirty="0"/>
              <a:t>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מקבל כקלט קובץ </a:t>
            </a:r>
            <a:r>
              <a:rPr lang="en-US" dirty="0"/>
              <a:t>config</a:t>
            </a:r>
            <a:r>
              <a:rPr lang="he-IL" dirty="0"/>
              <a:t> (הנראה כך), ומוציא כפלט קובץ המכיל את תכנית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האופליין</a:t>
            </a:r>
            <a:r>
              <a:rPr lang="he-IL" dirty="0"/>
              <a:t> מחשב את סדר היום האופטימלי בהינתן הנתונים שהוגדרו לו. הוא בעצם בונה גרף </a:t>
            </a:r>
            <a:r>
              <a:rPr lang="en-US" dirty="0"/>
              <a:t>STN</a:t>
            </a:r>
            <a:r>
              <a:rPr lang="he-IL" dirty="0"/>
              <a:t>, שעליו נרחיב בהמשך.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לפרויקט ה-</a:t>
            </a:r>
            <a:r>
              <a:rPr lang="en-US" dirty="0"/>
              <a:t>offline</a:t>
            </a:r>
            <a:r>
              <a:rPr lang="he-IL" dirty="0"/>
              <a:t> כקופסא שחורה, אך במהלך העבודה הבנו שיש צורך להיכנס לפרטיי המימוש ולאלגוריתם עצמו ולבצע שינויים.</a:t>
            </a:r>
          </a:p>
          <a:p>
            <a:pPr marL="0" indent="0">
              <a:buFontTx/>
              <a:buNone/>
            </a:pPr>
            <a:r>
              <a:rPr lang="he-IL" dirty="0"/>
              <a:t>    נפגשנו עם כותבי הפרויקט הקודם במטרה לעבור על פרטיי המימוש, כדי שנוכל לבצע את השינויים הנחוצים בלי לפגוע באלגוריתם עצמו.</a:t>
            </a:r>
          </a:p>
          <a:p>
            <a:pPr marL="0" indent="0">
              <a:buFontTx/>
              <a:buNone/>
            </a:pPr>
            <a:r>
              <a:rPr lang="he-IL" dirty="0"/>
              <a:t>את השינויים שביצענו נפרט בהמשך, בנקודות הרלוונטיות.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0" indent="0">
              <a:buFontTx/>
              <a:buNone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כקלט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85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תכנון עם זמנים ואילוצים מתמקד בבעיה בה לכל פעולה יש התחלה וסוף. בעצם, יש ממד נוסף לבעיה והוא זמן הביצוע.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בתכנון עם זמנים יש צורך לקחת בחשבון את זמני ההתחלה והסיום של הפעולות ואת האילוצים השונים בין הפעולות.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האילוצים מיוצגים בגרף שנקרא </a:t>
            </a:r>
            <a:r>
              <a:rPr lang="en-US" dirty="0"/>
              <a:t>STN</a:t>
            </a:r>
            <a:r>
              <a:rPr lang="he-IL" dirty="0"/>
              <a:t>. בעיה שניתן לסדר את כל אילוציה בגרף </a:t>
            </a:r>
            <a:r>
              <a:rPr lang="en-US" dirty="0"/>
              <a:t>STN</a:t>
            </a:r>
            <a:r>
              <a:rPr lang="he-IL" dirty="0"/>
              <a:t> היא </a:t>
            </a:r>
            <a:r>
              <a:rPr lang="he-IL" dirty="0" err="1"/>
              <a:t>פיזיבילית</a:t>
            </a:r>
            <a:r>
              <a:rPr lang="he-IL" dirty="0"/>
              <a:t>, אחרת לא </a:t>
            </a:r>
            <a:r>
              <a:rPr lang="he-IL" dirty="0" err="1"/>
              <a:t>פיזיבילית</a:t>
            </a:r>
            <a:r>
              <a:rPr lang="he-IL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לדג', נסתכל על הגרף הבא המתייחס לבעיית תיכנון זמנים עבור תיקון פיוז.</a:t>
            </a:r>
          </a:p>
          <a:p>
            <a:pPr marL="171450" indent="-171450">
              <a:buFontTx/>
              <a:buChar char="-"/>
            </a:pPr>
            <a:r>
              <a:rPr lang="he-IL" dirty="0"/>
              <a:t>על מנת לתקן את הפיוז, יש צורך להדליק גפרור – כלומר ,</a:t>
            </a:r>
            <a:r>
              <a:rPr lang="he-IL" dirty="0" err="1"/>
              <a:t>יקון</a:t>
            </a:r>
            <a:r>
              <a:rPr lang="he-IL" dirty="0"/>
              <a:t> הפיוז אינו יכול </a:t>
            </a:r>
            <a:r>
              <a:rPr lang="he-IL" dirty="0" err="1"/>
              <a:t>לה,חיל</a:t>
            </a:r>
            <a:r>
              <a:rPr lang="he-IL" dirty="0"/>
              <a:t> טרם הדלק, הגפרור – זהו האילוץ המרכזי בבעיה.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הגפרור דולק במשך 15 שניות, ותיקון הפיוז לוקח 10 שניות – אלה האילוצים המשניים. </a:t>
            </a:r>
          </a:p>
          <a:p>
            <a:pPr marL="171450" indent="-171450">
              <a:buFontTx/>
              <a:buChar char="-"/>
            </a:pPr>
            <a:r>
              <a:rPr lang="he-IL" dirty="0"/>
              <a:t>ניתן לראות כי לכל פעולה יש התחלה וסוף. </a:t>
            </a:r>
            <a:r>
              <a:rPr lang="he-IL" dirty="0" err="1"/>
              <a:t>פי,רון</a:t>
            </a:r>
            <a:r>
              <a:rPr lang="he-IL" dirty="0"/>
              <a:t> אפשרי של בעיה זו יכול </a:t>
            </a:r>
            <a:r>
              <a:rPr lang="he-IL" dirty="0" err="1"/>
              <a:t>להיו</a:t>
            </a:r>
            <a:r>
              <a:rPr lang="he-IL" dirty="0"/>
              <a:t>, סדר </a:t>
            </a:r>
            <a:r>
              <a:rPr lang="he-IL" dirty="0" err="1"/>
              <a:t>הפעולו</a:t>
            </a:r>
            <a:r>
              <a:rPr lang="he-IL" dirty="0"/>
              <a:t>, הבא: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הדלק, גפרור – זמן 0</a:t>
            </a:r>
          </a:p>
          <a:p>
            <a:pPr marL="171450" indent="-171450">
              <a:buFontTx/>
              <a:buChar char="-"/>
            </a:pPr>
            <a:r>
              <a:rPr lang="he-IL" dirty="0" err="1"/>
              <a:t>ה,חל</a:t>
            </a:r>
            <a:r>
              <a:rPr lang="he-IL" dirty="0"/>
              <a:t>, ,</a:t>
            </a:r>
            <a:r>
              <a:rPr lang="he-IL" dirty="0" err="1"/>
              <a:t>יקון</a:t>
            </a:r>
            <a:r>
              <a:rPr lang="he-IL" dirty="0"/>
              <a:t> הפיוז – זמן 1</a:t>
            </a:r>
          </a:p>
          <a:p>
            <a:pPr marL="171450" indent="-171450">
              <a:buFontTx/>
              <a:buChar char="-"/>
            </a:pPr>
            <a:r>
              <a:rPr lang="he-IL" dirty="0"/>
              <a:t>סיום ,</a:t>
            </a:r>
            <a:r>
              <a:rPr lang="he-IL" dirty="0" err="1"/>
              <a:t>יקון</a:t>
            </a:r>
            <a:r>
              <a:rPr lang="he-IL" dirty="0"/>
              <a:t> הפיוז – זמן 11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כיבוי הגפרור – זמן 12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17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נתאר כעת מקרה יותר מורכב של גרף </a:t>
            </a:r>
            <a:r>
              <a:rPr lang="en-US" dirty="0"/>
              <a:t>STN</a:t>
            </a:r>
            <a:r>
              <a:rPr lang="he-IL" dirty="0"/>
              <a:t>, בו נראה את היתרונות של שימוש במבנה נתונים זה:</a:t>
            </a:r>
          </a:p>
          <a:p>
            <a:r>
              <a:rPr lang="he-IL" dirty="0"/>
              <a:t>המקרה הוא שיש לשני סטודנטים (נקרא להם ר' ס') תרגיל בית להגשה יחד.</a:t>
            </a:r>
          </a:p>
          <a:p>
            <a:r>
              <a:rPr lang="he-IL" dirty="0"/>
              <a:t>על מנת שיוכלו להתחיל את תרגיל הבית יחד, שני הסטודנטים צריכים לסיים את המטלות הקודמות שלהם.</a:t>
            </a:r>
          </a:p>
          <a:p>
            <a:r>
              <a:rPr lang="he-IL" dirty="0"/>
              <a:t>נניח כי תרגיל הבית לוקח חצי שעה.  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42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אלגוריתם האונליין מומש בעזר,: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,יכנו, מונחה עצמים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דיזיין</a:t>
            </a:r>
            <a:r>
              <a:rPr lang="he-IL" dirty="0"/>
              <a:t> פטרן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,יכנון </a:t>
            </a:r>
            <a:r>
              <a:rPr lang="he-IL" dirty="0" err="1"/>
              <a:t>אלגורי,מי</a:t>
            </a: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האלגוריתם מקבל כקלט קובץ </a:t>
            </a:r>
            <a:r>
              <a:rPr lang="en-US" dirty="0"/>
              <a:t>config</a:t>
            </a:r>
            <a:r>
              <a:rPr lang="he-IL" dirty="0"/>
              <a:t> וגר; </a:t>
            </a:r>
            <a:r>
              <a:rPr lang="en-US" dirty="0"/>
              <a:t>STN</a:t>
            </a:r>
            <a:r>
              <a:rPr lang="he-IL" dirty="0"/>
              <a:t> ומוציא כפלט קובץ המכיל את סדר </a:t>
            </a:r>
            <a:r>
              <a:rPr lang="he-IL" dirty="0" err="1"/>
              <a:t>הפעולו</a:t>
            </a:r>
            <a:r>
              <a:rPr lang="he-IL" dirty="0"/>
              <a:t>, שקרו במהלך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האונליין משמש ב"מגדל פיקוח" אשר שולח משימו, </a:t>
            </a:r>
            <a:r>
              <a:rPr lang="he-IL" dirty="0" err="1"/>
              <a:t>לסביב</a:t>
            </a:r>
            <a:r>
              <a:rPr lang="he-IL" dirty="0"/>
              <a:t>, ההרצה )סימולטור( ומבצע החלטו, על בסיס מצב העולם </a:t>
            </a:r>
            <a:r>
              <a:rPr lang="he-IL" dirty="0" err="1"/>
              <a:t>וההפרעו</a:t>
            </a:r>
            <a:r>
              <a:rPr lang="he-IL" dirty="0"/>
              <a:t>, </a:t>
            </a:r>
            <a:r>
              <a:rPr lang="he-IL" dirty="0" err="1"/>
              <a:t>המ,רחשו</a:t>
            </a:r>
            <a:r>
              <a:rPr lang="he-IL" dirty="0"/>
              <a:t>,/</a:t>
            </a:r>
          </a:p>
          <a:p>
            <a:pPr marL="171450" indent="-171450">
              <a:buFontTx/>
              <a:buChar char="-"/>
            </a:pPr>
            <a:r>
              <a:rPr lang="he-IL" dirty="0" err="1"/>
              <a:t>ההחלטו</a:t>
            </a:r>
            <a:r>
              <a:rPr lang="he-IL" dirty="0"/>
              <a:t>, </a:t>
            </a:r>
            <a:r>
              <a:rPr lang="he-IL" dirty="0" err="1"/>
              <a:t>שהאלגורי,ם</a:t>
            </a:r>
            <a:r>
              <a:rPr lang="he-IL" dirty="0"/>
              <a:t> מקבל הן האם לבצע ,</a:t>
            </a:r>
            <a:r>
              <a:rPr lang="he-IL" dirty="0" err="1"/>
              <a:t>יקון</a:t>
            </a:r>
            <a:r>
              <a:rPr lang="he-IL" dirty="0"/>
              <a:t> מקומי' האם לבצע ,</a:t>
            </a:r>
            <a:r>
              <a:rPr lang="he-IL" dirty="0" err="1"/>
              <a:t>יקון</a:t>
            </a:r>
            <a:r>
              <a:rPr lang="he-IL" dirty="0"/>
              <a:t> גלובלי ),יכנון מחדש( או האם </a:t>
            </a:r>
            <a:r>
              <a:rPr lang="he-IL" dirty="0" err="1"/>
              <a:t>ה,כני</a:t>
            </a:r>
            <a:r>
              <a:rPr lang="he-IL" dirty="0"/>
              <a:t>, אינה </a:t>
            </a:r>
            <a:r>
              <a:rPr lang="he-IL" dirty="0" err="1"/>
              <a:t>פיזיבלי</a:t>
            </a:r>
            <a:r>
              <a:rPr lang="he-IL" dirty="0"/>
              <a:t>,/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7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</a:t>
            </a:r>
            <a:r>
              <a:rPr lang="he-IL" dirty="0" err="1"/>
              <a:t>גקלט</a:t>
            </a:r>
            <a:r>
              <a:rPr lang="he-IL" dirty="0"/>
              <a:t>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0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לבנות אלגוריתם </a:t>
            </a:r>
            <a:r>
              <a:rPr lang="en-US" dirty="0"/>
              <a:t>online</a:t>
            </a:r>
            <a:r>
              <a:rPr lang="he-IL" dirty="0"/>
              <a:t> לניהול המראות ונחיתות של מטוסים.</a:t>
            </a:r>
          </a:p>
          <a:p>
            <a:r>
              <a:rPr lang="he-IL" dirty="0"/>
              <a:t>בפרויקט זה בנינו אלגוריתם אשר מנהל את שדה התעופה בהתאם לתוכנית יום של אלגוריתם ה-</a:t>
            </a:r>
            <a:r>
              <a:rPr lang="en-US" dirty="0"/>
              <a:t>offline</a:t>
            </a:r>
            <a:r>
              <a:rPr lang="he-IL" dirty="0"/>
              <a:t>. זאת, תוך התמודדות עם שינויים ואילוצים בזמן-אמת.</a:t>
            </a:r>
          </a:p>
          <a:p>
            <a:r>
              <a:rPr lang="he-IL" dirty="0"/>
              <a:t>האלגוריתם צריך להחליט האם הוא יכול לרוץ עם </a:t>
            </a:r>
            <a:r>
              <a:rPr lang="he-IL" dirty="0" err="1"/>
              <a:t>ההפרעו</a:t>
            </a:r>
            <a:r>
              <a:rPr lang="he-IL" dirty="0"/>
              <a:t>, שצצו במהלך היום או לבצע ,יכנון מחדש ביחס למצב העולם בו הוא נמצא.</a:t>
            </a:r>
          </a:p>
          <a:p>
            <a:r>
              <a:rPr lang="he-IL" dirty="0"/>
              <a:t> 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82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2DFAA-9D43-4B06-9F2A-BAE2D841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3838D9-49E0-4205-BECF-91B5D0AC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B2B9839-DD3C-425A-A134-A9D8F1D0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2B68-D5BB-4EA1-AA06-AA0F0EB03557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B89B43-063B-4C13-BBCA-365D222D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D96608-6551-4C76-91EA-0601AE5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5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6E8C4-13C6-4B23-88A4-04A23361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1EBA331-24FE-4A90-913E-B74C03D3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64B5F5-0233-4331-9552-360075F9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A421-3765-4AFC-82D8-61E7D97E88E2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63C58E-95FD-4132-84C2-4D272207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68B602-53F7-4F23-86B4-BFEA78BE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34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79EC31A-D939-4C72-A4CA-6E1D3FA95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1C8563-FF06-4F78-8190-30F031BC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940D4C-8A00-437C-9A5B-7CAA8E89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CFF-5ACA-4C80-A849-F6D0F72C53A9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85F329-3715-46A1-8D2F-CA053595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008280-BF3A-41BD-9B8E-D91E4C48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30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94AB44-5CDF-4EC1-9868-670ABF28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F7DE477-4D3C-4802-A8CA-777FE023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DCDF27-4771-4C16-8055-EB8A1C6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0105A1-81AA-4033-A04D-6EAE8BB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0553CF-5A5B-44C4-8779-848BD546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76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0E56B9-6FD7-40FC-97C1-7A663174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A6DC93-F89F-44A5-80A5-D1978F35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5FB9CC-584E-46A7-8279-141E410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5F88F-97F1-4311-8ACB-FF608A23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98E751-A0EC-4C92-B0D2-6F892018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15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082D91-6258-45BF-8606-0A10FB30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CBDD59-9DF9-4424-A36D-4D735A09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B4D02C-9F39-431E-B66E-39F3F42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395AD1-0E60-40EB-B980-B93033D7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DFFD28-9409-47BE-B59A-DADCF9C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35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CAA8FE-956E-4AC6-9F5C-9CB8839C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401EC5-5FE1-4783-8C0D-E3FC4C02F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FB605A-E7FB-435D-92F0-4F613601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9C961-188C-4178-8E2E-A6041A0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FEC197-FBDF-4274-B89B-9DBE3914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9FAF8C3-A130-4700-9110-27AB9EBE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85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79AED-FE93-4A81-BA08-D0291B05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4AB488-D9D0-4775-B769-56BE5F04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59C5A45-E363-42C8-90DC-6DB61C4B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84FA17F-8BC8-46AF-B85A-A327AD0E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A7789EB-1D1F-47ED-8594-68CE6F9A0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4B90206-EC63-435B-849D-C160021F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38B96CB-A8CA-495A-838E-2B58C6D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76E3B1-DC5E-4C2C-B0C6-4597872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843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566C39-0B9E-4E16-AC78-1BEC153C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8262F5-2C39-4675-ACF2-D1C4D72A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E25D90-4A4B-404B-BE55-1A73FF17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A4A120-FD0E-45A1-A887-0557827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392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88727A6-A6E8-45E3-B238-18F78350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150FF2-EA41-4D6A-9068-F1571824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D87902-9D94-402C-9003-D71ABAA0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054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466348-5ECD-482C-BAA4-ACA22EF4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180181-838E-47EA-8D47-C76EEE1D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868382-64B2-443E-8E50-D4B6DD58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CE6AD0-7B1E-41D0-9330-05DEC53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F460AD-8E9D-48F4-A589-9B89C0F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96AB53-4FD4-4079-BFCE-565AC03E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34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1164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DF7EA-9CBC-4A6D-8D3F-38C1927A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5F9EF0-0204-4E5A-929F-33C536592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8C7068-9DCF-4B9A-A4ED-F966C7D6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87B587-62C6-4372-B7C8-549BA2B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E09872-17FA-482E-A720-5BD8F7B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617AB2-AF5D-4AFD-9C1A-EBB1FE95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535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1694A-4398-45F1-A481-8795351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C78C67-1D89-42CE-B6CE-DB888F1D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130B48-8CCA-4343-A944-7DC9DF1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7B8573-0F03-4351-ACB8-11CB0BC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074947-3A62-4450-8638-77D238A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465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EF0667-E41C-4515-B3CA-84942640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ADDFEC-CDF7-479B-B81C-C0845442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FA647-CAFD-4F91-9393-5D70963A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3FDF02-B10D-4F5F-8B23-EE16D14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B64910-FED9-4055-9875-9C0DDB1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82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5D544-C0C5-4585-A5DA-0136D263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2D58DD-B464-4908-9267-43C00B44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1EB982-2051-4430-91F0-E7B85CD4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B74F-7D5F-40B2-99A3-88735BD1578B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970DD6-8FE6-44EF-86B1-EE19323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B0FDAB-C389-4CBF-BA81-1698FE66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29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D0846C-B9D9-4E3B-B21C-A06834C6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79CD16-0A34-4059-BEEA-2B68FEEED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0A06816-1CA0-4079-877B-7CC23EF68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58B18D-2A39-4827-BFE0-197BBCCD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B8D-86A8-4454-AA4A-1BEBDBDA192F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BEE4A7-C928-4EE9-A34F-5BB3A6D8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0CF742-BBA3-4A51-B586-A1FBE44C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31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7796B5-F359-46FA-9578-3826FEA4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356A5-8766-46C7-89B9-38995D25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A97DAB-CEE9-4F87-8430-E6508E9B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EBA3CE-D8E1-4E5B-9049-6221EEB91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AD3CF7E-403E-46D8-A674-B72603AA1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8BEAE94-F821-4B8F-8711-553B6A32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B68-68DB-45D4-BA8A-E485CD89D92D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B06338-99BA-4FEC-BE74-11723D72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3A955B7-64BA-4F7D-B1BB-536207E9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5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D75461-7436-40CE-9A5D-E6F18413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FE16D8B-54C0-4924-BAC5-745BD5CD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71B7-87D8-4F1F-9E2D-C6A63061FDAF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1A8F592-A3C3-43C3-8F0F-67F179F7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306EF65-C5A3-4D52-A92B-2C3BCD0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30508C8-CA73-466A-92DB-19CCB89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AD0D-E4D3-4002-8D78-AF351A1D3F6C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9FAFD9-2E03-4992-B0B1-7F68A37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FED936-EF3D-4569-9FD9-1EF19FB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03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0F1A8D-8F56-4D47-96BA-8F8587FA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07D033-9B0D-4E04-B915-BA79455E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43072E-087A-4EA6-8875-576F2E9A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B3044F-595B-4CA3-915B-17885891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21F4-9C26-416E-9A11-3CE3612254C3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C44E33-FABB-4FEC-8A7A-ABB1301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8D5F54-71CB-4427-A230-536D63BF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8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D551AE-5270-4D68-8DA3-2015817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A3751CF-1AC9-4D8D-9DF1-CA4C6C740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44226A-4A77-4B0C-92D8-5EBD717A2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38A380-E11F-4E3A-A3C1-7207F45D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EE37-CB84-467D-A0A3-F81C0AAB9BAF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CB8A52-950F-4075-9620-90B6F3CE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AEE068-C9DB-4EF0-9D64-31356389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00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F801AAA-91E4-47E8-8547-CE7C0CA9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B0B42-2E99-42C6-B1C5-414DEF72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624D16-FC93-404A-98D8-9F6F936B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78E5-E3C6-4EAD-A696-23D756A692B1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C38392-4B27-4DBC-8ECB-A4AECDD2B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40D87F-0055-4457-82CC-091FE7E83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6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08325C-F89C-40BA-A760-456B8A16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DD9CF4-D84D-472F-9841-293E89D1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21727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682981-1E08-4EC6-9815-1D36685C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509" y="1779216"/>
            <a:ext cx="9144000" cy="1243902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002060"/>
                </a:solidFill>
              </a:rPr>
              <a:t>Final Presentation</a:t>
            </a:r>
            <a:br>
              <a:rPr lang="en-US" sz="4800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 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algorithm for </a:t>
            </a: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irport management</a:t>
            </a:r>
            <a:endParaRPr lang="he-IL" sz="36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BD7677-3CB1-4052-AF47-DEF77047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545" y="3626066"/>
            <a:ext cx="9144000" cy="2532137"/>
          </a:xfrm>
        </p:spPr>
        <p:txBody>
          <a:bodyPr>
            <a:noAutofit/>
          </a:bodyPr>
          <a:lstStyle/>
          <a:p>
            <a:pPr algn="l" rtl="0"/>
            <a:r>
              <a:rPr lang="en-US" u="sng">
                <a:solidFill>
                  <a:srgbClr val="002060"/>
                </a:solidFill>
              </a:rPr>
              <a:t>Students:</a:t>
            </a:r>
            <a:r>
              <a:rPr lang="en-US">
                <a:solidFill>
                  <a:srgbClr val="002060"/>
                </a:solidFill>
              </a:rPr>
              <a:t> Yoav Cohen, Hodaya Cohen-Adiv</a:t>
            </a:r>
          </a:p>
          <a:p>
            <a:pPr algn="l" rtl="0"/>
            <a:r>
              <a:rPr lang="en-US" u="sng">
                <a:solidFill>
                  <a:srgbClr val="002060"/>
                </a:solidFill>
              </a:rPr>
              <a:t>Supervisor</a:t>
            </a:r>
            <a:r>
              <a:rPr lang="en-US">
                <a:solidFill>
                  <a:srgbClr val="002060"/>
                </a:solidFill>
              </a:rPr>
              <a:t>: Ayal Taitler</a:t>
            </a:r>
          </a:p>
          <a:p>
            <a:pPr algn="l" rtl="0"/>
            <a:endParaRPr lang="he-IL" sz="2000"/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Context: Project A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Semester: Winter,  2020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Date: 15/11/2021</a:t>
            </a:r>
            <a:endParaRPr lang="he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47B919C-E18C-43B0-A0A1-6D31B29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6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General schema of the problem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927218F-0555-4053-8B8E-F796012E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21" y="557360"/>
            <a:ext cx="5224332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76117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עם מה התמודדנו (איזה הפרעות), מה ההנחות שלנו</a:t>
            </a:r>
          </a:p>
        </p:txBody>
      </p:sp>
    </p:spTree>
    <p:extLst>
      <p:ext uri="{BB962C8B-B14F-4D97-AF65-F5344CB8AC3E}">
        <p14:creationId xmlns:p14="http://schemas.microsoft.com/office/powerpoint/2010/main" val="67408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Block Diagram</a:t>
            </a:r>
            <a:endParaRPr lang="he-IL" sz="4400" b="1" dirty="0">
              <a:solidFill>
                <a:srgbClr val="002060"/>
              </a:solidFill>
              <a:cs typeface="Calibri Light" panose="020F03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E0E42AA-C0FD-429F-B916-DA79AFE6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1436489"/>
            <a:ext cx="1025033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graphicFrame>
        <p:nvGraphicFramePr>
          <p:cNvPr id="49" name="מציין מיקום טקסט 5">
            <a:extLst>
              <a:ext uri="{FF2B5EF4-FFF2-40B4-BE49-F238E27FC236}">
                <a16:creationId xmlns:a16="http://schemas.microsoft.com/office/drawing/2014/main" id="{AE7C6EB2-533F-4DE9-832C-597B3E804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5016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281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FB3DFCD-A03D-46A7-AB51-38A6F46D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70" y="1845426"/>
            <a:ext cx="932000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 </a:t>
            </a:r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module</a:t>
            </a:r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l" rtl="0">
              <a:lnSpc>
                <a:spcPct val="150000"/>
              </a:lnSpc>
            </a:pPr>
            <a:r>
              <a:rPr lang="en-US" dirty="0"/>
              <a:t>Graph, Heap (</a:t>
            </a:r>
            <a:r>
              <a:rPr lang="en-US" b="0" i="0" dirty="0">
                <a:effectLst/>
              </a:rPr>
              <a:t>Priority Queue)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Holds ref to: Clock, Events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Subscriber: Interrupt</a:t>
            </a:r>
          </a:p>
          <a:p>
            <a:pPr marL="342900" algn="l" rtl="0"/>
            <a:endParaRPr lang="en-US" sz="1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5FAAC71-D86D-48BA-B5D3-4545A8884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1" r="9009" b="-3"/>
          <a:stretch/>
        </p:blipFill>
        <p:spPr>
          <a:xfrm>
            <a:off x="6930493" y="1412165"/>
            <a:ext cx="4223252" cy="409395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0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STN Graph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BF73F97-61E5-4DC8-93E0-594AD9AA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98" y="503340"/>
            <a:ext cx="3252602" cy="608374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A849AD6-89E8-490C-866F-9D174F15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7" y="2133133"/>
            <a:ext cx="7061817" cy="2946401"/>
          </a:xfrm>
          <a:prstGeom prst="rect">
            <a:avLst/>
          </a:prstGeom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334260E-DA54-434B-8FAF-7611FF624F82}"/>
              </a:ext>
            </a:extLst>
          </p:cNvPr>
          <p:cNvSpPr/>
          <p:nvPr/>
        </p:nvSpPr>
        <p:spPr>
          <a:xfrm>
            <a:off x="7616474" y="3225334"/>
            <a:ext cx="1066800" cy="381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96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9478FEA-5C89-480A-921A-7ECE57BD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2" y="2462040"/>
            <a:ext cx="9282016" cy="28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1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9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Heap (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Priority Queue</a:t>
            </a:r>
            <a:r>
              <a:rPr lang="he-IL" sz="2400" b="0" i="0" dirty="0">
                <a:solidFill>
                  <a:srgbClr val="002060"/>
                </a:solidFill>
                <a:effectLst/>
              </a:rPr>
              <a:t>(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State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4C356F1-9184-4DD6-B869-F029D532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679490"/>
            <a:ext cx="5191125" cy="38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Motivation</a:t>
            </a:r>
            <a:endParaRPr lang="he-IL" b="1" dirty="0"/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862AA29A-9D87-4C9D-87B5-CDE841376C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1690688"/>
            <a:ext cx="10515600" cy="4053384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lvl="1" algn="l" rtl="0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Multipale</a:t>
            </a:r>
            <a:r>
              <a:rPr lang="en-US" dirty="0">
                <a:solidFill>
                  <a:srgbClr val="002060"/>
                </a:solidFill>
              </a:rPr>
              <a:t> planes that are </a:t>
            </a:r>
            <a:r>
              <a:rPr lang="en-US" dirty="0" err="1">
                <a:solidFill>
                  <a:srgbClr val="002060"/>
                </a:solidFill>
              </a:rPr>
              <a:t>simultaniusly</a:t>
            </a:r>
            <a:r>
              <a:rPr lang="en-US" dirty="0">
                <a:solidFill>
                  <a:srgbClr val="002060"/>
                </a:solidFill>
              </a:rPr>
              <a:t> take off and land.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Unexpected problems create conflicts and may change the day plan.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2400" b="1" dirty="0">
                <a:solidFill>
                  <a:srgbClr val="002060"/>
                </a:solidFill>
              </a:rPr>
              <a:t>Real time.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721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07ABE341-56E1-4793-AC8C-6411D081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3B829BA-171A-40F4-BD93-7B8EDCD6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52" y="2221996"/>
            <a:ext cx="7143600" cy="35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4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88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Events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419724" cy="15421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Clock, Controller ,Simulator, State, Interrupt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3603D99-57FB-42A2-BB5D-CD76A2B0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1576"/>
              </p:ext>
            </p:extLst>
          </p:nvPr>
        </p:nvGraphicFramePr>
        <p:xfrm>
          <a:off x="7172325" y="1690688"/>
          <a:ext cx="4562475" cy="49260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10861">
                  <a:extLst>
                    <a:ext uri="{9D8B030D-6E8A-4147-A177-3AD203B41FA5}">
                      <a16:colId xmlns:a16="http://schemas.microsoft.com/office/drawing/2014/main" val="515667378"/>
                    </a:ext>
                  </a:extLst>
                </a:gridCol>
                <a:gridCol w="1151614">
                  <a:extLst>
                    <a:ext uri="{9D8B030D-6E8A-4147-A177-3AD203B41FA5}">
                      <a16:colId xmlns:a16="http://schemas.microsoft.com/office/drawing/2014/main" val="3599395099"/>
                    </a:ext>
                  </a:extLst>
                </a:gridCol>
              </a:tblGrid>
              <a:tr h="197654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sent action to simulator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sa</a:t>
                      </a:r>
                      <a:endParaRPr lang="he-IL" sz="1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98510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Clock event, no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cena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4542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clock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27614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hjjhf</a:t>
                      </a:r>
                      <a:endParaRPr lang="he-IL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56585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cd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90179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92460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Random interrupt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hujg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rand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13381"/>
                  </a:ext>
                </a:extLst>
              </a:tr>
              <a:tr h="526871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no re-planning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 (version number)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rp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288912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True: test done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regular test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9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7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705474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Value, epsilon, zero</a:t>
            </a:r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/>
            <a:r>
              <a:rPr lang="en-US" sz="2400" dirty="0">
                <a:solidFill>
                  <a:srgbClr val="002060"/>
                </a:solidFill>
              </a:rPr>
              <a:t>Holds ref to: Events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Controller, Simulator, State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4735036" y="3632200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25962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Plane Vector, Lane Vector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Simulator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90EFB883-DCDB-4833-B0BE-FE16A320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48682"/>
              </p:ext>
            </p:extLst>
          </p:nvPr>
        </p:nvGraphicFramePr>
        <p:xfrm>
          <a:off x="1133475" y="4139141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1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E3212B8E-F8D5-4EE7-A9CA-38CEF802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51169"/>
              </p:ext>
            </p:extLst>
          </p:nvPr>
        </p:nvGraphicFramePr>
        <p:xfrm>
          <a:off x="1133474" y="5215466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2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1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0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7" name="טבלה 9">
            <a:extLst>
              <a:ext uri="{FF2B5EF4-FFF2-40B4-BE49-F238E27FC236}">
                <a16:creationId xmlns:a16="http://schemas.microsoft.com/office/drawing/2014/main" id="{231BB288-3793-4E08-AD9A-8E564B5F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0135"/>
              </p:ext>
            </p:extLst>
          </p:nvPr>
        </p:nvGraphicFramePr>
        <p:xfrm>
          <a:off x="7229479" y="1914101"/>
          <a:ext cx="3495677" cy="445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29343024"/>
                    </a:ext>
                  </a:extLst>
                </a:gridCol>
                <a:gridCol w="1209677">
                  <a:extLst>
                    <a:ext uri="{9D8B030D-6E8A-4147-A177-3AD203B41FA5}">
                      <a16:colId xmlns:a16="http://schemas.microsoft.com/office/drawing/2014/main" val="3102892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idle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0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8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8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91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96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41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to config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1A973A77-5151-4334-A978-5DA4C789AE5A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solidFill>
                  <a:srgbClr val="002060"/>
                </a:solidFill>
              </a:rPr>
              <a:t>Assumptions and </a:t>
            </a:r>
            <a:r>
              <a:rPr lang="en-US" sz="2400" dirty="0" err="1">
                <a:solidFill>
                  <a:srgbClr val="002060"/>
                </a:solidFill>
              </a:rPr>
              <a:t>speical</a:t>
            </a:r>
            <a:r>
              <a:rPr lang="en-US" sz="2400" dirty="0">
                <a:solidFill>
                  <a:srgbClr val="002060"/>
                </a:solidFill>
              </a:rPr>
              <a:t> cases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Fuel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State 6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8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Interrupt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15421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Action count, duration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Controller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17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9655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5013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Future Work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90057"/>
            <a:ext cx="9713685" cy="2072368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Add more types of interruptions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dd a GUI</a:t>
            </a:r>
            <a:endParaRPr lang="he-IL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Make the system interactive</a:t>
            </a:r>
          </a:p>
          <a:p>
            <a:pPr marL="0" indent="0" algn="l" rtl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2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The problem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F8B983F-BA27-43EE-B9DA-E759494E3462}"/>
              </a:ext>
            </a:extLst>
          </p:cNvPr>
          <p:cNvSpPr txBox="1"/>
          <p:nvPr/>
        </p:nvSpPr>
        <p:spPr>
          <a:xfrm>
            <a:off x="1266824" y="1926590"/>
            <a:ext cx="9648825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Building a day plan and monitoring it in real time is a complex problem.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This problem is divided into two:</a:t>
            </a: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offline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uilding a day plan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based on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prior knowledge.</a:t>
            </a:r>
            <a:endParaRPr lang="en-US" sz="24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online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g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iven an existing program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, t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racking it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while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keeping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the constraints in real time.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90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6EE9F3-A5E6-42EA-848C-730AFF82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723184-B045-416B-8AD9-83FFCF88F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מקורות? תודות?</a:t>
            </a:r>
          </a:p>
        </p:txBody>
      </p:sp>
    </p:spTree>
    <p:extLst>
      <p:ext uri="{BB962C8B-B14F-4D97-AF65-F5344CB8AC3E}">
        <p14:creationId xmlns:p14="http://schemas.microsoft.com/office/powerpoint/2010/main" val="41945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offline algorithm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980386"/>
            <a:ext cx="10515600" cy="1879234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was implemented using neural network and graph theory.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input is a config file.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generate a log file as an output.</a:t>
            </a:r>
            <a:endParaRPr lang="he-IL" sz="2400" dirty="0">
              <a:solidFill>
                <a:srgbClr val="00206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ADA06-BFF7-4F78-AB5C-A3CFF574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52" y="3958249"/>
            <a:ext cx="8917696" cy="18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Offline algorithm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planning with times and constrains</a:t>
            </a:r>
            <a:endParaRPr lang="he-IL" sz="1800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513854"/>
            <a:ext cx="10515600" cy="2712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002060"/>
              </a:solidFill>
            </a:endParaRPr>
          </a:p>
          <a:p>
            <a:pPr marL="342900" indent="-342900" algn="l" rtl="0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The planning problem under time constrains is actually an optimization problem that finds the optimal solution.</a:t>
            </a:r>
          </a:p>
          <a:p>
            <a:pPr marL="342900" indent="-342900" algn="l" rtl="0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The constrains are represented in data structure called STN graph.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8471523-AECE-40E1-B529-AA5B43E3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02" y="4356989"/>
            <a:ext cx="8646133" cy="19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sp>
        <p:nvSpPr>
          <p:cNvPr id="3" name="פרצוף מחייך 2">
            <a:extLst>
              <a:ext uri="{FF2B5EF4-FFF2-40B4-BE49-F238E27FC236}">
                <a16:creationId xmlns:a16="http://schemas.microsoft.com/office/drawing/2014/main" id="{CE06B7F4-5A73-4FD0-B78D-00411605B81B}"/>
              </a:ext>
            </a:extLst>
          </p:cNvPr>
          <p:cNvSpPr/>
          <p:nvPr/>
        </p:nvSpPr>
        <p:spPr>
          <a:xfrm>
            <a:off x="1458097" y="2458995"/>
            <a:ext cx="1136822" cy="970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פרצוף מחייך 3">
            <a:extLst>
              <a:ext uri="{FF2B5EF4-FFF2-40B4-BE49-F238E27FC236}">
                <a16:creationId xmlns:a16="http://schemas.microsoft.com/office/drawing/2014/main" id="{1948DAA7-CCDC-4527-8DCD-A4EF065D395A}"/>
              </a:ext>
            </a:extLst>
          </p:cNvPr>
          <p:cNvSpPr/>
          <p:nvPr/>
        </p:nvSpPr>
        <p:spPr>
          <a:xfrm>
            <a:off x="1458097" y="4534930"/>
            <a:ext cx="1136822" cy="970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16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Online algorithm</a:t>
            </a:r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D447068-664C-450C-9FB6-B8004A0ABB8E}"/>
              </a:ext>
            </a:extLst>
          </p:cNvPr>
          <p:cNvSpPr txBox="1"/>
          <p:nvPr/>
        </p:nvSpPr>
        <p:spPr>
          <a:xfrm>
            <a:off x="195648" y="1643449"/>
            <a:ext cx="11158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The online planner was implemented using 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Object </a:t>
            </a:r>
            <a:r>
              <a:rPr lang="en-US" dirty="0" err="1">
                <a:solidFill>
                  <a:srgbClr val="002060"/>
                </a:solidFill>
              </a:rPr>
              <a:t>Orinted</a:t>
            </a:r>
            <a:r>
              <a:rPr lang="en-US" dirty="0">
                <a:solidFill>
                  <a:srgbClr val="002060"/>
                </a:solidFill>
              </a:rPr>
              <a:t> programing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degisn</a:t>
            </a:r>
            <a:r>
              <a:rPr lang="en-US" dirty="0">
                <a:solidFill>
                  <a:srgbClr val="002060"/>
                </a:solidFill>
              </a:rPr>
              <a:t> patterns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algorithem</a:t>
            </a:r>
            <a:r>
              <a:rPr lang="en-US" dirty="0">
                <a:solidFill>
                  <a:srgbClr val="002060"/>
                </a:solidFill>
              </a:rPr>
              <a:t> design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The online planner input is a config file and STN graph.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The online planner generate a log file as an output.</a:t>
            </a:r>
            <a:endParaRPr lang="he-IL" sz="1800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E0B55EE-1776-4375-827D-B8BD98F0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41" y="3776808"/>
            <a:ext cx="5044075" cy="275859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A8494A5-25E9-43BE-AF71-EAFCFD4BF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426" y="4357392"/>
            <a:ext cx="4067551" cy="8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Background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offline algorithm - output</a:t>
            </a:r>
            <a:endParaRPr lang="he-IL" sz="1800" b="1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2A0379-2AC7-4E01-AD58-F7565B4C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46" y="1594885"/>
            <a:ext cx="9033707" cy="49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DE5E7-CDBD-4B22-B591-6EF0BF74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Project Goal</a:t>
            </a:r>
            <a:endParaRPr lang="he-IL" sz="4400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7B225D-5CD6-43D4-B20E-E1451DF248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6750" y="2001837"/>
            <a:ext cx="10515600" cy="3435135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managing takeoff and landing.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  <a:cs typeface="Arial" panose="020B0604020202020204" pitchFamily="34" charset="0"/>
              </a:rPr>
              <a:t>In our project we build an online algorithm which follow a plan generated by the offline algorithm. Our algorithm ran the offline plan w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22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malfunctions and changes.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has to decide whether the program can run with the different constraints or whether re-planning is needed.</a:t>
            </a:r>
          </a:p>
        </p:txBody>
      </p:sp>
    </p:spTree>
    <p:extLst>
      <p:ext uri="{BB962C8B-B14F-4D97-AF65-F5344CB8AC3E}">
        <p14:creationId xmlns:p14="http://schemas.microsoft.com/office/powerpoint/2010/main" val="41533376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13839</TotalTime>
  <Words>2771</Words>
  <Application>Microsoft Office PowerPoint</Application>
  <PresentationFormat>מסך רחב</PresentationFormat>
  <Paragraphs>354</Paragraphs>
  <Slides>30</Slides>
  <Notes>28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ערכת נושא Office</vt:lpstr>
      <vt:lpstr>עיצוב מותאם אישית</vt:lpstr>
      <vt:lpstr>Final Presentation Online algorithm for Airport management</vt:lpstr>
      <vt:lpstr>Motivation</vt:lpstr>
      <vt:lpstr>The problem</vt:lpstr>
      <vt:lpstr>offline algorithm</vt:lpstr>
      <vt:lpstr>Offline algorithm planning with times and constrains</vt:lpstr>
      <vt:lpstr>אנימציה של מתיחת STN – כולל הפרעה</vt:lpstr>
      <vt:lpstr>Online algorithm</vt:lpstr>
      <vt:lpstr>Background offline algorithm - output</vt:lpstr>
      <vt:lpstr>Project Goal</vt:lpstr>
      <vt:lpstr>General schema of the problem</vt:lpstr>
      <vt:lpstr>עם מה התמודדנו (איזה הפרעות), מה ההנחות שלנו</vt:lpstr>
      <vt:lpstr>Block Diagram</vt:lpstr>
      <vt:lpstr>The Program Manager</vt:lpstr>
      <vt:lpstr>The Program Manager</vt:lpstr>
      <vt:lpstr>Controller module</vt:lpstr>
      <vt:lpstr>Controller module STN Graph</vt:lpstr>
      <vt:lpstr>Controller module Heap</vt:lpstr>
      <vt:lpstr>Controller module Problems and Solutions</vt:lpstr>
      <vt:lpstr>Simulator module</vt:lpstr>
      <vt:lpstr>Simulator module Heap</vt:lpstr>
      <vt:lpstr>Simulator module Problems and Solutions</vt:lpstr>
      <vt:lpstr>Events module</vt:lpstr>
      <vt:lpstr>Clock module</vt:lpstr>
      <vt:lpstr>State module</vt:lpstr>
      <vt:lpstr>State module state to config</vt:lpstr>
      <vt:lpstr>Interrupt module</vt:lpstr>
      <vt:lpstr>מצגת של PowerPoint‏</vt:lpstr>
      <vt:lpstr>מצגת של PowerPoint‏</vt:lpstr>
      <vt:lpstr>Future Work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Hodaya Cohen-Adiv</dc:creator>
  <cp:lastModifiedBy>Hodaya Cohen-Adiv</cp:lastModifiedBy>
  <cp:revision>21</cp:revision>
  <dcterms:created xsi:type="dcterms:W3CDTF">2021-10-26T16:00:14Z</dcterms:created>
  <dcterms:modified xsi:type="dcterms:W3CDTF">2021-11-09T18:42:44Z</dcterms:modified>
</cp:coreProperties>
</file>