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10" d="100"/>
          <a:sy n="10" d="100"/>
        </p:scale>
        <p:origin x="2560" y="8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5592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095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following actions 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is: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Offline’s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is a STN graph in a table configuration,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graph</a:t>
            </a: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000" b="0" dirty="0">
                <a:solidFill>
                  <a:srgbClr val="002060"/>
                </a:solidFill>
              </a:rPr>
              <a:t>simulates 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Represents 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Represents 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A 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Produces 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Interrupt.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Interrupt’s duration.</a:t>
            </a: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413</Words>
  <Application>Microsoft Office PowerPoint</Application>
  <PresentationFormat>מותאם אישית</PresentationFormat>
  <Paragraphs>42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2021-12-05T20:05:51Z</dcterms:modified>
</cp:coreProperties>
</file>