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FF99"/>
    <a:srgbClr val="FF3300"/>
    <a:srgbClr val="FFFF00"/>
    <a:srgbClr val="3399FF"/>
    <a:srgbClr val="FF99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90AD-51CA-4876-860B-9228E8CDD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CD1A8-A68E-44BE-B80A-414EB0BF3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390C4-4397-435A-87A8-2C31F89B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9CCA-B3FF-48E6-8D3D-C80D833CA193}" type="datetimeFigureOut">
              <a:rPr lang="en-US" smtClean="0"/>
              <a:t>2018-10-31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FB7F8-AE5E-421D-8E0A-150205F2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D4C75-06EB-49A7-A83E-1F2115ED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A5C5-82AA-4B8B-8BDC-4EB0C4A12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29A5-4FF9-4159-B0B2-B783BC8B4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62E4E-C2DA-4075-A718-9B91C3353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95BCA-C688-4B07-B1ED-65C8898E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9CCA-B3FF-48E6-8D3D-C80D833CA193}" type="datetimeFigureOut">
              <a:rPr lang="en-US" smtClean="0"/>
              <a:t>2018-10-31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645EB-8629-48F2-8B96-777F20EB7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77EBB-A027-4216-9528-0B0C6460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A5C5-82AA-4B8B-8BDC-4EB0C4A12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5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74B4F9-0E79-4535-85F4-1BF01BE0B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1D249-C917-46C0-B46A-6D88D7931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464DF-200A-4FCC-9FB2-94C86111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9CCA-B3FF-48E6-8D3D-C80D833CA193}" type="datetimeFigureOut">
              <a:rPr lang="en-US" smtClean="0"/>
              <a:t>2018-10-31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A6853-602F-4EAD-8FEA-ACCD2328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A50F5-9229-430B-974A-9028BA7B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A5C5-82AA-4B8B-8BDC-4EB0C4A12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5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986A-397D-4DA2-8C98-B2CDF02B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6C22D-002E-4A69-B4D1-80AF47F19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1DFCC-E000-4BD3-8D6A-6AAB5FF0B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9CCA-B3FF-48E6-8D3D-C80D833CA193}" type="datetimeFigureOut">
              <a:rPr lang="en-US" smtClean="0"/>
              <a:t>2018-10-31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2960E-CFF1-4A7B-B342-086777DC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6B0C3-07C3-4823-B200-E7D99BED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A5C5-82AA-4B8B-8BDC-4EB0C4A12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8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5EEA-F6CE-4654-9743-AE2A851A2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E8211-B2AE-49FE-A5E6-0351CE64E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4F0F4-48A1-4E85-ACEA-68102D10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9CCA-B3FF-48E6-8D3D-C80D833CA193}" type="datetimeFigureOut">
              <a:rPr lang="en-US" smtClean="0"/>
              <a:t>2018-10-31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4BD48-48A2-41C5-9B6B-88561967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A0FCC-4EAD-45B6-BF32-6BA0C1B0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A5C5-82AA-4B8B-8BDC-4EB0C4A12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0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1CD3F-F412-43B7-B390-4B5E5D1C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BA49E-3102-48D7-B01A-52FF62545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E4D41-EEEA-4130-BE0C-7A8CD60DD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73432-13AA-49F8-87BE-C5725D6E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9CCA-B3FF-48E6-8D3D-C80D833CA193}" type="datetimeFigureOut">
              <a:rPr lang="en-US" smtClean="0"/>
              <a:t>2018-10-31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A44EA-89CD-4AE8-9AB3-CB5FCCFB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47F04-C31C-4171-86E2-183DD6B4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A5C5-82AA-4B8B-8BDC-4EB0C4A12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5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F091C-EF3F-4BD1-8AF0-1219CD43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5DB73-B9E3-46AB-8EFB-BAC24D4E2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4C685-E928-4BC7-A43A-A32B97E97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284B6-FE8B-47EA-A7B9-A869D2E74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AFBE63-5735-4879-9C04-807A7021B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FA179B-CD28-402B-957B-0D063F60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9CCA-B3FF-48E6-8D3D-C80D833CA193}" type="datetimeFigureOut">
              <a:rPr lang="en-US" smtClean="0"/>
              <a:t>2018-10-31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D92946-AB8A-459B-9AB7-C9B41821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A631C7-1125-443F-A4CA-813AC984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A5C5-82AA-4B8B-8BDC-4EB0C4A12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6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ACDC-CA6D-4DA1-B304-91EBBF67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D5823-6B6A-485A-8EF4-2A259218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9CCA-B3FF-48E6-8D3D-C80D833CA193}" type="datetimeFigureOut">
              <a:rPr lang="en-US" smtClean="0"/>
              <a:t>2018-10-31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C85D3-F646-4D35-9A6B-D9EADE3A4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90304-8980-4A77-9991-64E796AF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A5C5-82AA-4B8B-8BDC-4EB0C4A12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1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B449-4734-4DD7-8987-5C37971F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9CCA-B3FF-48E6-8D3D-C80D833CA193}" type="datetimeFigureOut">
              <a:rPr lang="en-US" smtClean="0"/>
              <a:t>2018-10-31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81C7F-D2BA-4585-AC1E-59AEA023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E4573-15EE-4257-A1C4-6969A246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A5C5-82AA-4B8B-8BDC-4EB0C4A12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6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275F-DD1A-4EC5-9FC7-4D37F217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4ABDE-F967-42CB-87F5-09FDCA42A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7EB0E-C84D-4680-ADE3-272CA2596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8CECB-73FB-4F5E-8B07-7B41C786B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9CCA-B3FF-48E6-8D3D-C80D833CA193}" type="datetimeFigureOut">
              <a:rPr lang="en-US" smtClean="0"/>
              <a:t>2018-10-31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9177B-8B4A-420A-A2C2-445E41C4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765C2-FC32-4FF1-AE4F-E71A53D69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A5C5-82AA-4B8B-8BDC-4EB0C4A12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6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7AB9-2D38-4CD6-BC1C-FAD31853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97C4B-428C-4CF4-8A80-98B05007F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03825-4082-4220-AD2A-AAC3F4BA1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0BCB7-DAAA-4577-8597-02C672AB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9CCA-B3FF-48E6-8D3D-C80D833CA193}" type="datetimeFigureOut">
              <a:rPr lang="en-US" smtClean="0"/>
              <a:t>2018-10-31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848C9-08F1-4473-988B-663C342F4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9CF29-A283-47BB-B2A5-0A7CB0BD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A5C5-82AA-4B8B-8BDC-4EB0C4A12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65781-15D8-4074-991E-8660B495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92928-BB64-4F02-AF36-8A8C2DF4B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7677B-F3B7-461D-A1DF-0D07A4EE5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39CCA-B3FF-48E6-8D3D-C80D833CA193}" type="datetimeFigureOut">
              <a:rPr lang="en-US" smtClean="0"/>
              <a:t>2018-10-31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B6F87-5E9C-4937-B37A-8EED7790B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EDD73-FF63-42F9-AA4C-0B5E488F6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A5C5-82AA-4B8B-8BDC-4EB0C4A12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9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1142D5-0A26-454F-AFED-7ED1511B5F30}"/>
              </a:ext>
            </a:extLst>
          </p:cNvPr>
          <p:cNvSpPr/>
          <p:nvPr/>
        </p:nvSpPr>
        <p:spPr>
          <a:xfrm>
            <a:off x="4749555" y="1242874"/>
            <a:ext cx="381740" cy="381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F329CE-6766-456D-B474-726AD0800001}"/>
              </a:ext>
            </a:extLst>
          </p:cNvPr>
          <p:cNvSpPr/>
          <p:nvPr/>
        </p:nvSpPr>
        <p:spPr>
          <a:xfrm>
            <a:off x="4749555" y="1759258"/>
            <a:ext cx="381740" cy="381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33FFF6-ADB3-4A13-B972-0486D2DF2928}"/>
              </a:ext>
            </a:extLst>
          </p:cNvPr>
          <p:cNvSpPr/>
          <p:nvPr/>
        </p:nvSpPr>
        <p:spPr>
          <a:xfrm>
            <a:off x="4749555" y="2275642"/>
            <a:ext cx="381740" cy="381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E616025A-983D-420D-BE21-D5D58FAF7602}"/>
              </a:ext>
            </a:extLst>
          </p:cNvPr>
          <p:cNvSpPr/>
          <p:nvPr/>
        </p:nvSpPr>
        <p:spPr>
          <a:xfrm>
            <a:off x="4563120" y="1054961"/>
            <a:ext cx="781236" cy="232077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2A9BCB-E753-4FD6-9CF9-AE8DC7C6E5F9}"/>
              </a:ext>
            </a:extLst>
          </p:cNvPr>
          <p:cNvSpPr/>
          <p:nvPr/>
        </p:nvSpPr>
        <p:spPr>
          <a:xfrm>
            <a:off x="4762868" y="2792026"/>
            <a:ext cx="381740" cy="381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F2EE8C-0C21-4685-8453-BAA8EB7A5989}"/>
              </a:ext>
            </a:extLst>
          </p:cNvPr>
          <p:cNvSpPr txBox="1"/>
          <p:nvPr/>
        </p:nvSpPr>
        <p:spPr>
          <a:xfrm>
            <a:off x="3593269" y="508813"/>
            <a:ext cx="27209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rank-1 tensor (aka.: vector)</a:t>
            </a:r>
          </a:p>
          <a:p>
            <a:pPr algn="ctr"/>
            <a:r>
              <a:rPr lang="en-US" sz="1200" dirty="0"/>
              <a:t>shape=(4,)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12E83E-3781-41B8-9025-671C622EF7E9}"/>
              </a:ext>
            </a:extLst>
          </p:cNvPr>
          <p:cNvSpPr/>
          <p:nvPr/>
        </p:nvSpPr>
        <p:spPr>
          <a:xfrm>
            <a:off x="1562539" y="1242874"/>
            <a:ext cx="381740" cy="3817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BBCA97-4500-4D2E-8379-1A99D59BA339}"/>
              </a:ext>
            </a:extLst>
          </p:cNvPr>
          <p:cNvSpPr txBox="1"/>
          <p:nvPr/>
        </p:nvSpPr>
        <p:spPr>
          <a:xfrm>
            <a:off x="446329" y="508813"/>
            <a:ext cx="26690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rank-0 tensor (aka.: scalar)</a:t>
            </a:r>
          </a:p>
          <a:p>
            <a:pPr algn="ctr"/>
            <a:r>
              <a:rPr lang="en-US" sz="1200" dirty="0"/>
              <a:t>shape=()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7520CA-DD8D-4B3B-BFF7-381CEB08C18C}"/>
              </a:ext>
            </a:extLst>
          </p:cNvPr>
          <p:cNvSpPr/>
          <p:nvPr/>
        </p:nvSpPr>
        <p:spPr>
          <a:xfrm>
            <a:off x="7357937" y="1242874"/>
            <a:ext cx="381740" cy="3817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3892B76-C810-4229-B782-47CCFA0849E8}"/>
              </a:ext>
            </a:extLst>
          </p:cNvPr>
          <p:cNvSpPr/>
          <p:nvPr/>
        </p:nvSpPr>
        <p:spPr>
          <a:xfrm>
            <a:off x="7357937" y="1759258"/>
            <a:ext cx="381740" cy="3817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C7B0CBC-E550-4CFD-B4D9-E87892C14C9B}"/>
              </a:ext>
            </a:extLst>
          </p:cNvPr>
          <p:cNvSpPr/>
          <p:nvPr/>
        </p:nvSpPr>
        <p:spPr>
          <a:xfrm>
            <a:off x="7357937" y="2275642"/>
            <a:ext cx="381740" cy="3817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Double Bracket 18">
            <a:extLst>
              <a:ext uri="{FF2B5EF4-FFF2-40B4-BE49-F238E27FC236}">
                <a16:creationId xmlns:a16="http://schemas.microsoft.com/office/drawing/2014/main" id="{EA25CE94-847C-4152-B53C-1934DAE21666}"/>
              </a:ext>
            </a:extLst>
          </p:cNvPr>
          <p:cNvSpPr/>
          <p:nvPr/>
        </p:nvSpPr>
        <p:spPr>
          <a:xfrm>
            <a:off x="7146525" y="1054961"/>
            <a:ext cx="1908699" cy="232077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38C2561-F5C8-432B-87C4-17E5F4190945}"/>
              </a:ext>
            </a:extLst>
          </p:cNvPr>
          <p:cNvSpPr/>
          <p:nvPr/>
        </p:nvSpPr>
        <p:spPr>
          <a:xfrm>
            <a:off x="7371250" y="2792026"/>
            <a:ext cx="381740" cy="3817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810D54-1C5C-4084-A906-EF74ADD8BD53}"/>
              </a:ext>
            </a:extLst>
          </p:cNvPr>
          <p:cNvSpPr txBox="1"/>
          <p:nvPr/>
        </p:nvSpPr>
        <p:spPr>
          <a:xfrm>
            <a:off x="6746880" y="508813"/>
            <a:ext cx="27313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rank-2 tensor (aka.: matrix)</a:t>
            </a:r>
          </a:p>
          <a:p>
            <a:pPr algn="ctr"/>
            <a:r>
              <a:rPr lang="en-US" sz="1200" dirty="0"/>
              <a:t>shape=(4, 3)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1D95FEF-C24C-4010-83AE-128639AA53C5}"/>
              </a:ext>
            </a:extLst>
          </p:cNvPr>
          <p:cNvSpPr/>
          <p:nvPr/>
        </p:nvSpPr>
        <p:spPr>
          <a:xfrm>
            <a:off x="7886984" y="1242874"/>
            <a:ext cx="381740" cy="3817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D10DEE7-80C1-41A6-8204-9F334FA30051}"/>
              </a:ext>
            </a:extLst>
          </p:cNvPr>
          <p:cNvSpPr/>
          <p:nvPr/>
        </p:nvSpPr>
        <p:spPr>
          <a:xfrm>
            <a:off x="7886984" y="1759258"/>
            <a:ext cx="381740" cy="3817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19677D1-ECCC-4E9C-B870-B3926368AAB4}"/>
              </a:ext>
            </a:extLst>
          </p:cNvPr>
          <p:cNvSpPr/>
          <p:nvPr/>
        </p:nvSpPr>
        <p:spPr>
          <a:xfrm>
            <a:off x="7886984" y="2275642"/>
            <a:ext cx="381740" cy="3817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491E67D-4606-40E1-8E5A-F88B0CC16A67}"/>
              </a:ext>
            </a:extLst>
          </p:cNvPr>
          <p:cNvSpPr/>
          <p:nvPr/>
        </p:nvSpPr>
        <p:spPr>
          <a:xfrm>
            <a:off x="7900297" y="2792026"/>
            <a:ext cx="381740" cy="3817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1BB7C40-337E-4D23-AD4B-38FF13267A56}"/>
              </a:ext>
            </a:extLst>
          </p:cNvPr>
          <p:cNvSpPr/>
          <p:nvPr/>
        </p:nvSpPr>
        <p:spPr>
          <a:xfrm>
            <a:off x="8429344" y="1242874"/>
            <a:ext cx="381740" cy="3817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C0F6DC0-0561-48B6-80FF-5C99F62D087A}"/>
              </a:ext>
            </a:extLst>
          </p:cNvPr>
          <p:cNvSpPr/>
          <p:nvPr/>
        </p:nvSpPr>
        <p:spPr>
          <a:xfrm>
            <a:off x="8429344" y="1759258"/>
            <a:ext cx="381740" cy="3817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58778B6-724B-48B4-A19A-7CF2CACD2966}"/>
              </a:ext>
            </a:extLst>
          </p:cNvPr>
          <p:cNvSpPr/>
          <p:nvPr/>
        </p:nvSpPr>
        <p:spPr>
          <a:xfrm>
            <a:off x="8429344" y="2275642"/>
            <a:ext cx="381740" cy="3817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99C7E63-961C-47E1-BD9E-ED73D0FA894D}"/>
              </a:ext>
            </a:extLst>
          </p:cNvPr>
          <p:cNvSpPr/>
          <p:nvPr/>
        </p:nvSpPr>
        <p:spPr>
          <a:xfrm>
            <a:off x="8442657" y="2792026"/>
            <a:ext cx="381740" cy="3817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FE5632-38BF-4A81-BAB8-D302FBA3C613}"/>
              </a:ext>
            </a:extLst>
          </p:cNvPr>
          <p:cNvCxnSpPr>
            <a:cxnSpLocks/>
          </p:cNvCxnSpPr>
          <p:nvPr/>
        </p:nvCxnSpPr>
        <p:spPr>
          <a:xfrm>
            <a:off x="4291834" y="1225118"/>
            <a:ext cx="0" cy="193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2AC6FE1-E1F2-4077-90CA-5F1B56D88308}"/>
              </a:ext>
            </a:extLst>
          </p:cNvPr>
          <p:cNvSpPr txBox="1"/>
          <p:nvPr/>
        </p:nvSpPr>
        <p:spPr>
          <a:xfrm rot="16200000">
            <a:off x="3667923" y="2052063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 dimensions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76BDACE-013F-43A2-A926-6E4607AF7A56}"/>
              </a:ext>
            </a:extLst>
          </p:cNvPr>
          <p:cNvCxnSpPr>
            <a:cxnSpLocks/>
          </p:cNvCxnSpPr>
          <p:nvPr/>
        </p:nvCxnSpPr>
        <p:spPr>
          <a:xfrm>
            <a:off x="6880951" y="1225118"/>
            <a:ext cx="0" cy="193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3F4D45A-ADB8-48E4-B90E-98BC66460E0A}"/>
              </a:ext>
            </a:extLst>
          </p:cNvPr>
          <p:cNvSpPr txBox="1"/>
          <p:nvPr/>
        </p:nvSpPr>
        <p:spPr>
          <a:xfrm rot="16200000">
            <a:off x="6257040" y="2052063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 dimensions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74B820C-7996-4B3F-BD4E-DEB45144EBB6}"/>
              </a:ext>
            </a:extLst>
          </p:cNvPr>
          <p:cNvCxnSpPr>
            <a:cxnSpLocks/>
          </p:cNvCxnSpPr>
          <p:nvPr/>
        </p:nvCxnSpPr>
        <p:spPr>
          <a:xfrm>
            <a:off x="7494990" y="3697549"/>
            <a:ext cx="1276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5DEB5B2-AA5E-4F8D-9499-1E22A8E4BC82}"/>
              </a:ext>
            </a:extLst>
          </p:cNvPr>
          <p:cNvSpPr txBox="1"/>
          <p:nvPr/>
        </p:nvSpPr>
        <p:spPr>
          <a:xfrm>
            <a:off x="7626353" y="3425145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 dimensions</a:t>
            </a:r>
          </a:p>
        </p:txBody>
      </p:sp>
    </p:spTree>
    <p:extLst>
      <p:ext uri="{BB962C8B-B14F-4D97-AF65-F5344CB8AC3E}">
        <p14:creationId xmlns:p14="http://schemas.microsoft.com/office/powerpoint/2010/main" val="302742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3CFD98E9-33BC-4E13-9940-0176F89BC88B}"/>
              </a:ext>
            </a:extLst>
          </p:cNvPr>
          <p:cNvGrpSpPr/>
          <p:nvPr/>
        </p:nvGrpSpPr>
        <p:grpSpPr>
          <a:xfrm>
            <a:off x="1397506" y="1117424"/>
            <a:ext cx="1466460" cy="1930891"/>
            <a:chOff x="1369398" y="1117712"/>
            <a:chExt cx="1466460" cy="1930891"/>
          </a:xfrm>
          <a:solidFill>
            <a:srgbClr val="FFFF00"/>
          </a:solidFill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99A0D35C-7F28-4F50-93CD-5FEE1C7EEBAC}"/>
                </a:ext>
              </a:extLst>
            </p:cNvPr>
            <p:cNvSpPr/>
            <p:nvPr/>
          </p:nvSpPr>
          <p:spPr>
            <a:xfrm>
              <a:off x="1369398" y="1117712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ADFBB289-7C5E-457E-9DBC-31C82B700CEC}"/>
                </a:ext>
              </a:extLst>
            </p:cNvPr>
            <p:cNvSpPr/>
            <p:nvPr/>
          </p:nvSpPr>
          <p:spPr>
            <a:xfrm>
              <a:off x="1369398" y="1634096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0B638EEC-E18E-416B-8ACF-165FAE8234DE}"/>
                </a:ext>
              </a:extLst>
            </p:cNvPr>
            <p:cNvSpPr/>
            <p:nvPr/>
          </p:nvSpPr>
          <p:spPr>
            <a:xfrm>
              <a:off x="1369398" y="2150480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60603929-6A03-4591-A5F4-813A8F2DAFF2}"/>
                </a:ext>
              </a:extLst>
            </p:cNvPr>
            <p:cNvSpPr/>
            <p:nvPr/>
          </p:nvSpPr>
          <p:spPr>
            <a:xfrm>
              <a:off x="1382711" y="2666864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3A8B6767-9130-4CD7-8193-2CC7453E94AD}"/>
                </a:ext>
              </a:extLst>
            </p:cNvPr>
            <p:cNvSpPr/>
            <p:nvPr/>
          </p:nvSpPr>
          <p:spPr>
            <a:xfrm>
              <a:off x="1898445" y="1117712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E8F44381-DEC5-4523-91EF-51522A0EE05A}"/>
                </a:ext>
              </a:extLst>
            </p:cNvPr>
            <p:cNvSpPr/>
            <p:nvPr/>
          </p:nvSpPr>
          <p:spPr>
            <a:xfrm>
              <a:off x="1898445" y="1634096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1F498A05-A0C1-45CB-9924-206B79DE94A3}"/>
                </a:ext>
              </a:extLst>
            </p:cNvPr>
            <p:cNvSpPr/>
            <p:nvPr/>
          </p:nvSpPr>
          <p:spPr>
            <a:xfrm>
              <a:off x="1898445" y="2150480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B7002D8-C903-4DAC-9008-8D14A1572F3C}"/>
                </a:ext>
              </a:extLst>
            </p:cNvPr>
            <p:cNvSpPr/>
            <p:nvPr/>
          </p:nvSpPr>
          <p:spPr>
            <a:xfrm>
              <a:off x="1911758" y="2666864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8CB1DED8-0260-4A3D-92F0-142A20B90BE5}"/>
                </a:ext>
              </a:extLst>
            </p:cNvPr>
            <p:cNvSpPr/>
            <p:nvPr/>
          </p:nvSpPr>
          <p:spPr>
            <a:xfrm>
              <a:off x="2440805" y="1117712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8987C81C-504E-4288-A138-A636F27BFF41}"/>
                </a:ext>
              </a:extLst>
            </p:cNvPr>
            <p:cNvSpPr/>
            <p:nvPr/>
          </p:nvSpPr>
          <p:spPr>
            <a:xfrm>
              <a:off x="2440805" y="1634096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C8E7F536-2C72-437D-83FB-3E31ECD40485}"/>
                </a:ext>
              </a:extLst>
            </p:cNvPr>
            <p:cNvSpPr/>
            <p:nvPr/>
          </p:nvSpPr>
          <p:spPr>
            <a:xfrm>
              <a:off x="2440805" y="2150480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6341582-5EFD-45BA-9526-310F475832D5}"/>
                </a:ext>
              </a:extLst>
            </p:cNvPr>
            <p:cNvSpPr/>
            <p:nvPr/>
          </p:nvSpPr>
          <p:spPr>
            <a:xfrm>
              <a:off x="2454118" y="2666864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1C67867-92BD-469E-8F67-A76B430966F7}"/>
              </a:ext>
            </a:extLst>
          </p:cNvPr>
          <p:cNvGrpSpPr/>
          <p:nvPr/>
        </p:nvGrpSpPr>
        <p:grpSpPr>
          <a:xfrm>
            <a:off x="1298374" y="1197614"/>
            <a:ext cx="1466460" cy="1930891"/>
            <a:chOff x="1369398" y="1117712"/>
            <a:chExt cx="1466460" cy="1930891"/>
          </a:xfrm>
          <a:solidFill>
            <a:srgbClr val="FFFF00">
              <a:alpha val="74118"/>
            </a:srgbClr>
          </a:solidFill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D1AB364-F53D-49BD-9E34-7386D0C1EAFC}"/>
                </a:ext>
              </a:extLst>
            </p:cNvPr>
            <p:cNvSpPr/>
            <p:nvPr/>
          </p:nvSpPr>
          <p:spPr>
            <a:xfrm>
              <a:off x="1369398" y="1117712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7A26E6A-D114-49DA-9D99-8C42E76BC6D6}"/>
                </a:ext>
              </a:extLst>
            </p:cNvPr>
            <p:cNvSpPr/>
            <p:nvPr/>
          </p:nvSpPr>
          <p:spPr>
            <a:xfrm>
              <a:off x="1369398" y="1634096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B262037-4C9B-4EA0-847E-7C5E34B60615}"/>
                </a:ext>
              </a:extLst>
            </p:cNvPr>
            <p:cNvSpPr/>
            <p:nvPr/>
          </p:nvSpPr>
          <p:spPr>
            <a:xfrm>
              <a:off x="1369398" y="2150480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AEA36EA-9C12-4534-941F-97523803ACC8}"/>
                </a:ext>
              </a:extLst>
            </p:cNvPr>
            <p:cNvSpPr/>
            <p:nvPr/>
          </p:nvSpPr>
          <p:spPr>
            <a:xfrm>
              <a:off x="1382711" y="2666864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E482C9AC-973A-48FB-881E-19CB43D74A43}"/>
                </a:ext>
              </a:extLst>
            </p:cNvPr>
            <p:cNvSpPr/>
            <p:nvPr/>
          </p:nvSpPr>
          <p:spPr>
            <a:xfrm>
              <a:off x="1898445" y="1117712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1C490C4-F1E0-499B-A0A7-5E76661FA444}"/>
                </a:ext>
              </a:extLst>
            </p:cNvPr>
            <p:cNvSpPr/>
            <p:nvPr/>
          </p:nvSpPr>
          <p:spPr>
            <a:xfrm>
              <a:off x="1898445" y="1634096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74BC137A-7394-4A1F-B543-44565BEF6BA2}"/>
                </a:ext>
              </a:extLst>
            </p:cNvPr>
            <p:cNvSpPr/>
            <p:nvPr/>
          </p:nvSpPr>
          <p:spPr>
            <a:xfrm>
              <a:off x="1898445" y="2150480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9A6EE0D1-D5D9-4050-9263-AECDD64643D5}"/>
                </a:ext>
              </a:extLst>
            </p:cNvPr>
            <p:cNvSpPr/>
            <p:nvPr/>
          </p:nvSpPr>
          <p:spPr>
            <a:xfrm>
              <a:off x="1911758" y="2666864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F716FD6-FA1A-4DA1-84BD-9A5E6424C846}"/>
                </a:ext>
              </a:extLst>
            </p:cNvPr>
            <p:cNvSpPr/>
            <p:nvPr/>
          </p:nvSpPr>
          <p:spPr>
            <a:xfrm>
              <a:off x="2440805" y="1117712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72C42DD-3424-4293-B4AC-26DF55C2DCDA}"/>
                </a:ext>
              </a:extLst>
            </p:cNvPr>
            <p:cNvSpPr/>
            <p:nvPr/>
          </p:nvSpPr>
          <p:spPr>
            <a:xfrm>
              <a:off x="2440805" y="1634096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C75EE2D-5D4C-44FC-A8E6-9D9792BD98B8}"/>
                </a:ext>
              </a:extLst>
            </p:cNvPr>
            <p:cNvSpPr/>
            <p:nvPr/>
          </p:nvSpPr>
          <p:spPr>
            <a:xfrm>
              <a:off x="2440805" y="2150480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D8D44004-7905-442F-BAD1-A6027C11ACCE}"/>
                </a:ext>
              </a:extLst>
            </p:cNvPr>
            <p:cNvSpPr/>
            <p:nvPr/>
          </p:nvSpPr>
          <p:spPr>
            <a:xfrm>
              <a:off x="2454118" y="2666864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9" name="Double Bracket 18">
            <a:extLst>
              <a:ext uri="{FF2B5EF4-FFF2-40B4-BE49-F238E27FC236}">
                <a16:creationId xmlns:a16="http://schemas.microsoft.com/office/drawing/2014/main" id="{EA25CE94-847C-4152-B53C-1934DAE21666}"/>
              </a:ext>
            </a:extLst>
          </p:cNvPr>
          <p:cNvSpPr/>
          <p:nvPr/>
        </p:nvSpPr>
        <p:spPr>
          <a:xfrm>
            <a:off x="1020933" y="1028328"/>
            <a:ext cx="2077368" cy="232077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810D54-1C5C-4084-A906-EF74ADD8BD53}"/>
              </a:ext>
            </a:extLst>
          </p:cNvPr>
          <p:cNvSpPr txBox="1"/>
          <p:nvPr/>
        </p:nvSpPr>
        <p:spPr>
          <a:xfrm>
            <a:off x="1284861" y="482708"/>
            <a:ext cx="14934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rank-3 tensor</a:t>
            </a:r>
          </a:p>
          <a:p>
            <a:pPr algn="ctr"/>
            <a:r>
              <a:rPr lang="en-US" sz="1200" dirty="0"/>
              <a:t>shape=(4, 3, 3)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39A472-8C22-4476-9805-291CDA613EB2}"/>
              </a:ext>
            </a:extLst>
          </p:cNvPr>
          <p:cNvGrpSpPr/>
          <p:nvPr/>
        </p:nvGrpSpPr>
        <p:grpSpPr>
          <a:xfrm>
            <a:off x="1214589" y="1269509"/>
            <a:ext cx="1466460" cy="1930891"/>
            <a:chOff x="1232345" y="1216241"/>
            <a:chExt cx="1466460" cy="1930891"/>
          </a:xfrm>
          <a:solidFill>
            <a:srgbClr val="FFFF00">
              <a:alpha val="50196"/>
            </a:srgbClr>
          </a:solidFill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58778B6-724B-48B4-A19A-7CF2CACD2966}"/>
                </a:ext>
              </a:extLst>
            </p:cNvPr>
            <p:cNvSpPr/>
            <p:nvPr/>
          </p:nvSpPr>
          <p:spPr>
            <a:xfrm>
              <a:off x="2303752" y="2249009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87520CA-DD8D-4B3B-BFF7-381CEB08C18C}"/>
                </a:ext>
              </a:extLst>
            </p:cNvPr>
            <p:cNvSpPr/>
            <p:nvPr/>
          </p:nvSpPr>
          <p:spPr>
            <a:xfrm>
              <a:off x="1232345" y="1216241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3892B76-C810-4229-B782-47CCFA0849E8}"/>
                </a:ext>
              </a:extLst>
            </p:cNvPr>
            <p:cNvSpPr/>
            <p:nvPr/>
          </p:nvSpPr>
          <p:spPr>
            <a:xfrm>
              <a:off x="1232345" y="1732625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C7B0CBC-E550-4CFD-B4D9-E87892C14C9B}"/>
                </a:ext>
              </a:extLst>
            </p:cNvPr>
            <p:cNvSpPr/>
            <p:nvPr/>
          </p:nvSpPr>
          <p:spPr>
            <a:xfrm>
              <a:off x="1232345" y="2249009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38C2561-F5C8-432B-87C4-17E5F4190945}"/>
                </a:ext>
              </a:extLst>
            </p:cNvPr>
            <p:cNvSpPr/>
            <p:nvPr/>
          </p:nvSpPr>
          <p:spPr>
            <a:xfrm>
              <a:off x="1245658" y="2765393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1D95FEF-C24C-4010-83AE-128639AA53C5}"/>
                </a:ext>
              </a:extLst>
            </p:cNvPr>
            <p:cNvSpPr/>
            <p:nvPr/>
          </p:nvSpPr>
          <p:spPr>
            <a:xfrm>
              <a:off x="1761392" y="1216241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D10DEE7-80C1-41A6-8204-9F334FA30051}"/>
                </a:ext>
              </a:extLst>
            </p:cNvPr>
            <p:cNvSpPr/>
            <p:nvPr/>
          </p:nvSpPr>
          <p:spPr>
            <a:xfrm>
              <a:off x="1761392" y="1732625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C19677D1-ECCC-4E9C-B870-B3926368AAB4}"/>
                </a:ext>
              </a:extLst>
            </p:cNvPr>
            <p:cNvSpPr/>
            <p:nvPr/>
          </p:nvSpPr>
          <p:spPr>
            <a:xfrm>
              <a:off x="1761392" y="2249009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491E67D-4606-40E1-8E5A-F88B0CC16A67}"/>
                </a:ext>
              </a:extLst>
            </p:cNvPr>
            <p:cNvSpPr/>
            <p:nvPr/>
          </p:nvSpPr>
          <p:spPr>
            <a:xfrm>
              <a:off x="1774705" y="2765393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1BB7C40-337E-4D23-AD4B-38FF13267A56}"/>
                </a:ext>
              </a:extLst>
            </p:cNvPr>
            <p:cNvSpPr/>
            <p:nvPr/>
          </p:nvSpPr>
          <p:spPr>
            <a:xfrm>
              <a:off x="2303752" y="1216241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C0F6DC0-0561-48B6-80FF-5C99F62D087A}"/>
                </a:ext>
              </a:extLst>
            </p:cNvPr>
            <p:cNvSpPr/>
            <p:nvPr/>
          </p:nvSpPr>
          <p:spPr>
            <a:xfrm>
              <a:off x="2303752" y="1732625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99C7E63-961C-47E1-BD9E-ED73D0FA894D}"/>
                </a:ext>
              </a:extLst>
            </p:cNvPr>
            <p:cNvSpPr/>
            <p:nvPr/>
          </p:nvSpPr>
          <p:spPr>
            <a:xfrm>
              <a:off x="2317065" y="2765393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76BDACE-013F-43A2-A926-6E4607AF7A56}"/>
              </a:ext>
            </a:extLst>
          </p:cNvPr>
          <p:cNvCxnSpPr>
            <a:cxnSpLocks/>
          </p:cNvCxnSpPr>
          <p:nvPr/>
        </p:nvCxnSpPr>
        <p:spPr>
          <a:xfrm>
            <a:off x="755359" y="1198485"/>
            <a:ext cx="0" cy="193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3F4D45A-ADB8-48E4-B90E-98BC66460E0A}"/>
              </a:ext>
            </a:extLst>
          </p:cNvPr>
          <p:cNvSpPr txBox="1"/>
          <p:nvPr/>
        </p:nvSpPr>
        <p:spPr>
          <a:xfrm rot="16200000">
            <a:off x="131448" y="2025430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 dimensions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74B820C-7996-4B3F-BD4E-DEB45144EBB6}"/>
              </a:ext>
            </a:extLst>
          </p:cNvPr>
          <p:cNvCxnSpPr>
            <a:cxnSpLocks/>
          </p:cNvCxnSpPr>
          <p:nvPr/>
        </p:nvCxnSpPr>
        <p:spPr>
          <a:xfrm>
            <a:off x="1369398" y="3670916"/>
            <a:ext cx="1276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5DEB5B2-AA5E-4F8D-9499-1E22A8E4BC82}"/>
              </a:ext>
            </a:extLst>
          </p:cNvPr>
          <p:cNvSpPr txBox="1"/>
          <p:nvPr/>
        </p:nvSpPr>
        <p:spPr>
          <a:xfrm>
            <a:off x="1500761" y="3398512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 dimensions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879915F-6339-4F87-8A4D-6517FBDAF01A}"/>
              </a:ext>
            </a:extLst>
          </p:cNvPr>
          <p:cNvGrpSpPr/>
          <p:nvPr/>
        </p:nvGrpSpPr>
        <p:grpSpPr>
          <a:xfrm>
            <a:off x="2849662" y="2796267"/>
            <a:ext cx="620253" cy="1013419"/>
            <a:chOff x="3542190" y="722912"/>
            <a:chExt cx="620253" cy="1013419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AA024D7-6887-4CCF-A061-CD5AA81524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2190" y="948730"/>
              <a:ext cx="620253" cy="675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E982CE4-8499-4F79-B715-FA5D4D7030C2}"/>
                </a:ext>
              </a:extLst>
            </p:cNvPr>
            <p:cNvSpPr txBox="1"/>
            <p:nvPr/>
          </p:nvSpPr>
          <p:spPr>
            <a:xfrm rot="18768872">
              <a:off x="3266470" y="1091122"/>
              <a:ext cx="10134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 dimensions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23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uble Bracket 1">
            <a:extLst>
              <a:ext uri="{FF2B5EF4-FFF2-40B4-BE49-F238E27FC236}">
                <a16:creationId xmlns:a16="http://schemas.microsoft.com/office/drawing/2014/main" id="{E48DA47A-C23A-41C1-A234-E12BA9BD9560}"/>
              </a:ext>
            </a:extLst>
          </p:cNvPr>
          <p:cNvSpPr/>
          <p:nvPr/>
        </p:nvSpPr>
        <p:spPr>
          <a:xfrm>
            <a:off x="4216893" y="923278"/>
            <a:ext cx="6035241" cy="242582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0B1EDC-5BAF-48B1-BCA9-19D153C7985F}"/>
              </a:ext>
            </a:extLst>
          </p:cNvPr>
          <p:cNvSpPr txBox="1"/>
          <p:nvPr/>
        </p:nvSpPr>
        <p:spPr>
          <a:xfrm>
            <a:off x="6216450" y="369280"/>
            <a:ext cx="20361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Tuple space</a:t>
            </a:r>
          </a:p>
          <a:p>
            <a:pPr algn="ctr"/>
            <a:r>
              <a:rPr lang="en-US" sz="1200" dirty="0"/>
              <a:t>shape=((4,), (3, 3, 2), (4, 3, 2))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CFCE637-AC39-485C-BFF4-790FF0A8C2D9}"/>
              </a:ext>
            </a:extLst>
          </p:cNvPr>
          <p:cNvGrpSpPr/>
          <p:nvPr/>
        </p:nvGrpSpPr>
        <p:grpSpPr>
          <a:xfrm>
            <a:off x="8212710" y="1152610"/>
            <a:ext cx="1466460" cy="1930891"/>
            <a:chOff x="1369398" y="1117712"/>
            <a:chExt cx="1466460" cy="1930891"/>
          </a:xfrm>
          <a:solidFill>
            <a:srgbClr val="FFFF00">
              <a:alpha val="74118"/>
            </a:srgbClr>
          </a:solidFill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2C10BAD9-2E8B-47D8-94BD-6F8A3A7730CA}"/>
                </a:ext>
              </a:extLst>
            </p:cNvPr>
            <p:cNvSpPr/>
            <p:nvPr/>
          </p:nvSpPr>
          <p:spPr>
            <a:xfrm>
              <a:off x="1369398" y="1117712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11EEB3FF-172F-4078-A12A-7E1EAE6C4EAC}"/>
                </a:ext>
              </a:extLst>
            </p:cNvPr>
            <p:cNvSpPr/>
            <p:nvPr/>
          </p:nvSpPr>
          <p:spPr>
            <a:xfrm>
              <a:off x="1369398" y="1634096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B9F15C20-5FC4-4486-AEE7-BB1BAD6CE319}"/>
                </a:ext>
              </a:extLst>
            </p:cNvPr>
            <p:cNvSpPr/>
            <p:nvPr/>
          </p:nvSpPr>
          <p:spPr>
            <a:xfrm>
              <a:off x="1369398" y="2150480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F340AB84-55E4-4CDB-B1A0-270075B2CE3A}"/>
                </a:ext>
              </a:extLst>
            </p:cNvPr>
            <p:cNvSpPr/>
            <p:nvPr/>
          </p:nvSpPr>
          <p:spPr>
            <a:xfrm>
              <a:off x="1382711" y="2666864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5FB9AE2E-B5C8-485A-B837-7D58ACAC2D56}"/>
                </a:ext>
              </a:extLst>
            </p:cNvPr>
            <p:cNvSpPr/>
            <p:nvPr/>
          </p:nvSpPr>
          <p:spPr>
            <a:xfrm>
              <a:off x="1898445" y="1117712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1DA4615C-0099-4415-A196-45C8D8514143}"/>
                </a:ext>
              </a:extLst>
            </p:cNvPr>
            <p:cNvSpPr/>
            <p:nvPr/>
          </p:nvSpPr>
          <p:spPr>
            <a:xfrm>
              <a:off x="1898445" y="1634096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DE11F23D-C07A-46B4-8919-564E1831E1DC}"/>
                </a:ext>
              </a:extLst>
            </p:cNvPr>
            <p:cNvSpPr/>
            <p:nvPr/>
          </p:nvSpPr>
          <p:spPr>
            <a:xfrm>
              <a:off x="1898445" y="2150480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5C0F840-15BD-45E5-A09A-19D9D545D7C1}"/>
                </a:ext>
              </a:extLst>
            </p:cNvPr>
            <p:cNvSpPr/>
            <p:nvPr/>
          </p:nvSpPr>
          <p:spPr>
            <a:xfrm>
              <a:off x="1911758" y="2666864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26B9D0F3-80CF-4240-8668-BCAD62B8A762}"/>
                </a:ext>
              </a:extLst>
            </p:cNvPr>
            <p:cNvSpPr/>
            <p:nvPr/>
          </p:nvSpPr>
          <p:spPr>
            <a:xfrm>
              <a:off x="2440805" y="1117712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29C28E85-8D11-4B75-A5E6-56EBBB096492}"/>
                </a:ext>
              </a:extLst>
            </p:cNvPr>
            <p:cNvSpPr/>
            <p:nvPr/>
          </p:nvSpPr>
          <p:spPr>
            <a:xfrm>
              <a:off x="2440805" y="1634096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CD067ECF-6784-4631-B7F8-6E28F1F97B23}"/>
                </a:ext>
              </a:extLst>
            </p:cNvPr>
            <p:cNvSpPr/>
            <p:nvPr/>
          </p:nvSpPr>
          <p:spPr>
            <a:xfrm>
              <a:off x="2440805" y="2150480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410E7002-D3B6-44CB-AC12-E992EE653622}"/>
                </a:ext>
              </a:extLst>
            </p:cNvPr>
            <p:cNvSpPr/>
            <p:nvPr/>
          </p:nvSpPr>
          <p:spPr>
            <a:xfrm>
              <a:off x="2454118" y="2666864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1" name="Double Bracket 90">
            <a:extLst>
              <a:ext uri="{FF2B5EF4-FFF2-40B4-BE49-F238E27FC236}">
                <a16:creationId xmlns:a16="http://schemas.microsoft.com/office/drawing/2014/main" id="{A0A15BB5-9D9F-4A36-BF72-B1CCD9ABECAA}"/>
              </a:ext>
            </a:extLst>
          </p:cNvPr>
          <p:cNvSpPr/>
          <p:nvPr/>
        </p:nvSpPr>
        <p:spPr>
          <a:xfrm>
            <a:off x="7908635" y="983324"/>
            <a:ext cx="1997369" cy="232077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F5AC563-2DEA-4C88-A7B8-8C01967C083A}"/>
              </a:ext>
            </a:extLst>
          </p:cNvPr>
          <p:cNvGrpSpPr/>
          <p:nvPr/>
        </p:nvGrpSpPr>
        <p:grpSpPr>
          <a:xfrm>
            <a:off x="8128925" y="1224505"/>
            <a:ext cx="1466460" cy="1930891"/>
            <a:chOff x="1232345" y="1216241"/>
            <a:chExt cx="1466460" cy="1930891"/>
          </a:xfrm>
          <a:solidFill>
            <a:srgbClr val="FFFF00">
              <a:alpha val="50196"/>
            </a:srgbClr>
          </a:solidFill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FC7300EF-D779-4867-BCC1-AD98A13F38AB}"/>
                </a:ext>
              </a:extLst>
            </p:cNvPr>
            <p:cNvSpPr/>
            <p:nvPr/>
          </p:nvSpPr>
          <p:spPr>
            <a:xfrm>
              <a:off x="2303752" y="2249009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6920F815-DC65-42F7-A900-2362C710DFB9}"/>
                </a:ext>
              </a:extLst>
            </p:cNvPr>
            <p:cNvSpPr/>
            <p:nvPr/>
          </p:nvSpPr>
          <p:spPr>
            <a:xfrm>
              <a:off x="1232345" y="1216241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44BFF287-062E-4BDA-ABD6-1F6CEAFC0F96}"/>
                </a:ext>
              </a:extLst>
            </p:cNvPr>
            <p:cNvSpPr/>
            <p:nvPr/>
          </p:nvSpPr>
          <p:spPr>
            <a:xfrm>
              <a:off x="1232345" y="1732625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58631DB3-0FC0-47A7-A483-7EF116706547}"/>
                </a:ext>
              </a:extLst>
            </p:cNvPr>
            <p:cNvSpPr/>
            <p:nvPr/>
          </p:nvSpPr>
          <p:spPr>
            <a:xfrm>
              <a:off x="1232345" y="2249009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CDF77171-9F84-4BC1-ACCB-4B2E14AF7926}"/>
                </a:ext>
              </a:extLst>
            </p:cNvPr>
            <p:cNvSpPr/>
            <p:nvPr/>
          </p:nvSpPr>
          <p:spPr>
            <a:xfrm>
              <a:off x="1245658" y="2765393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C4EA72EA-6B5D-4216-AA0A-B4D4303676B9}"/>
                </a:ext>
              </a:extLst>
            </p:cNvPr>
            <p:cNvSpPr/>
            <p:nvPr/>
          </p:nvSpPr>
          <p:spPr>
            <a:xfrm>
              <a:off x="1761392" y="1216241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0D9D4A64-E47B-4904-A67E-910F4035536F}"/>
                </a:ext>
              </a:extLst>
            </p:cNvPr>
            <p:cNvSpPr/>
            <p:nvPr/>
          </p:nvSpPr>
          <p:spPr>
            <a:xfrm>
              <a:off x="1761392" y="1732625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DAE56C67-BA51-4FD9-9640-DD8B005D299D}"/>
                </a:ext>
              </a:extLst>
            </p:cNvPr>
            <p:cNvSpPr/>
            <p:nvPr/>
          </p:nvSpPr>
          <p:spPr>
            <a:xfrm>
              <a:off x="1761392" y="2249009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1644009-4330-4194-AF29-176601A3764B}"/>
                </a:ext>
              </a:extLst>
            </p:cNvPr>
            <p:cNvSpPr/>
            <p:nvPr/>
          </p:nvSpPr>
          <p:spPr>
            <a:xfrm>
              <a:off x="1774705" y="2765393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A477B3CF-6EB7-47F0-BDD0-220BEC4F63AC}"/>
                </a:ext>
              </a:extLst>
            </p:cNvPr>
            <p:cNvSpPr/>
            <p:nvPr/>
          </p:nvSpPr>
          <p:spPr>
            <a:xfrm>
              <a:off x="2303752" y="1216241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107DFDB5-DFE5-46F6-913E-B53C3DDEA888}"/>
                </a:ext>
              </a:extLst>
            </p:cNvPr>
            <p:cNvSpPr/>
            <p:nvPr/>
          </p:nvSpPr>
          <p:spPr>
            <a:xfrm>
              <a:off x="2303752" y="1732625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1487AB01-F314-4FE7-8A5D-D7BD3376475C}"/>
                </a:ext>
              </a:extLst>
            </p:cNvPr>
            <p:cNvSpPr/>
            <p:nvPr/>
          </p:nvSpPr>
          <p:spPr>
            <a:xfrm>
              <a:off x="2317065" y="2765393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9AB6831-5FFB-4713-9D8D-CD89525542C3}"/>
              </a:ext>
            </a:extLst>
          </p:cNvPr>
          <p:cNvSpPr txBox="1"/>
          <p:nvPr/>
        </p:nvSpPr>
        <p:spPr>
          <a:xfrm>
            <a:off x="7638061" y="2948372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,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17D84D62-1E6A-40B8-BA89-E1C94166F228}"/>
              </a:ext>
            </a:extLst>
          </p:cNvPr>
          <p:cNvSpPr/>
          <p:nvPr/>
        </p:nvSpPr>
        <p:spPr>
          <a:xfrm>
            <a:off x="4841395" y="1158775"/>
            <a:ext cx="381740" cy="381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04F20C69-9ABD-4CA9-B25F-F356E39F748C}"/>
              </a:ext>
            </a:extLst>
          </p:cNvPr>
          <p:cNvSpPr/>
          <p:nvPr/>
        </p:nvSpPr>
        <p:spPr>
          <a:xfrm>
            <a:off x="4841395" y="1675159"/>
            <a:ext cx="381740" cy="381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1CECEF40-E68A-411E-9ADE-CAC9CD21393E}"/>
              </a:ext>
            </a:extLst>
          </p:cNvPr>
          <p:cNvSpPr/>
          <p:nvPr/>
        </p:nvSpPr>
        <p:spPr>
          <a:xfrm>
            <a:off x="4841395" y="2191543"/>
            <a:ext cx="381740" cy="381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Double Bracket 115">
            <a:extLst>
              <a:ext uri="{FF2B5EF4-FFF2-40B4-BE49-F238E27FC236}">
                <a16:creationId xmlns:a16="http://schemas.microsoft.com/office/drawing/2014/main" id="{415CC1C1-C1F8-4C5F-9F62-BE059E81046C}"/>
              </a:ext>
            </a:extLst>
          </p:cNvPr>
          <p:cNvSpPr/>
          <p:nvPr/>
        </p:nvSpPr>
        <p:spPr>
          <a:xfrm>
            <a:off x="4654960" y="970862"/>
            <a:ext cx="781236" cy="232077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256CA89C-B2EA-450B-947D-71046893B5A4}"/>
              </a:ext>
            </a:extLst>
          </p:cNvPr>
          <p:cNvSpPr/>
          <p:nvPr/>
        </p:nvSpPr>
        <p:spPr>
          <a:xfrm>
            <a:off x="4854708" y="2707927"/>
            <a:ext cx="381740" cy="381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62CBF3F-CF6E-4512-81CA-F69B45AAC431}"/>
              </a:ext>
            </a:extLst>
          </p:cNvPr>
          <p:cNvSpPr txBox="1"/>
          <p:nvPr/>
        </p:nvSpPr>
        <p:spPr>
          <a:xfrm>
            <a:off x="5438332" y="2948372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,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83A5C5-E376-4AC5-827B-43249872EEB0}"/>
              </a:ext>
            </a:extLst>
          </p:cNvPr>
          <p:cNvGrpSpPr/>
          <p:nvPr/>
        </p:nvGrpSpPr>
        <p:grpSpPr>
          <a:xfrm>
            <a:off x="5671739" y="1499881"/>
            <a:ext cx="2077368" cy="1803095"/>
            <a:chOff x="5680031" y="970562"/>
            <a:chExt cx="2077368" cy="1803095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7AEB62C-F772-48AA-BDF1-649297D6D733}"/>
                </a:ext>
              </a:extLst>
            </p:cNvPr>
            <p:cNvGrpSpPr/>
            <p:nvPr/>
          </p:nvGrpSpPr>
          <p:grpSpPr>
            <a:xfrm>
              <a:off x="6056604" y="1059658"/>
              <a:ext cx="1453147" cy="1414507"/>
              <a:chOff x="1369398" y="1117712"/>
              <a:chExt cx="1453147" cy="1414507"/>
            </a:xfrm>
            <a:solidFill>
              <a:srgbClr val="FF3300"/>
            </a:solidFill>
          </p:grpSpPr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3617114B-C14A-4AB2-89CF-3E40EFA168A9}"/>
                  </a:ext>
                </a:extLst>
              </p:cNvPr>
              <p:cNvSpPr/>
              <p:nvPr/>
            </p:nvSpPr>
            <p:spPr>
              <a:xfrm>
                <a:off x="1369398" y="1117712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1" name="Rectangle: Rounded Corners 150">
                <a:extLst>
                  <a:ext uri="{FF2B5EF4-FFF2-40B4-BE49-F238E27FC236}">
                    <a16:creationId xmlns:a16="http://schemas.microsoft.com/office/drawing/2014/main" id="{8305EACC-5B1A-41A7-AC75-8144D6599897}"/>
                  </a:ext>
                </a:extLst>
              </p:cNvPr>
              <p:cNvSpPr/>
              <p:nvPr/>
            </p:nvSpPr>
            <p:spPr>
              <a:xfrm>
                <a:off x="1369398" y="1634096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0B847F81-0955-4849-9166-C7058254D954}"/>
                  </a:ext>
                </a:extLst>
              </p:cNvPr>
              <p:cNvSpPr/>
              <p:nvPr/>
            </p:nvSpPr>
            <p:spPr>
              <a:xfrm>
                <a:off x="1369398" y="2150480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D5E7E829-B3F6-4DA9-AB81-F6919D383A02}"/>
                  </a:ext>
                </a:extLst>
              </p:cNvPr>
              <p:cNvSpPr/>
              <p:nvPr/>
            </p:nvSpPr>
            <p:spPr>
              <a:xfrm>
                <a:off x="1898445" y="1117712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0E69F30F-06CE-4DCA-8AB2-5D1B69C44678}"/>
                  </a:ext>
                </a:extLst>
              </p:cNvPr>
              <p:cNvSpPr/>
              <p:nvPr/>
            </p:nvSpPr>
            <p:spPr>
              <a:xfrm>
                <a:off x="1898445" y="1634096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6" name="Rectangle: Rounded Corners 155">
                <a:extLst>
                  <a:ext uri="{FF2B5EF4-FFF2-40B4-BE49-F238E27FC236}">
                    <a16:creationId xmlns:a16="http://schemas.microsoft.com/office/drawing/2014/main" id="{B4A00911-CA8B-4F97-A974-CF0C248CBA39}"/>
                  </a:ext>
                </a:extLst>
              </p:cNvPr>
              <p:cNvSpPr/>
              <p:nvPr/>
            </p:nvSpPr>
            <p:spPr>
              <a:xfrm>
                <a:off x="1898445" y="2150480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2014D785-9FBA-4326-87DB-CBCDEA267055}"/>
                  </a:ext>
                </a:extLst>
              </p:cNvPr>
              <p:cNvSpPr/>
              <p:nvPr/>
            </p:nvSpPr>
            <p:spPr>
              <a:xfrm>
                <a:off x="2440805" y="1117712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9" name="Rectangle: Rounded Corners 158">
                <a:extLst>
                  <a:ext uri="{FF2B5EF4-FFF2-40B4-BE49-F238E27FC236}">
                    <a16:creationId xmlns:a16="http://schemas.microsoft.com/office/drawing/2014/main" id="{C0620BA0-3C72-44BB-9839-B094E9A2BBDD}"/>
                  </a:ext>
                </a:extLst>
              </p:cNvPr>
              <p:cNvSpPr/>
              <p:nvPr/>
            </p:nvSpPr>
            <p:spPr>
              <a:xfrm>
                <a:off x="2440805" y="1634096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1869F510-7314-4EA3-B45A-AE8C2A3DA7DB}"/>
                  </a:ext>
                </a:extLst>
              </p:cNvPr>
              <p:cNvSpPr/>
              <p:nvPr/>
            </p:nvSpPr>
            <p:spPr>
              <a:xfrm>
                <a:off x="2440805" y="2150480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4" name="Double Bracket 123">
              <a:extLst>
                <a:ext uri="{FF2B5EF4-FFF2-40B4-BE49-F238E27FC236}">
                  <a16:creationId xmlns:a16="http://schemas.microsoft.com/office/drawing/2014/main" id="{B9CF0B4A-9E55-4081-89FB-42FCA0690F10}"/>
                </a:ext>
              </a:extLst>
            </p:cNvPr>
            <p:cNvSpPr/>
            <p:nvPr/>
          </p:nvSpPr>
          <p:spPr>
            <a:xfrm>
              <a:off x="5680031" y="970562"/>
              <a:ext cx="2077368" cy="1803095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9D3AC1FE-324F-4232-B07B-A056F65E994F}"/>
                </a:ext>
              </a:extLst>
            </p:cNvPr>
            <p:cNvGrpSpPr/>
            <p:nvPr/>
          </p:nvGrpSpPr>
          <p:grpSpPr>
            <a:xfrm>
              <a:off x="5930837" y="1154593"/>
              <a:ext cx="1453147" cy="1414507"/>
              <a:chOff x="1289495" y="1159091"/>
              <a:chExt cx="1453147" cy="1414507"/>
            </a:xfrm>
            <a:solidFill>
              <a:srgbClr val="FF3300">
                <a:alpha val="49804"/>
              </a:srgbClr>
            </a:solidFill>
          </p:grpSpPr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CB2F4416-0C13-47FC-AD03-2BD63A65E9AE}"/>
                  </a:ext>
                </a:extLst>
              </p:cNvPr>
              <p:cNvSpPr/>
              <p:nvPr/>
            </p:nvSpPr>
            <p:spPr>
              <a:xfrm>
                <a:off x="2360902" y="2191859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1B6A2450-8BCA-464A-97A5-275DF0A3F8AF}"/>
                  </a:ext>
                </a:extLst>
              </p:cNvPr>
              <p:cNvSpPr/>
              <p:nvPr/>
            </p:nvSpPr>
            <p:spPr>
              <a:xfrm>
                <a:off x="1289495" y="1159091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52DCF8B9-2D03-4CA8-A34B-71FAED7050C3}"/>
                  </a:ext>
                </a:extLst>
              </p:cNvPr>
              <p:cNvSpPr/>
              <p:nvPr/>
            </p:nvSpPr>
            <p:spPr>
              <a:xfrm>
                <a:off x="1289495" y="1675475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Rectangle: Rounded Corners 128">
                <a:extLst>
                  <a:ext uri="{FF2B5EF4-FFF2-40B4-BE49-F238E27FC236}">
                    <a16:creationId xmlns:a16="http://schemas.microsoft.com/office/drawing/2014/main" id="{4888726B-5953-4033-B28C-13F837D34799}"/>
                  </a:ext>
                </a:extLst>
              </p:cNvPr>
              <p:cNvSpPr/>
              <p:nvPr/>
            </p:nvSpPr>
            <p:spPr>
              <a:xfrm>
                <a:off x="1289495" y="2191859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8C3781FC-D137-4568-A91C-A60926FE68E4}"/>
                  </a:ext>
                </a:extLst>
              </p:cNvPr>
              <p:cNvSpPr/>
              <p:nvPr/>
            </p:nvSpPr>
            <p:spPr>
              <a:xfrm>
                <a:off x="1818542" y="1159091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24C07D68-2A50-4E6C-9EC5-C33CAF6EDF71}"/>
                  </a:ext>
                </a:extLst>
              </p:cNvPr>
              <p:cNvSpPr/>
              <p:nvPr/>
            </p:nvSpPr>
            <p:spPr>
              <a:xfrm>
                <a:off x="1818542" y="1675475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BB9596A-70A1-4F2A-8C1B-853793CFE11D}"/>
                  </a:ext>
                </a:extLst>
              </p:cNvPr>
              <p:cNvSpPr/>
              <p:nvPr/>
            </p:nvSpPr>
            <p:spPr>
              <a:xfrm>
                <a:off x="1818542" y="2191859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D3B6FE82-1770-4B97-9529-619CF6204B22}"/>
                  </a:ext>
                </a:extLst>
              </p:cNvPr>
              <p:cNvSpPr/>
              <p:nvPr/>
            </p:nvSpPr>
            <p:spPr>
              <a:xfrm>
                <a:off x="2360902" y="1159091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84DA66C6-9738-461B-92A7-0E95862D1B92}"/>
                  </a:ext>
                </a:extLst>
              </p:cNvPr>
              <p:cNvSpPr/>
              <p:nvPr/>
            </p:nvSpPr>
            <p:spPr>
              <a:xfrm>
                <a:off x="2360902" y="1675475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852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B30B1EDC-5BAF-48B1-BCA9-19D153C7985F}"/>
              </a:ext>
            </a:extLst>
          </p:cNvPr>
          <p:cNvSpPr txBox="1"/>
          <p:nvPr/>
        </p:nvSpPr>
        <p:spPr>
          <a:xfrm>
            <a:off x="6262626" y="369280"/>
            <a:ext cx="14863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Dict space</a:t>
            </a:r>
          </a:p>
          <a:p>
            <a:pPr algn="ctr"/>
            <a:r>
              <a:rPr lang="en-US" sz="1200" dirty="0"/>
              <a:t>shape=((3, 3, 2), (3,))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917408-CB61-486E-9857-610CCB4AF8D6}"/>
              </a:ext>
            </a:extLst>
          </p:cNvPr>
          <p:cNvGrpSpPr/>
          <p:nvPr/>
        </p:nvGrpSpPr>
        <p:grpSpPr>
          <a:xfrm>
            <a:off x="5434652" y="1008021"/>
            <a:ext cx="781236" cy="1803095"/>
            <a:chOff x="4654960" y="970862"/>
            <a:chExt cx="781236" cy="1803095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7D84D62-1E6A-40B8-BA89-E1C94166F228}"/>
                </a:ext>
              </a:extLst>
            </p:cNvPr>
            <p:cNvSpPr/>
            <p:nvPr/>
          </p:nvSpPr>
          <p:spPr>
            <a:xfrm>
              <a:off x="4841395" y="1158775"/>
              <a:ext cx="381740" cy="381739"/>
            </a:xfrm>
            <a:prstGeom prst="roundRect">
              <a:avLst/>
            </a:prstGeom>
            <a:solidFill>
              <a:srgbClr val="00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04F20C69-9ABD-4CA9-B25F-F356E39F748C}"/>
                </a:ext>
              </a:extLst>
            </p:cNvPr>
            <p:cNvSpPr/>
            <p:nvPr/>
          </p:nvSpPr>
          <p:spPr>
            <a:xfrm>
              <a:off x="4841395" y="1675159"/>
              <a:ext cx="381740" cy="381739"/>
            </a:xfrm>
            <a:prstGeom prst="roundRect">
              <a:avLst/>
            </a:prstGeom>
            <a:solidFill>
              <a:srgbClr val="00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1CECEF40-E68A-411E-9ADE-CAC9CD21393E}"/>
                </a:ext>
              </a:extLst>
            </p:cNvPr>
            <p:cNvSpPr/>
            <p:nvPr/>
          </p:nvSpPr>
          <p:spPr>
            <a:xfrm>
              <a:off x="4841395" y="2191543"/>
              <a:ext cx="381740" cy="381739"/>
            </a:xfrm>
            <a:prstGeom prst="roundRect">
              <a:avLst/>
            </a:prstGeom>
            <a:solidFill>
              <a:srgbClr val="00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Double Bracket 115">
              <a:extLst>
                <a:ext uri="{FF2B5EF4-FFF2-40B4-BE49-F238E27FC236}">
                  <a16:creationId xmlns:a16="http://schemas.microsoft.com/office/drawing/2014/main" id="{415CC1C1-C1F8-4C5F-9F62-BE059E81046C}"/>
                </a:ext>
              </a:extLst>
            </p:cNvPr>
            <p:cNvSpPr/>
            <p:nvPr/>
          </p:nvSpPr>
          <p:spPr>
            <a:xfrm>
              <a:off x="4654960" y="970862"/>
              <a:ext cx="781236" cy="1803095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262CBF3F-CF6E-4512-81CA-F69B45AAC431}"/>
              </a:ext>
            </a:extLst>
          </p:cNvPr>
          <p:cNvSpPr txBox="1"/>
          <p:nvPr/>
        </p:nvSpPr>
        <p:spPr>
          <a:xfrm>
            <a:off x="6221028" y="2555206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,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C6420E-F674-4C68-894B-C321B417DB20}"/>
              </a:ext>
            </a:extLst>
          </p:cNvPr>
          <p:cNvGrpSpPr/>
          <p:nvPr/>
        </p:nvGrpSpPr>
        <p:grpSpPr>
          <a:xfrm>
            <a:off x="7451295" y="1008021"/>
            <a:ext cx="2077368" cy="1803095"/>
            <a:chOff x="9019611" y="1145277"/>
            <a:chExt cx="2077368" cy="1803095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7AEB62C-F772-48AA-BDF1-649297D6D733}"/>
                </a:ext>
              </a:extLst>
            </p:cNvPr>
            <p:cNvGrpSpPr/>
            <p:nvPr/>
          </p:nvGrpSpPr>
          <p:grpSpPr>
            <a:xfrm>
              <a:off x="9396184" y="1234373"/>
              <a:ext cx="1453147" cy="1414507"/>
              <a:chOff x="1369398" y="1117712"/>
              <a:chExt cx="1453147" cy="1414507"/>
            </a:xfrm>
            <a:solidFill>
              <a:srgbClr val="00FF99"/>
            </a:solidFill>
          </p:grpSpPr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3617114B-C14A-4AB2-89CF-3E40EFA168A9}"/>
                  </a:ext>
                </a:extLst>
              </p:cNvPr>
              <p:cNvSpPr/>
              <p:nvPr/>
            </p:nvSpPr>
            <p:spPr>
              <a:xfrm>
                <a:off x="1369398" y="1117712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Rectangle: Rounded Corners 150">
                <a:extLst>
                  <a:ext uri="{FF2B5EF4-FFF2-40B4-BE49-F238E27FC236}">
                    <a16:creationId xmlns:a16="http://schemas.microsoft.com/office/drawing/2014/main" id="{8305EACC-5B1A-41A7-AC75-8144D6599897}"/>
                  </a:ext>
                </a:extLst>
              </p:cNvPr>
              <p:cNvSpPr/>
              <p:nvPr/>
            </p:nvSpPr>
            <p:spPr>
              <a:xfrm>
                <a:off x="1369398" y="1634096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0B847F81-0955-4849-9166-C7058254D954}"/>
                  </a:ext>
                </a:extLst>
              </p:cNvPr>
              <p:cNvSpPr/>
              <p:nvPr/>
            </p:nvSpPr>
            <p:spPr>
              <a:xfrm>
                <a:off x="1369398" y="2150480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D5E7E829-B3F6-4DA9-AB81-F6919D383A02}"/>
                  </a:ext>
                </a:extLst>
              </p:cNvPr>
              <p:cNvSpPr/>
              <p:nvPr/>
            </p:nvSpPr>
            <p:spPr>
              <a:xfrm>
                <a:off x="1898445" y="1117712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0E69F30F-06CE-4DCA-8AB2-5D1B69C44678}"/>
                  </a:ext>
                </a:extLst>
              </p:cNvPr>
              <p:cNvSpPr/>
              <p:nvPr/>
            </p:nvSpPr>
            <p:spPr>
              <a:xfrm>
                <a:off x="1898445" y="1634096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Rectangle: Rounded Corners 155">
                <a:extLst>
                  <a:ext uri="{FF2B5EF4-FFF2-40B4-BE49-F238E27FC236}">
                    <a16:creationId xmlns:a16="http://schemas.microsoft.com/office/drawing/2014/main" id="{B4A00911-CA8B-4F97-A974-CF0C248CBA39}"/>
                  </a:ext>
                </a:extLst>
              </p:cNvPr>
              <p:cNvSpPr/>
              <p:nvPr/>
            </p:nvSpPr>
            <p:spPr>
              <a:xfrm>
                <a:off x="1898445" y="2150480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2014D785-9FBA-4326-87DB-CBCDEA267055}"/>
                  </a:ext>
                </a:extLst>
              </p:cNvPr>
              <p:cNvSpPr/>
              <p:nvPr/>
            </p:nvSpPr>
            <p:spPr>
              <a:xfrm>
                <a:off x="2440805" y="1117712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Rectangle: Rounded Corners 158">
                <a:extLst>
                  <a:ext uri="{FF2B5EF4-FFF2-40B4-BE49-F238E27FC236}">
                    <a16:creationId xmlns:a16="http://schemas.microsoft.com/office/drawing/2014/main" id="{C0620BA0-3C72-44BB-9839-B094E9A2BBDD}"/>
                  </a:ext>
                </a:extLst>
              </p:cNvPr>
              <p:cNvSpPr/>
              <p:nvPr/>
            </p:nvSpPr>
            <p:spPr>
              <a:xfrm>
                <a:off x="2440805" y="1634096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1869F510-7314-4EA3-B45A-AE8C2A3DA7DB}"/>
                  </a:ext>
                </a:extLst>
              </p:cNvPr>
              <p:cNvSpPr/>
              <p:nvPr/>
            </p:nvSpPr>
            <p:spPr>
              <a:xfrm>
                <a:off x="2440805" y="2150480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4" name="Double Bracket 123">
              <a:extLst>
                <a:ext uri="{FF2B5EF4-FFF2-40B4-BE49-F238E27FC236}">
                  <a16:creationId xmlns:a16="http://schemas.microsoft.com/office/drawing/2014/main" id="{B9CF0B4A-9E55-4081-89FB-42FCA0690F10}"/>
                </a:ext>
              </a:extLst>
            </p:cNvPr>
            <p:cNvSpPr/>
            <p:nvPr/>
          </p:nvSpPr>
          <p:spPr>
            <a:xfrm>
              <a:off x="9019611" y="1145277"/>
              <a:ext cx="2077368" cy="1803095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9D3AC1FE-324F-4232-B07B-A056F65E994F}"/>
                </a:ext>
              </a:extLst>
            </p:cNvPr>
            <p:cNvGrpSpPr/>
            <p:nvPr/>
          </p:nvGrpSpPr>
          <p:grpSpPr>
            <a:xfrm>
              <a:off x="9213267" y="1386458"/>
              <a:ext cx="1453147" cy="1414507"/>
              <a:chOff x="1232345" y="1216241"/>
              <a:chExt cx="1453147" cy="1414507"/>
            </a:xfrm>
            <a:solidFill>
              <a:srgbClr val="00FF99">
                <a:alpha val="49804"/>
              </a:srgbClr>
            </a:solidFill>
          </p:grpSpPr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CB2F4416-0C13-47FC-AD03-2BD63A65E9AE}"/>
                  </a:ext>
                </a:extLst>
              </p:cNvPr>
              <p:cNvSpPr/>
              <p:nvPr/>
            </p:nvSpPr>
            <p:spPr>
              <a:xfrm>
                <a:off x="2303752" y="2249009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1B6A2450-8BCA-464A-97A5-275DF0A3F8AF}"/>
                  </a:ext>
                </a:extLst>
              </p:cNvPr>
              <p:cNvSpPr/>
              <p:nvPr/>
            </p:nvSpPr>
            <p:spPr>
              <a:xfrm>
                <a:off x="1232345" y="1216241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52DCF8B9-2D03-4CA8-A34B-71FAED7050C3}"/>
                  </a:ext>
                </a:extLst>
              </p:cNvPr>
              <p:cNvSpPr/>
              <p:nvPr/>
            </p:nvSpPr>
            <p:spPr>
              <a:xfrm>
                <a:off x="1232345" y="1732625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Rectangle: Rounded Corners 128">
                <a:extLst>
                  <a:ext uri="{FF2B5EF4-FFF2-40B4-BE49-F238E27FC236}">
                    <a16:creationId xmlns:a16="http://schemas.microsoft.com/office/drawing/2014/main" id="{4888726B-5953-4033-B28C-13F837D34799}"/>
                  </a:ext>
                </a:extLst>
              </p:cNvPr>
              <p:cNvSpPr/>
              <p:nvPr/>
            </p:nvSpPr>
            <p:spPr>
              <a:xfrm>
                <a:off x="1232345" y="2249009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8C3781FC-D137-4568-A91C-A60926FE68E4}"/>
                  </a:ext>
                </a:extLst>
              </p:cNvPr>
              <p:cNvSpPr/>
              <p:nvPr/>
            </p:nvSpPr>
            <p:spPr>
              <a:xfrm>
                <a:off x="1761392" y="1216241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24C07D68-2A50-4E6C-9EC5-C33CAF6EDF71}"/>
                  </a:ext>
                </a:extLst>
              </p:cNvPr>
              <p:cNvSpPr/>
              <p:nvPr/>
            </p:nvSpPr>
            <p:spPr>
              <a:xfrm>
                <a:off x="1761392" y="1732625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BB9596A-70A1-4F2A-8C1B-853793CFE11D}"/>
                  </a:ext>
                </a:extLst>
              </p:cNvPr>
              <p:cNvSpPr/>
              <p:nvPr/>
            </p:nvSpPr>
            <p:spPr>
              <a:xfrm>
                <a:off x="1761392" y="2249009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D3B6FE82-1770-4B97-9529-619CF6204B22}"/>
                  </a:ext>
                </a:extLst>
              </p:cNvPr>
              <p:cNvSpPr/>
              <p:nvPr/>
            </p:nvSpPr>
            <p:spPr>
              <a:xfrm>
                <a:off x="2303752" y="1216241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84DA66C6-9738-461B-92A7-0E95862D1B92}"/>
                  </a:ext>
                </a:extLst>
              </p:cNvPr>
              <p:cNvSpPr/>
              <p:nvPr/>
            </p:nvSpPr>
            <p:spPr>
              <a:xfrm>
                <a:off x="2303752" y="1732625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Double Brace 2">
            <a:extLst>
              <a:ext uri="{FF2B5EF4-FFF2-40B4-BE49-F238E27FC236}">
                <a16:creationId xmlns:a16="http://schemas.microsoft.com/office/drawing/2014/main" id="{5E379EEA-9882-41D1-87E4-717B4CEFE602}"/>
              </a:ext>
            </a:extLst>
          </p:cNvPr>
          <p:cNvSpPr/>
          <p:nvPr/>
        </p:nvSpPr>
        <p:spPr>
          <a:xfrm>
            <a:off x="4216894" y="923278"/>
            <a:ext cx="5752730" cy="2093593"/>
          </a:xfrm>
          <a:prstGeom prst="bracePair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4BB20-9704-416A-883E-EB0CE974DEFB}"/>
              </a:ext>
            </a:extLst>
          </p:cNvPr>
          <p:cNvSpPr txBox="1"/>
          <p:nvPr/>
        </p:nvSpPr>
        <p:spPr>
          <a:xfrm>
            <a:off x="4515268" y="1065987"/>
            <a:ext cx="97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“key Z”: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3ACB758-1FAD-46EB-AC08-D2CFBB4FCDCB}"/>
              </a:ext>
            </a:extLst>
          </p:cNvPr>
          <p:cNvSpPr txBox="1"/>
          <p:nvPr/>
        </p:nvSpPr>
        <p:spPr>
          <a:xfrm>
            <a:off x="6513144" y="1065987"/>
            <a:ext cx="984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“key A”: </a:t>
            </a:r>
          </a:p>
        </p:txBody>
      </p:sp>
    </p:spTree>
    <p:extLst>
      <p:ext uri="{BB962C8B-B14F-4D97-AF65-F5344CB8AC3E}">
        <p14:creationId xmlns:p14="http://schemas.microsoft.com/office/powerpoint/2010/main" val="2060124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1142D5-0A26-454F-AFED-7ED1511B5F30}"/>
              </a:ext>
            </a:extLst>
          </p:cNvPr>
          <p:cNvSpPr/>
          <p:nvPr/>
        </p:nvSpPr>
        <p:spPr>
          <a:xfrm>
            <a:off x="479380" y="1242874"/>
            <a:ext cx="381740" cy="381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F329CE-6766-456D-B474-726AD0800001}"/>
              </a:ext>
            </a:extLst>
          </p:cNvPr>
          <p:cNvSpPr/>
          <p:nvPr/>
        </p:nvSpPr>
        <p:spPr>
          <a:xfrm>
            <a:off x="479380" y="1759258"/>
            <a:ext cx="381740" cy="381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E616025A-983D-420D-BE21-D5D58FAF7602}"/>
              </a:ext>
            </a:extLst>
          </p:cNvPr>
          <p:cNvSpPr/>
          <p:nvPr/>
        </p:nvSpPr>
        <p:spPr>
          <a:xfrm>
            <a:off x="292945" y="1054961"/>
            <a:ext cx="781236" cy="131537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C7448E-CC68-42AE-8AD2-666B611FF268}"/>
              </a:ext>
            </a:extLst>
          </p:cNvPr>
          <p:cNvSpPr txBox="1"/>
          <p:nvPr/>
        </p:nvSpPr>
        <p:spPr>
          <a:xfrm>
            <a:off x="233470" y="222341"/>
            <a:ext cx="9414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DataOp</a:t>
            </a:r>
            <a:endParaRPr lang="en-US" dirty="0"/>
          </a:p>
          <a:p>
            <a:pPr algn="ctr"/>
            <a:r>
              <a:rPr lang="en-US" sz="1200" dirty="0" err="1"/>
              <a:t>dtype</a:t>
            </a:r>
            <a:r>
              <a:rPr lang="en-US" sz="1200" dirty="0"/>
              <a:t>=int32</a:t>
            </a:r>
          </a:p>
          <a:p>
            <a:pPr algn="ctr"/>
            <a:r>
              <a:rPr lang="en-US" sz="1200" dirty="0"/>
              <a:t>shape=(2,)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23CA3A-986E-41C8-96A1-61CE986E907B}"/>
              </a:ext>
            </a:extLst>
          </p:cNvPr>
          <p:cNvSpPr txBox="1"/>
          <p:nvPr/>
        </p:nvSpPr>
        <p:spPr>
          <a:xfrm>
            <a:off x="1754294" y="222341"/>
            <a:ext cx="15524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DataOpTuple</a:t>
            </a:r>
            <a:endParaRPr lang="en-US" dirty="0"/>
          </a:p>
          <a:p>
            <a:pPr algn="ctr"/>
            <a:r>
              <a:rPr lang="en-US" sz="1200" dirty="0" err="1"/>
              <a:t>dtype</a:t>
            </a:r>
            <a:r>
              <a:rPr lang="en-US" sz="1200" dirty="0"/>
              <a:t>=(float32, int32)</a:t>
            </a:r>
          </a:p>
          <a:p>
            <a:pPr algn="ctr"/>
            <a:r>
              <a:rPr lang="en-US" sz="1200" dirty="0"/>
              <a:t>shape=((2,), ())</a:t>
            </a:r>
          </a:p>
        </p:txBody>
      </p:sp>
      <p:sp>
        <p:nvSpPr>
          <p:cNvPr id="36" name="Double Bracket 35">
            <a:extLst>
              <a:ext uri="{FF2B5EF4-FFF2-40B4-BE49-F238E27FC236}">
                <a16:creationId xmlns:a16="http://schemas.microsoft.com/office/drawing/2014/main" id="{16C81DC0-6292-4DE9-B52D-87E76B73A393}"/>
              </a:ext>
            </a:extLst>
          </p:cNvPr>
          <p:cNvSpPr/>
          <p:nvPr/>
        </p:nvSpPr>
        <p:spPr>
          <a:xfrm>
            <a:off x="1666875" y="1054961"/>
            <a:ext cx="1800226" cy="1440589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C15686A-DBF5-446F-821E-792896473EBE}"/>
              </a:ext>
            </a:extLst>
          </p:cNvPr>
          <p:cNvSpPr/>
          <p:nvPr/>
        </p:nvSpPr>
        <p:spPr>
          <a:xfrm>
            <a:off x="2027174" y="1290458"/>
            <a:ext cx="381740" cy="38173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0.2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7F3B6D52-67E5-431D-9F46-B87CEC6FFFED}"/>
              </a:ext>
            </a:extLst>
          </p:cNvPr>
          <p:cNvSpPr/>
          <p:nvPr/>
        </p:nvSpPr>
        <p:spPr>
          <a:xfrm>
            <a:off x="2027174" y="1806842"/>
            <a:ext cx="381740" cy="38173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0.5</a:t>
            </a:r>
          </a:p>
        </p:txBody>
      </p:sp>
      <p:sp>
        <p:nvSpPr>
          <p:cNvPr id="74" name="Double Bracket 73">
            <a:extLst>
              <a:ext uri="{FF2B5EF4-FFF2-40B4-BE49-F238E27FC236}">
                <a16:creationId xmlns:a16="http://schemas.microsoft.com/office/drawing/2014/main" id="{39B5F82F-F9B6-448E-8A03-2A87F87D6E88}"/>
              </a:ext>
            </a:extLst>
          </p:cNvPr>
          <p:cNvSpPr/>
          <p:nvPr/>
        </p:nvSpPr>
        <p:spPr>
          <a:xfrm>
            <a:off x="1840739" y="1102545"/>
            <a:ext cx="781236" cy="126779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180DE1B-436A-47E7-9248-A845BF35A817}"/>
              </a:ext>
            </a:extLst>
          </p:cNvPr>
          <p:cNvSpPr txBox="1"/>
          <p:nvPr/>
        </p:nvSpPr>
        <p:spPr>
          <a:xfrm>
            <a:off x="2624111" y="2041830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,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2551BA31-7276-4FBC-9804-53DFDF444DDE}"/>
              </a:ext>
            </a:extLst>
          </p:cNvPr>
          <p:cNvSpPr/>
          <p:nvPr/>
        </p:nvSpPr>
        <p:spPr>
          <a:xfrm>
            <a:off x="2912366" y="1290458"/>
            <a:ext cx="381740" cy="381739"/>
          </a:xfrm>
          <a:prstGeom prst="roundRect">
            <a:avLst/>
          </a:prstGeom>
          <a:solidFill>
            <a:srgbClr val="FF33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6388A44-1DF2-4CE4-92DF-A87FB915BB55}"/>
              </a:ext>
            </a:extLst>
          </p:cNvPr>
          <p:cNvGrpSpPr/>
          <p:nvPr/>
        </p:nvGrpSpPr>
        <p:grpSpPr>
          <a:xfrm>
            <a:off x="4944178" y="1129532"/>
            <a:ext cx="781236" cy="1803095"/>
            <a:chOff x="4654960" y="970862"/>
            <a:chExt cx="781236" cy="180309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E37FFF23-C7D6-4231-8063-CDDB8A806D16}"/>
                </a:ext>
              </a:extLst>
            </p:cNvPr>
            <p:cNvSpPr/>
            <p:nvPr/>
          </p:nvSpPr>
          <p:spPr>
            <a:xfrm>
              <a:off x="4841395" y="1158775"/>
              <a:ext cx="381740" cy="381739"/>
            </a:xfrm>
            <a:prstGeom prst="roundRect">
              <a:avLst/>
            </a:prstGeom>
            <a:solidFill>
              <a:srgbClr val="00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39E79671-5B28-4384-9B1F-498882C6244C}"/>
                </a:ext>
              </a:extLst>
            </p:cNvPr>
            <p:cNvSpPr/>
            <p:nvPr/>
          </p:nvSpPr>
          <p:spPr>
            <a:xfrm>
              <a:off x="4841395" y="1675159"/>
              <a:ext cx="381740" cy="381739"/>
            </a:xfrm>
            <a:prstGeom prst="roundRect">
              <a:avLst/>
            </a:prstGeom>
            <a:solidFill>
              <a:srgbClr val="00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E5C15DCD-A58B-46C9-A6BC-1F112A7CD0E0}"/>
                </a:ext>
              </a:extLst>
            </p:cNvPr>
            <p:cNvSpPr/>
            <p:nvPr/>
          </p:nvSpPr>
          <p:spPr>
            <a:xfrm>
              <a:off x="4841395" y="2191543"/>
              <a:ext cx="381740" cy="381739"/>
            </a:xfrm>
            <a:prstGeom prst="roundRect">
              <a:avLst/>
            </a:prstGeom>
            <a:solidFill>
              <a:srgbClr val="00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3" name="Double Bracket 102">
              <a:extLst>
                <a:ext uri="{FF2B5EF4-FFF2-40B4-BE49-F238E27FC236}">
                  <a16:creationId xmlns:a16="http://schemas.microsoft.com/office/drawing/2014/main" id="{76EB4767-6754-48AA-963D-3B5E804E6CAD}"/>
                </a:ext>
              </a:extLst>
            </p:cNvPr>
            <p:cNvSpPr/>
            <p:nvPr/>
          </p:nvSpPr>
          <p:spPr>
            <a:xfrm>
              <a:off x="4654960" y="970862"/>
              <a:ext cx="781236" cy="1803095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5AF345EF-FADF-43C4-884A-A43C9540E4CD}"/>
              </a:ext>
            </a:extLst>
          </p:cNvPr>
          <p:cNvSpPr txBox="1"/>
          <p:nvPr/>
        </p:nvSpPr>
        <p:spPr>
          <a:xfrm>
            <a:off x="6063929" y="2676717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,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6D97572-F5FE-4F11-A9A0-B2E143A969B7}"/>
              </a:ext>
            </a:extLst>
          </p:cNvPr>
          <p:cNvGrpSpPr/>
          <p:nvPr/>
        </p:nvGrpSpPr>
        <p:grpSpPr>
          <a:xfrm>
            <a:off x="6427421" y="1129532"/>
            <a:ext cx="2077368" cy="1803095"/>
            <a:chOff x="9019611" y="1145277"/>
            <a:chExt cx="2077368" cy="1803095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C9B52A42-E502-4488-A600-5B2BDCD9F225}"/>
                </a:ext>
              </a:extLst>
            </p:cNvPr>
            <p:cNvGrpSpPr/>
            <p:nvPr/>
          </p:nvGrpSpPr>
          <p:grpSpPr>
            <a:xfrm>
              <a:off x="9396184" y="1234373"/>
              <a:ext cx="1453147" cy="1414507"/>
              <a:chOff x="1369398" y="1117712"/>
              <a:chExt cx="1453147" cy="1414507"/>
            </a:xfrm>
            <a:solidFill>
              <a:srgbClr val="00FF99"/>
            </a:solidFill>
          </p:grpSpPr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843EED69-B9DA-4B0D-92B6-5B6AF219B955}"/>
                  </a:ext>
                </a:extLst>
              </p:cNvPr>
              <p:cNvSpPr/>
              <p:nvPr/>
            </p:nvSpPr>
            <p:spPr>
              <a:xfrm>
                <a:off x="1369398" y="1117712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F9503BC8-FACF-4E61-B475-F9FFFA509C83}"/>
                  </a:ext>
                </a:extLst>
              </p:cNvPr>
              <p:cNvSpPr/>
              <p:nvPr/>
            </p:nvSpPr>
            <p:spPr>
              <a:xfrm>
                <a:off x="1369398" y="1634096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7804AC56-04DA-4BA4-9BBB-F01A0A3DF448}"/>
                  </a:ext>
                </a:extLst>
              </p:cNvPr>
              <p:cNvSpPr/>
              <p:nvPr/>
            </p:nvSpPr>
            <p:spPr>
              <a:xfrm>
                <a:off x="1369398" y="2150480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CECFF34C-E6CA-4BD5-A52B-C2FE9831294A}"/>
                  </a:ext>
                </a:extLst>
              </p:cNvPr>
              <p:cNvSpPr/>
              <p:nvPr/>
            </p:nvSpPr>
            <p:spPr>
              <a:xfrm>
                <a:off x="1898445" y="1117712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2D239821-A874-4F37-B207-6EAA23C513E4}"/>
                  </a:ext>
                </a:extLst>
              </p:cNvPr>
              <p:cNvSpPr/>
              <p:nvPr/>
            </p:nvSpPr>
            <p:spPr>
              <a:xfrm>
                <a:off x="1898445" y="1634096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F73420DE-192B-4FFB-9F73-6F00C6D562A0}"/>
                  </a:ext>
                </a:extLst>
              </p:cNvPr>
              <p:cNvSpPr/>
              <p:nvPr/>
            </p:nvSpPr>
            <p:spPr>
              <a:xfrm>
                <a:off x="1898445" y="2150480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39141773-48AE-4EC3-95C7-32FE21368874}"/>
                  </a:ext>
                </a:extLst>
              </p:cNvPr>
              <p:cNvSpPr/>
              <p:nvPr/>
            </p:nvSpPr>
            <p:spPr>
              <a:xfrm>
                <a:off x="2440805" y="1117712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5844FB7D-739F-4AFB-96E8-94BEE220EDEF}"/>
                  </a:ext>
                </a:extLst>
              </p:cNvPr>
              <p:cNvSpPr/>
              <p:nvPr/>
            </p:nvSpPr>
            <p:spPr>
              <a:xfrm>
                <a:off x="2440805" y="1634096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7437F9B7-1F7F-4706-9575-D2DA5BE64C44}"/>
                  </a:ext>
                </a:extLst>
              </p:cNvPr>
              <p:cNvSpPr/>
              <p:nvPr/>
            </p:nvSpPr>
            <p:spPr>
              <a:xfrm>
                <a:off x="2440805" y="2150480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sp>
          <p:nvSpPr>
            <p:cNvPr id="107" name="Double Bracket 106">
              <a:extLst>
                <a:ext uri="{FF2B5EF4-FFF2-40B4-BE49-F238E27FC236}">
                  <a16:creationId xmlns:a16="http://schemas.microsoft.com/office/drawing/2014/main" id="{2777553C-DAD0-41A2-92ED-13AA064AA378}"/>
                </a:ext>
              </a:extLst>
            </p:cNvPr>
            <p:cNvSpPr/>
            <p:nvPr/>
          </p:nvSpPr>
          <p:spPr>
            <a:xfrm>
              <a:off x="9019611" y="1145277"/>
              <a:ext cx="2077368" cy="1803095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A60EFFA5-A145-4705-B6CD-A17184A7D067}"/>
                </a:ext>
              </a:extLst>
            </p:cNvPr>
            <p:cNvGrpSpPr/>
            <p:nvPr/>
          </p:nvGrpSpPr>
          <p:grpSpPr>
            <a:xfrm>
              <a:off x="9213267" y="1386458"/>
              <a:ext cx="1453147" cy="1414507"/>
              <a:chOff x="1232345" y="1216241"/>
              <a:chExt cx="1453147" cy="1414507"/>
            </a:xfrm>
            <a:solidFill>
              <a:srgbClr val="00FF99">
                <a:alpha val="49804"/>
              </a:srgbClr>
            </a:solidFill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D94D7CDD-31CE-426A-958E-70FD1081305A}"/>
                  </a:ext>
                </a:extLst>
              </p:cNvPr>
              <p:cNvSpPr/>
              <p:nvPr/>
            </p:nvSpPr>
            <p:spPr>
              <a:xfrm>
                <a:off x="2303752" y="2249009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23009B6F-F660-444C-9EFD-EF7309DA7B1B}"/>
                  </a:ext>
                </a:extLst>
              </p:cNvPr>
              <p:cNvSpPr/>
              <p:nvPr/>
            </p:nvSpPr>
            <p:spPr>
              <a:xfrm>
                <a:off x="1232345" y="1216241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4D96AE8F-0F32-4639-A6DD-62CF1543AB17}"/>
                  </a:ext>
                </a:extLst>
              </p:cNvPr>
              <p:cNvSpPr/>
              <p:nvPr/>
            </p:nvSpPr>
            <p:spPr>
              <a:xfrm>
                <a:off x="1232345" y="1732625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91CFD901-9171-4B34-BBA5-47C7B21D1EF6}"/>
                  </a:ext>
                </a:extLst>
              </p:cNvPr>
              <p:cNvSpPr/>
              <p:nvPr/>
            </p:nvSpPr>
            <p:spPr>
              <a:xfrm>
                <a:off x="1232345" y="2249009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5EB9785D-1B39-41E6-8327-C6D2210EBE99}"/>
                  </a:ext>
                </a:extLst>
              </p:cNvPr>
              <p:cNvSpPr/>
              <p:nvPr/>
            </p:nvSpPr>
            <p:spPr>
              <a:xfrm>
                <a:off x="1761392" y="1216241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2AAE70D5-39B3-415B-91AA-F8F67438189D}"/>
                  </a:ext>
                </a:extLst>
              </p:cNvPr>
              <p:cNvSpPr/>
              <p:nvPr/>
            </p:nvSpPr>
            <p:spPr>
              <a:xfrm>
                <a:off x="1761392" y="1732625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6C765C3E-DB31-40AF-B670-A6B978099878}"/>
                  </a:ext>
                </a:extLst>
              </p:cNvPr>
              <p:cNvSpPr/>
              <p:nvPr/>
            </p:nvSpPr>
            <p:spPr>
              <a:xfrm>
                <a:off x="1761392" y="2249009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39156A11-573B-4A87-B0E6-C02A808A82F5}"/>
                  </a:ext>
                </a:extLst>
              </p:cNvPr>
              <p:cNvSpPr/>
              <p:nvPr/>
            </p:nvSpPr>
            <p:spPr>
              <a:xfrm>
                <a:off x="2303752" y="1216241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78B1CAFC-2880-4F5A-8695-AA3350260A9C}"/>
                  </a:ext>
                </a:extLst>
              </p:cNvPr>
              <p:cNvSpPr/>
              <p:nvPr/>
            </p:nvSpPr>
            <p:spPr>
              <a:xfrm>
                <a:off x="2303752" y="1732625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</p:grpSp>
      <p:sp>
        <p:nvSpPr>
          <p:cNvPr id="127" name="Double Brace 126">
            <a:extLst>
              <a:ext uri="{FF2B5EF4-FFF2-40B4-BE49-F238E27FC236}">
                <a16:creationId xmlns:a16="http://schemas.microsoft.com/office/drawing/2014/main" id="{8E8229DF-9697-4CFF-8C16-64F9405136CA}"/>
              </a:ext>
            </a:extLst>
          </p:cNvPr>
          <p:cNvSpPr/>
          <p:nvPr/>
        </p:nvSpPr>
        <p:spPr>
          <a:xfrm>
            <a:off x="4181475" y="1044789"/>
            <a:ext cx="4629150" cy="2093593"/>
          </a:xfrm>
          <a:prstGeom prst="bracePair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62AD1C5-B7CE-47FC-B3C4-48FEAF560F5D}"/>
              </a:ext>
            </a:extLst>
          </p:cNvPr>
          <p:cNvSpPr txBox="1"/>
          <p:nvPr/>
        </p:nvSpPr>
        <p:spPr>
          <a:xfrm>
            <a:off x="4358169" y="1187498"/>
            <a:ext cx="59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“A”: 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C51DCD4-56C1-4B3A-B4AF-31DDB52FBDB1}"/>
              </a:ext>
            </a:extLst>
          </p:cNvPr>
          <p:cNvSpPr txBox="1"/>
          <p:nvPr/>
        </p:nvSpPr>
        <p:spPr>
          <a:xfrm>
            <a:off x="5813120" y="118749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“B”: 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AD07D85-2CBE-40FB-84FC-1A40FD08BED8}"/>
              </a:ext>
            </a:extLst>
          </p:cNvPr>
          <p:cNvSpPr txBox="1"/>
          <p:nvPr/>
        </p:nvSpPr>
        <p:spPr>
          <a:xfrm>
            <a:off x="5649868" y="219158"/>
            <a:ext cx="15551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DataOpDict</a:t>
            </a:r>
            <a:endParaRPr lang="en-US" dirty="0"/>
          </a:p>
          <a:p>
            <a:pPr algn="ctr"/>
            <a:r>
              <a:rPr lang="en-US" sz="1200" dirty="0" err="1"/>
              <a:t>dtype</a:t>
            </a:r>
            <a:r>
              <a:rPr lang="en-US" sz="1200" dirty="0"/>
              <a:t>=(float32, int32)</a:t>
            </a:r>
          </a:p>
          <a:p>
            <a:pPr algn="ctr"/>
            <a:r>
              <a:rPr lang="en-US" sz="1200" dirty="0"/>
              <a:t>shape=((2,), ())</a:t>
            </a:r>
          </a:p>
        </p:txBody>
      </p:sp>
    </p:spTree>
    <p:extLst>
      <p:ext uri="{BB962C8B-B14F-4D97-AF65-F5344CB8AC3E}">
        <p14:creationId xmlns:p14="http://schemas.microsoft.com/office/powerpoint/2010/main" val="119626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218</Words>
  <Application>Microsoft Office PowerPoint</Application>
  <PresentationFormat>Widescreen</PresentationFormat>
  <Paragraphs>115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Sven Mika</dc:creator>
  <cp:lastModifiedBy>Sven Mika</cp:lastModifiedBy>
  <cp:revision>12</cp:revision>
  <dcterms:created xsi:type="dcterms:W3CDTF">2018-10-17T11:48:12Z</dcterms:created>
  <dcterms:modified xsi:type="dcterms:W3CDTF">2018-10-31T13:52:13Z</dcterms:modified>
</cp:coreProperties>
</file>