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50" d="100"/>
          <a:sy n="50" d="100"/>
        </p:scale>
        <p:origin x="1854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D8A7-6488-4BAA-820E-55728E5F698C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D5D0-4B29-4DDA-A015-DED5485C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2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D8A7-6488-4BAA-820E-55728E5F698C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D5D0-4B29-4DDA-A015-DED5485C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2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D8A7-6488-4BAA-820E-55728E5F698C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D5D0-4B29-4DDA-A015-DED5485C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D8A7-6488-4BAA-820E-55728E5F698C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D5D0-4B29-4DDA-A015-DED5485C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3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D8A7-6488-4BAA-820E-55728E5F698C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D5D0-4B29-4DDA-A015-DED5485C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2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D8A7-6488-4BAA-820E-55728E5F698C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D5D0-4B29-4DDA-A015-DED5485C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8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D8A7-6488-4BAA-820E-55728E5F698C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D5D0-4B29-4DDA-A015-DED5485C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6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D8A7-6488-4BAA-820E-55728E5F698C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D5D0-4B29-4DDA-A015-DED5485C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D8A7-6488-4BAA-820E-55728E5F698C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D5D0-4B29-4DDA-A015-DED5485C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2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D8A7-6488-4BAA-820E-55728E5F698C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D5D0-4B29-4DDA-A015-DED5485C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9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D8A7-6488-4BAA-820E-55728E5F698C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9D5D0-4B29-4DDA-A015-DED5485C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8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2D8A7-6488-4BAA-820E-55728E5F698C}" type="datetimeFigureOut">
              <a:rPr lang="en-US" smtClean="0"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9D5D0-4B29-4DDA-A015-DED5485C1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4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86056" y="1797315"/>
            <a:ext cx="2848798" cy="2290432"/>
            <a:chOff x="3086056" y="1797315"/>
            <a:chExt cx="2848798" cy="2290432"/>
          </a:xfrm>
          <a:solidFill>
            <a:srgbClr val="FFFF00"/>
          </a:solidFill>
        </p:grpSpPr>
        <p:sp>
          <p:nvSpPr>
            <p:cNvPr id="169" name="Freeform: Shape 168"/>
            <p:cNvSpPr/>
            <p:nvPr/>
          </p:nvSpPr>
          <p:spPr>
            <a:xfrm>
              <a:off x="3086056" y="3081323"/>
              <a:ext cx="1177576" cy="996175"/>
            </a:xfrm>
            <a:custGeom>
              <a:avLst/>
              <a:gdLst/>
              <a:ahLst/>
              <a:cxnLst/>
              <a:rect l="l" t="t" r="r" b="b"/>
              <a:pathLst>
                <a:path w="513010" h="433983">
                  <a:moveTo>
                    <a:pt x="100905" y="0"/>
                  </a:moveTo>
                  <a:cubicBezTo>
                    <a:pt x="104775" y="0"/>
                    <a:pt x="108570" y="1042"/>
                    <a:pt x="112291" y="3125"/>
                  </a:cubicBezTo>
                  <a:cubicBezTo>
                    <a:pt x="116011" y="5209"/>
                    <a:pt x="119658" y="6846"/>
                    <a:pt x="123229" y="8037"/>
                  </a:cubicBezTo>
                  <a:cubicBezTo>
                    <a:pt x="126206" y="8930"/>
                    <a:pt x="129406" y="9376"/>
                    <a:pt x="132829" y="9376"/>
                  </a:cubicBezTo>
                  <a:cubicBezTo>
                    <a:pt x="136252" y="9376"/>
                    <a:pt x="139303" y="9971"/>
                    <a:pt x="141982" y="11162"/>
                  </a:cubicBezTo>
                  <a:cubicBezTo>
                    <a:pt x="147340" y="13543"/>
                    <a:pt x="151284" y="16297"/>
                    <a:pt x="153814" y="19422"/>
                  </a:cubicBezTo>
                  <a:cubicBezTo>
                    <a:pt x="156344" y="22547"/>
                    <a:pt x="158651" y="27087"/>
                    <a:pt x="160734" y="33040"/>
                  </a:cubicBezTo>
                  <a:cubicBezTo>
                    <a:pt x="162222" y="36612"/>
                    <a:pt x="164083" y="41449"/>
                    <a:pt x="166315" y="47551"/>
                  </a:cubicBezTo>
                  <a:cubicBezTo>
                    <a:pt x="168548" y="53652"/>
                    <a:pt x="170780" y="59680"/>
                    <a:pt x="173012" y="65633"/>
                  </a:cubicBezTo>
                  <a:cubicBezTo>
                    <a:pt x="175245" y="71586"/>
                    <a:pt x="177180" y="76795"/>
                    <a:pt x="178817" y="81260"/>
                  </a:cubicBezTo>
                  <a:cubicBezTo>
                    <a:pt x="180454" y="85725"/>
                    <a:pt x="181272" y="88106"/>
                    <a:pt x="181272" y="88404"/>
                  </a:cubicBezTo>
                  <a:cubicBezTo>
                    <a:pt x="182463" y="91976"/>
                    <a:pt x="184323" y="98152"/>
                    <a:pt x="186853" y="106933"/>
                  </a:cubicBezTo>
                  <a:cubicBezTo>
                    <a:pt x="189384" y="115714"/>
                    <a:pt x="192062" y="125016"/>
                    <a:pt x="194890" y="134838"/>
                  </a:cubicBezTo>
                  <a:cubicBezTo>
                    <a:pt x="197718" y="144661"/>
                    <a:pt x="200397" y="154037"/>
                    <a:pt x="202927" y="162967"/>
                  </a:cubicBezTo>
                  <a:cubicBezTo>
                    <a:pt x="205457" y="171896"/>
                    <a:pt x="207168" y="178147"/>
                    <a:pt x="208061" y="181719"/>
                  </a:cubicBezTo>
                  <a:cubicBezTo>
                    <a:pt x="210443" y="190351"/>
                    <a:pt x="212080" y="198983"/>
                    <a:pt x="212973" y="207615"/>
                  </a:cubicBezTo>
                  <a:cubicBezTo>
                    <a:pt x="213866" y="216247"/>
                    <a:pt x="215503" y="224879"/>
                    <a:pt x="217884" y="233511"/>
                  </a:cubicBezTo>
                  <a:cubicBezTo>
                    <a:pt x="217884" y="234107"/>
                    <a:pt x="218033" y="234925"/>
                    <a:pt x="218331" y="235967"/>
                  </a:cubicBezTo>
                  <a:cubicBezTo>
                    <a:pt x="218628" y="237009"/>
                    <a:pt x="218926" y="237827"/>
                    <a:pt x="219224" y="238423"/>
                  </a:cubicBezTo>
                  <a:cubicBezTo>
                    <a:pt x="219521" y="239316"/>
                    <a:pt x="220563" y="241697"/>
                    <a:pt x="222349" y="245566"/>
                  </a:cubicBezTo>
                  <a:cubicBezTo>
                    <a:pt x="224135" y="249436"/>
                    <a:pt x="225995" y="253603"/>
                    <a:pt x="227930" y="258068"/>
                  </a:cubicBezTo>
                  <a:cubicBezTo>
                    <a:pt x="229865" y="262533"/>
                    <a:pt x="231651" y="266700"/>
                    <a:pt x="233288" y="270570"/>
                  </a:cubicBezTo>
                  <a:cubicBezTo>
                    <a:pt x="234925" y="274439"/>
                    <a:pt x="236041" y="276820"/>
                    <a:pt x="236636" y="277713"/>
                  </a:cubicBezTo>
                  <a:cubicBezTo>
                    <a:pt x="239018" y="283369"/>
                    <a:pt x="240804" y="289694"/>
                    <a:pt x="241994" y="296689"/>
                  </a:cubicBezTo>
                  <a:cubicBezTo>
                    <a:pt x="243185" y="303684"/>
                    <a:pt x="244078" y="310009"/>
                    <a:pt x="244673" y="315664"/>
                  </a:cubicBezTo>
                  <a:lnTo>
                    <a:pt x="246013" y="315664"/>
                  </a:lnTo>
                  <a:cubicBezTo>
                    <a:pt x="248989" y="293638"/>
                    <a:pt x="253677" y="273248"/>
                    <a:pt x="260077" y="254496"/>
                  </a:cubicBezTo>
                  <a:cubicBezTo>
                    <a:pt x="266477" y="235744"/>
                    <a:pt x="274439" y="216098"/>
                    <a:pt x="283964" y="195560"/>
                  </a:cubicBezTo>
                  <a:lnTo>
                    <a:pt x="337542" y="36612"/>
                  </a:lnTo>
                  <a:cubicBezTo>
                    <a:pt x="338435" y="35421"/>
                    <a:pt x="339551" y="33337"/>
                    <a:pt x="340891" y="30361"/>
                  </a:cubicBezTo>
                  <a:cubicBezTo>
                    <a:pt x="342230" y="27384"/>
                    <a:pt x="343793" y="24333"/>
                    <a:pt x="345579" y="21208"/>
                  </a:cubicBezTo>
                  <a:cubicBezTo>
                    <a:pt x="347365" y="18083"/>
                    <a:pt x="349076" y="15329"/>
                    <a:pt x="350713" y="12948"/>
                  </a:cubicBezTo>
                  <a:cubicBezTo>
                    <a:pt x="352350" y="10567"/>
                    <a:pt x="353764" y="9376"/>
                    <a:pt x="354955" y="9376"/>
                  </a:cubicBezTo>
                  <a:lnTo>
                    <a:pt x="422820" y="9376"/>
                  </a:lnTo>
                  <a:cubicBezTo>
                    <a:pt x="428178" y="7293"/>
                    <a:pt x="433983" y="5730"/>
                    <a:pt x="440233" y="4688"/>
                  </a:cubicBezTo>
                  <a:cubicBezTo>
                    <a:pt x="446484" y="3646"/>
                    <a:pt x="452586" y="3125"/>
                    <a:pt x="458539" y="3125"/>
                  </a:cubicBezTo>
                  <a:cubicBezTo>
                    <a:pt x="464790" y="3125"/>
                    <a:pt x="470669" y="4762"/>
                    <a:pt x="476175" y="8037"/>
                  </a:cubicBezTo>
                  <a:cubicBezTo>
                    <a:pt x="481682" y="11311"/>
                    <a:pt x="486444" y="15404"/>
                    <a:pt x="490463" y="20315"/>
                  </a:cubicBezTo>
                  <a:cubicBezTo>
                    <a:pt x="494481" y="25226"/>
                    <a:pt x="497681" y="30733"/>
                    <a:pt x="500062" y="36835"/>
                  </a:cubicBezTo>
                  <a:cubicBezTo>
                    <a:pt x="502443" y="42937"/>
                    <a:pt x="503634" y="48816"/>
                    <a:pt x="503634" y="54471"/>
                  </a:cubicBezTo>
                  <a:cubicBezTo>
                    <a:pt x="503634" y="55066"/>
                    <a:pt x="503560" y="56034"/>
                    <a:pt x="503411" y="57373"/>
                  </a:cubicBezTo>
                  <a:cubicBezTo>
                    <a:pt x="503262" y="58713"/>
                    <a:pt x="503188" y="59680"/>
                    <a:pt x="503188" y="60275"/>
                  </a:cubicBezTo>
                  <a:cubicBezTo>
                    <a:pt x="500806" y="63847"/>
                    <a:pt x="497532" y="66154"/>
                    <a:pt x="493365" y="67196"/>
                  </a:cubicBezTo>
                  <a:cubicBezTo>
                    <a:pt x="489198" y="68238"/>
                    <a:pt x="485179" y="69056"/>
                    <a:pt x="481310" y="69652"/>
                  </a:cubicBezTo>
                  <a:cubicBezTo>
                    <a:pt x="478631" y="70247"/>
                    <a:pt x="475059" y="70842"/>
                    <a:pt x="470594" y="71437"/>
                  </a:cubicBezTo>
                  <a:cubicBezTo>
                    <a:pt x="466129" y="72033"/>
                    <a:pt x="463897" y="72479"/>
                    <a:pt x="463897" y="72777"/>
                  </a:cubicBezTo>
                  <a:lnTo>
                    <a:pt x="462111" y="74116"/>
                  </a:lnTo>
                  <a:cubicBezTo>
                    <a:pt x="462111" y="74116"/>
                    <a:pt x="461962" y="76721"/>
                    <a:pt x="461665" y="81930"/>
                  </a:cubicBezTo>
                  <a:cubicBezTo>
                    <a:pt x="461367" y="87139"/>
                    <a:pt x="460995" y="93241"/>
                    <a:pt x="460548" y="100236"/>
                  </a:cubicBezTo>
                  <a:cubicBezTo>
                    <a:pt x="460102" y="107231"/>
                    <a:pt x="459581" y="114523"/>
                    <a:pt x="458986" y="122113"/>
                  </a:cubicBezTo>
                  <a:cubicBezTo>
                    <a:pt x="458390" y="129704"/>
                    <a:pt x="457944" y="135880"/>
                    <a:pt x="457646" y="140643"/>
                  </a:cubicBezTo>
                  <a:cubicBezTo>
                    <a:pt x="456456" y="157014"/>
                    <a:pt x="455339" y="173310"/>
                    <a:pt x="454298" y="189533"/>
                  </a:cubicBezTo>
                  <a:cubicBezTo>
                    <a:pt x="453256" y="205755"/>
                    <a:pt x="452735" y="222200"/>
                    <a:pt x="452735" y="238869"/>
                  </a:cubicBezTo>
                  <a:lnTo>
                    <a:pt x="452735" y="250924"/>
                  </a:lnTo>
                  <a:cubicBezTo>
                    <a:pt x="452735" y="251520"/>
                    <a:pt x="452884" y="252933"/>
                    <a:pt x="453181" y="255166"/>
                  </a:cubicBezTo>
                  <a:cubicBezTo>
                    <a:pt x="453479" y="257398"/>
                    <a:pt x="453851" y="259705"/>
                    <a:pt x="454298" y="262086"/>
                  </a:cubicBezTo>
                  <a:cubicBezTo>
                    <a:pt x="454744" y="264468"/>
                    <a:pt x="455116" y="266774"/>
                    <a:pt x="455414" y="269007"/>
                  </a:cubicBezTo>
                  <a:cubicBezTo>
                    <a:pt x="455711" y="271239"/>
                    <a:pt x="455860" y="272653"/>
                    <a:pt x="455860" y="273248"/>
                  </a:cubicBezTo>
                  <a:cubicBezTo>
                    <a:pt x="455860" y="274439"/>
                    <a:pt x="455860" y="277341"/>
                    <a:pt x="455860" y="281955"/>
                  </a:cubicBezTo>
                  <a:cubicBezTo>
                    <a:pt x="455860" y="286569"/>
                    <a:pt x="455860" y="291554"/>
                    <a:pt x="455860" y="296912"/>
                  </a:cubicBezTo>
                  <a:cubicBezTo>
                    <a:pt x="455860" y="302270"/>
                    <a:pt x="455860" y="307256"/>
                    <a:pt x="455860" y="311869"/>
                  </a:cubicBezTo>
                  <a:cubicBezTo>
                    <a:pt x="455860" y="316483"/>
                    <a:pt x="455860" y="319385"/>
                    <a:pt x="455860" y="320576"/>
                  </a:cubicBezTo>
                  <a:cubicBezTo>
                    <a:pt x="455860" y="322064"/>
                    <a:pt x="456158" y="324594"/>
                    <a:pt x="456753" y="328166"/>
                  </a:cubicBezTo>
                  <a:cubicBezTo>
                    <a:pt x="457349" y="331738"/>
                    <a:pt x="457944" y="335533"/>
                    <a:pt x="458539" y="339551"/>
                  </a:cubicBezTo>
                  <a:cubicBezTo>
                    <a:pt x="459135" y="343570"/>
                    <a:pt x="459804" y="347365"/>
                    <a:pt x="460548" y="350937"/>
                  </a:cubicBezTo>
                  <a:cubicBezTo>
                    <a:pt x="461293" y="354509"/>
                    <a:pt x="461813" y="356890"/>
                    <a:pt x="462111" y="358080"/>
                  </a:cubicBezTo>
                  <a:cubicBezTo>
                    <a:pt x="462706" y="358973"/>
                    <a:pt x="463525" y="360908"/>
                    <a:pt x="464567" y="363885"/>
                  </a:cubicBezTo>
                  <a:cubicBezTo>
                    <a:pt x="465609" y="366861"/>
                    <a:pt x="466427" y="368647"/>
                    <a:pt x="467022" y="369243"/>
                  </a:cubicBezTo>
                  <a:cubicBezTo>
                    <a:pt x="467022" y="369540"/>
                    <a:pt x="467246" y="370061"/>
                    <a:pt x="467692" y="370805"/>
                  </a:cubicBezTo>
                  <a:cubicBezTo>
                    <a:pt x="468139" y="371549"/>
                    <a:pt x="468362" y="372070"/>
                    <a:pt x="468362" y="372368"/>
                  </a:cubicBezTo>
                  <a:cubicBezTo>
                    <a:pt x="471636" y="373261"/>
                    <a:pt x="475803" y="374303"/>
                    <a:pt x="480863" y="375493"/>
                  </a:cubicBezTo>
                  <a:cubicBezTo>
                    <a:pt x="485924" y="376684"/>
                    <a:pt x="490835" y="378247"/>
                    <a:pt x="495597" y="380181"/>
                  </a:cubicBezTo>
                  <a:cubicBezTo>
                    <a:pt x="500360" y="382116"/>
                    <a:pt x="504453" y="384646"/>
                    <a:pt x="507876" y="387772"/>
                  </a:cubicBezTo>
                  <a:cubicBezTo>
                    <a:pt x="511299" y="390897"/>
                    <a:pt x="513010" y="394841"/>
                    <a:pt x="513010" y="399603"/>
                  </a:cubicBezTo>
                  <a:cubicBezTo>
                    <a:pt x="513010" y="405854"/>
                    <a:pt x="510480" y="410840"/>
                    <a:pt x="505420" y="414561"/>
                  </a:cubicBezTo>
                  <a:cubicBezTo>
                    <a:pt x="500360" y="418281"/>
                    <a:pt x="494407" y="421184"/>
                    <a:pt x="487561" y="423267"/>
                  </a:cubicBezTo>
                  <a:cubicBezTo>
                    <a:pt x="480715" y="425351"/>
                    <a:pt x="473720" y="426765"/>
                    <a:pt x="466576" y="427509"/>
                  </a:cubicBezTo>
                  <a:cubicBezTo>
                    <a:pt x="459432" y="428253"/>
                    <a:pt x="453777" y="428774"/>
                    <a:pt x="449610" y="429071"/>
                  </a:cubicBezTo>
                  <a:cubicBezTo>
                    <a:pt x="449014" y="429071"/>
                    <a:pt x="447079" y="429146"/>
                    <a:pt x="443805" y="429295"/>
                  </a:cubicBezTo>
                  <a:cubicBezTo>
                    <a:pt x="440531" y="429444"/>
                    <a:pt x="436810" y="429667"/>
                    <a:pt x="432643" y="429964"/>
                  </a:cubicBezTo>
                  <a:cubicBezTo>
                    <a:pt x="428476" y="430262"/>
                    <a:pt x="424309" y="430485"/>
                    <a:pt x="420142" y="430634"/>
                  </a:cubicBezTo>
                  <a:cubicBezTo>
                    <a:pt x="415974" y="430783"/>
                    <a:pt x="412700" y="430857"/>
                    <a:pt x="410319" y="430857"/>
                  </a:cubicBezTo>
                  <a:lnTo>
                    <a:pt x="407640" y="430857"/>
                  </a:lnTo>
                  <a:cubicBezTo>
                    <a:pt x="401985" y="430857"/>
                    <a:pt x="396701" y="430039"/>
                    <a:pt x="391790" y="428402"/>
                  </a:cubicBezTo>
                  <a:cubicBezTo>
                    <a:pt x="386878" y="426765"/>
                    <a:pt x="381967" y="424904"/>
                    <a:pt x="377056" y="422821"/>
                  </a:cubicBezTo>
                  <a:cubicBezTo>
                    <a:pt x="372144" y="420737"/>
                    <a:pt x="367233" y="418728"/>
                    <a:pt x="362322" y="416793"/>
                  </a:cubicBezTo>
                  <a:cubicBezTo>
                    <a:pt x="357410" y="414858"/>
                    <a:pt x="352276" y="413742"/>
                    <a:pt x="346918" y="413445"/>
                  </a:cubicBezTo>
                  <a:cubicBezTo>
                    <a:pt x="345430" y="411361"/>
                    <a:pt x="344537" y="409277"/>
                    <a:pt x="344239" y="407194"/>
                  </a:cubicBezTo>
                  <a:cubicBezTo>
                    <a:pt x="343942" y="405110"/>
                    <a:pt x="343793" y="402729"/>
                    <a:pt x="343793" y="400050"/>
                  </a:cubicBezTo>
                  <a:cubicBezTo>
                    <a:pt x="343793" y="389930"/>
                    <a:pt x="344909" y="383009"/>
                    <a:pt x="347141" y="379288"/>
                  </a:cubicBezTo>
                  <a:cubicBezTo>
                    <a:pt x="349374" y="375568"/>
                    <a:pt x="352574" y="373410"/>
                    <a:pt x="356741" y="372814"/>
                  </a:cubicBezTo>
                  <a:cubicBezTo>
                    <a:pt x="360908" y="372219"/>
                    <a:pt x="366043" y="372219"/>
                    <a:pt x="372144" y="372814"/>
                  </a:cubicBezTo>
                  <a:cubicBezTo>
                    <a:pt x="378246" y="373410"/>
                    <a:pt x="385167" y="372814"/>
                    <a:pt x="392906" y="371028"/>
                  </a:cubicBezTo>
                  <a:lnTo>
                    <a:pt x="392906" y="331291"/>
                  </a:lnTo>
                  <a:cubicBezTo>
                    <a:pt x="393204" y="317004"/>
                    <a:pt x="393204" y="301972"/>
                    <a:pt x="392906" y="286196"/>
                  </a:cubicBezTo>
                  <a:cubicBezTo>
                    <a:pt x="392608" y="270421"/>
                    <a:pt x="393650" y="255538"/>
                    <a:pt x="396031" y="241548"/>
                  </a:cubicBezTo>
                  <a:cubicBezTo>
                    <a:pt x="398115" y="229939"/>
                    <a:pt x="400199" y="219596"/>
                    <a:pt x="402282" y="210517"/>
                  </a:cubicBezTo>
                  <a:cubicBezTo>
                    <a:pt x="404366" y="201439"/>
                    <a:pt x="405408" y="191244"/>
                    <a:pt x="405408" y="179933"/>
                  </a:cubicBezTo>
                  <a:lnTo>
                    <a:pt x="405408" y="167432"/>
                  </a:lnTo>
                  <a:cubicBezTo>
                    <a:pt x="404812" y="159693"/>
                    <a:pt x="403547" y="152028"/>
                    <a:pt x="401612" y="144438"/>
                  </a:cubicBezTo>
                  <a:cubicBezTo>
                    <a:pt x="399678" y="136847"/>
                    <a:pt x="398264" y="129183"/>
                    <a:pt x="397371" y="121444"/>
                  </a:cubicBezTo>
                  <a:cubicBezTo>
                    <a:pt x="397371" y="120848"/>
                    <a:pt x="397073" y="119360"/>
                    <a:pt x="396478" y="116979"/>
                  </a:cubicBezTo>
                  <a:cubicBezTo>
                    <a:pt x="396180" y="115788"/>
                    <a:pt x="396031" y="114746"/>
                    <a:pt x="396031" y="113853"/>
                  </a:cubicBezTo>
                  <a:lnTo>
                    <a:pt x="394245" y="113853"/>
                  </a:lnTo>
                  <a:lnTo>
                    <a:pt x="384869" y="129480"/>
                  </a:lnTo>
                  <a:lnTo>
                    <a:pt x="343793" y="217884"/>
                  </a:lnTo>
                  <a:cubicBezTo>
                    <a:pt x="341411" y="222944"/>
                    <a:pt x="339626" y="228079"/>
                    <a:pt x="338435" y="233288"/>
                  </a:cubicBezTo>
                  <a:cubicBezTo>
                    <a:pt x="337244" y="238497"/>
                    <a:pt x="336202" y="243780"/>
                    <a:pt x="335310" y="249138"/>
                  </a:cubicBezTo>
                  <a:cubicBezTo>
                    <a:pt x="334417" y="254496"/>
                    <a:pt x="333449" y="259854"/>
                    <a:pt x="332407" y="265212"/>
                  </a:cubicBezTo>
                  <a:cubicBezTo>
                    <a:pt x="331366" y="270570"/>
                    <a:pt x="329952" y="275778"/>
                    <a:pt x="328166" y="280839"/>
                  </a:cubicBezTo>
                  <a:cubicBezTo>
                    <a:pt x="325189" y="289471"/>
                    <a:pt x="321468" y="298177"/>
                    <a:pt x="317004" y="306958"/>
                  </a:cubicBezTo>
                  <a:cubicBezTo>
                    <a:pt x="312539" y="315739"/>
                    <a:pt x="308967" y="324445"/>
                    <a:pt x="306288" y="333077"/>
                  </a:cubicBezTo>
                  <a:cubicBezTo>
                    <a:pt x="303014" y="342602"/>
                    <a:pt x="300558" y="352053"/>
                    <a:pt x="298921" y="361429"/>
                  </a:cubicBezTo>
                  <a:cubicBezTo>
                    <a:pt x="297284" y="370805"/>
                    <a:pt x="294382" y="380256"/>
                    <a:pt x="290215" y="389781"/>
                  </a:cubicBezTo>
                  <a:cubicBezTo>
                    <a:pt x="288429" y="393948"/>
                    <a:pt x="286940" y="397892"/>
                    <a:pt x="285750" y="401613"/>
                  </a:cubicBezTo>
                  <a:cubicBezTo>
                    <a:pt x="284559" y="405333"/>
                    <a:pt x="283220" y="408533"/>
                    <a:pt x="281731" y="411212"/>
                  </a:cubicBezTo>
                  <a:cubicBezTo>
                    <a:pt x="280243" y="413891"/>
                    <a:pt x="278085" y="416049"/>
                    <a:pt x="275257" y="417686"/>
                  </a:cubicBezTo>
                  <a:cubicBezTo>
                    <a:pt x="272430" y="419323"/>
                    <a:pt x="268635" y="420142"/>
                    <a:pt x="263872" y="420142"/>
                  </a:cubicBezTo>
                  <a:cubicBezTo>
                    <a:pt x="253454" y="420142"/>
                    <a:pt x="244003" y="417091"/>
                    <a:pt x="235520" y="410989"/>
                  </a:cubicBezTo>
                  <a:cubicBezTo>
                    <a:pt x="227037" y="404887"/>
                    <a:pt x="219447" y="397371"/>
                    <a:pt x="212750" y="388441"/>
                  </a:cubicBezTo>
                  <a:cubicBezTo>
                    <a:pt x="206052" y="379512"/>
                    <a:pt x="200248" y="370061"/>
                    <a:pt x="195337" y="360090"/>
                  </a:cubicBezTo>
                  <a:cubicBezTo>
                    <a:pt x="190425" y="350118"/>
                    <a:pt x="186333" y="341114"/>
                    <a:pt x="183058" y="333077"/>
                  </a:cubicBezTo>
                  <a:cubicBezTo>
                    <a:pt x="182165" y="330994"/>
                    <a:pt x="180752" y="327273"/>
                    <a:pt x="178817" y="321915"/>
                  </a:cubicBezTo>
                  <a:cubicBezTo>
                    <a:pt x="176882" y="316557"/>
                    <a:pt x="174798" y="310828"/>
                    <a:pt x="172566" y="304726"/>
                  </a:cubicBezTo>
                  <a:cubicBezTo>
                    <a:pt x="170334" y="298624"/>
                    <a:pt x="168250" y="292894"/>
                    <a:pt x="166315" y="287536"/>
                  </a:cubicBezTo>
                  <a:cubicBezTo>
                    <a:pt x="164380" y="282178"/>
                    <a:pt x="163115" y="278457"/>
                    <a:pt x="162520" y="276374"/>
                  </a:cubicBezTo>
                  <a:cubicBezTo>
                    <a:pt x="159841" y="272207"/>
                    <a:pt x="157832" y="266626"/>
                    <a:pt x="156493" y="259631"/>
                  </a:cubicBezTo>
                  <a:cubicBezTo>
                    <a:pt x="155153" y="252636"/>
                    <a:pt x="154037" y="247055"/>
                    <a:pt x="153144" y="242888"/>
                  </a:cubicBezTo>
                  <a:cubicBezTo>
                    <a:pt x="151656" y="236637"/>
                    <a:pt x="151135" y="230163"/>
                    <a:pt x="151581" y="223465"/>
                  </a:cubicBezTo>
                  <a:cubicBezTo>
                    <a:pt x="152028" y="216768"/>
                    <a:pt x="151953" y="210145"/>
                    <a:pt x="151358" y="203597"/>
                  </a:cubicBezTo>
                  <a:cubicBezTo>
                    <a:pt x="150763" y="189309"/>
                    <a:pt x="149051" y="175692"/>
                    <a:pt x="146223" y="162744"/>
                  </a:cubicBezTo>
                  <a:cubicBezTo>
                    <a:pt x="143396" y="149795"/>
                    <a:pt x="139303" y="136624"/>
                    <a:pt x="133945" y="123230"/>
                  </a:cubicBezTo>
                  <a:cubicBezTo>
                    <a:pt x="133647" y="122634"/>
                    <a:pt x="133201" y="121667"/>
                    <a:pt x="132606" y="120327"/>
                  </a:cubicBezTo>
                  <a:cubicBezTo>
                    <a:pt x="132010" y="118988"/>
                    <a:pt x="131117" y="118318"/>
                    <a:pt x="129927" y="118318"/>
                  </a:cubicBezTo>
                  <a:lnTo>
                    <a:pt x="129480" y="118318"/>
                  </a:lnTo>
                  <a:cubicBezTo>
                    <a:pt x="129183" y="118914"/>
                    <a:pt x="128810" y="119732"/>
                    <a:pt x="128364" y="120774"/>
                  </a:cubicBezTo>
                  <a:cubicBezTo>
                    <a:pt x="127918" y="121816"/>
                    <a:pt x="127694" y="122634"/>
                    <a:pt x="127694" y="123230"/>
                  </a:cubicBezTo>
                  <a:cubicBezTo>
                    <a:pt x="127397" y="125611"/>
                    <a:pt x="126950" y="129629"/>
                    <a:pt x="126355" y="135285"/>
                  </a:cubicBezTo>
                  <a:cubicBezTo>
                    <a:pt x="125760" y="140940"/>
                    <a:pt x="125015" y="146893"/>
                    <a:pt x="124122" y="153144"/>
                  </a:cubicBezTo>
                  <a:cubicBezTo>
                    <a:pt x="123229" y="159395"/>
                    <a:pt x="122411" y="165422"/>
                    <a:pt x="121667" y="171227"/>
                  </a:cubicBezTo>
                  <a:cubicBezTo>
                    <a:pt x="120923" y="177031"/>
                    <a:pt x="120402" y="180975"/>
                    <a:pt x="120104" y="183059"/>
                  </a:cubicBezTo>
                  <a:cubicBezTo>
                    <a:pt x="119211" y="189012"/>
                    <a:pt x="118169" y="194518"/>
                    <a:pt x="116979" y="199578"/>
                  </a:cubicBezTo>
                  <a:cubicBezTo>
                    <a:pt x="115788" y="204639"/>
                    <a:pt x="114672" y="209624"/>
                    <a:pt x="113630" y="214536"/>
                  </a:cubicBezTo>
                  <a:cubicBezTo>
                    <a:pt x="112588" y="219447"/>
                    <a:pt x="111770" y="224358"/>
                    <a:pt x="111174" y="229270"/>
                  </a:cubicBezTo>
                  <a:cubicBezTo>
                    <a:pt x="110579" y="234181"/>
                    <a:pt x="110281" y="239464"/>
                    <a:pt x="110281" y="245120"/>
                  </a:cubicBezTo>
                  <a:cubicBezTo>
                    <a:pt x="110281" y="251371"/>
                    <a:pt x="110579" y="257621"/>
                    <a:pt x="111174" y="263872"/>
                  </a:cubicBezTo>
                  <a:cubicBezTo>
                    <a:pt x="111770" y="270123"/>
                    <a:pt x="112067" y="276374"/>
                    <a:pt x="112067" y="282625"/>
                  </a:cubicBezTo>
                  <a:cubicBezTo>
                    <a:pt x="112067" y="287982"/>
                    <a:pt x="111546" y="293266"/>
                    <a:pt x="110505" y="298475"/>
                  </a:cubicBezTo>
                  <a:cubicBezTo>
                    <a:pt x="109463" y="303684"/>
                    <a:pt x="108942" y="308818"/>
                    <a:pt x="108942" y="313878"/>
                  </a:cubicBezTo>
                  <a:cubicBezTo>
                    <a:pt x="108942" y="315962"/>
                    <a:pt x="109314" y="319832"/>
                    <a:pt x="110058" y="325487"/>
                  </a:cubicBezTo>
                  <a:cubicBezTo>
                    <a:pt x="110802" y="331143"/>
                    <a:pt x="111844" y="337096"/>
                    <a:pt x="113184" y="343346"/>
                  </a:cubicBezTo>
                  <a:cubicBezTo>
                    <a:pt x="114523" y="349597"/>
                    <a:pt x="116086" y="355253"/>
                    <a:pt x="117872" y="360313"/>
                  </a:cubicBezTo>
                  <a:cubicBezTo>
                    <a:pt x="119658" y="365373"/>
                    <a:pt x="121443" y="368350"/>
                    <a:pt x="123229" y="369243"/>
                  </a:cubicBezTo>
                  <a:cubicBezTo>
                    <a:pt x="126206" y="370731"/>
                    <a:pt x="129778" y="371475"/>
                    <a:pt x="133945" y="371475"/>
                  </a:cubicBezTo>
                  <a:cubicBezTo>
                    <a:pt x="138112" y="371475"/>
                    <a:pt x="141833" y="371773"/>
                    <a:pt x="145107" y="372368"/>
                  </a:cubicBezTo>
                  <a:cubicBezTo>
                    <a:pt x="157609" y="374452"/>
                    <a:pt x="165497" y="378916"/>
                    <a:pt x="168771" y="385762"/>
                  </a:cubicBezTo>
                  <a:cubicBezTo>
                    <a:pt x="172045" y="392609"/>
                    <a:pt x="173682" y="401836"/>
                    <a:pt x="173682" y="413445"/>
                  </a:cubicBezTo>
                  <a:cubicBezTo>
                    <a:pt x="173682" y="417016"/>
                    <a:pt x="171747" y="420142"/>
                    <a:pt x="167878" y="422821"/>
                  </a:cubicBezTo>
                  <a:cubicBezTo>
                    <a:pt x="164008" y="425500"/>
                    <a:pt x="159469" y="427658"/>
                    <a:pt x="154260" y="429295"/>
                  </a:cubicBezTo>
                  <a:cubicBezTo>
                    <a:pt x="149051" y="430932"/>
                    <a:pt x="143768" y="432122"/>
                    <a:pt x="138410" y="432867"/>
                  </a:cubicBezTo>
                  <a:cubicBezTo>
                    <a:pt x="133052" y="433611"/>
                    <a:pt x="129034" y="433983"/>
                    <a:pt x="126355" y="433983"/>
                  </a:cubicBezTo>
                  <a:lnTo>
                    <a:pt x="120104" y="433983"/>
                  </a:lnTo>
                  <a:cubicBezTo>
                    <a:pt x="118616" y="433983"/>
                    <a:pt x="115342" y="433536"/>
                    <a:pt x="110281" y="432643"/>
                  </a:cubicBezTo>
                  <a:cubicBezTo>
                    <a:pt x="105221" y="431750"/>
                    <a:pt x="99789" y="430857"/>
                    <a:pt x="93985" y="429964"/>
                  </a:cubicBezTo>
                  <a:cubicBezTo>
                    <a:pt x="88180" y="429071"/>
                    <a:pt x="82674" y="428253"/>
                    <a:pt x="77465" y="427509"/>
                  </a:cubicBezTo>
                  <a:cubicBezTo>
                    <a:pt x="72256" y="426765"/>
                    <a:pt x="69056" y="426244"/>
                    <a:pt x="67865" y="425946"/>
                  </a:cubicBezTo>
                  <a:cubicBezTo>
                    <a:pt x="67270" y="425946"/>
                    <a:pt x="65856" y="425872"/>
                    <a:pt x="63624" y="425723"/>
                  </a:cubicBezTo>
                  <a:cubicBezTo>
                    <a:pt x="61391" y="425574"/>
                    <a:pt x="59085" y="425425"/>
                    <a:pt x="56703" y="425276"/>
                  </a:cubicBezTo>
                  <a:cubicBezTo>
                    <a:pt x="54322" y="425128"/>
                    <a:pt x="52015" y="424979"/>
                    <a:pt x="49783" y="424830"/>
                  </a:cubicBezTo>
                  <a:cubicBezTo>
                    <a:pt x="47550" y="424681"/>
                    <a:pt x="46136" y="424607"/>
                    <a:pt x="45541" y="424607"/>
                  </a:cubicBezTo>
                  <a:lnTo>
                    <a:pt x="14287" y="418356"/>
                  </a:lnTo>
                  <a:cubicBezTo>
                    <a:pt x="9822" y="416868"/>
                    <a:pt x="7590" y="413891"/>
                    <a:pt x="7590" y="409426"/>
                  </a:cubicBezTo>
                  <a:cubicBezTo>
                    <a:pt x="7590" y="400794"/>
                    <a:pt x="8706" y="394022"/>
                    <a:pt x="10939" y="389111"/>
                  </a:cubicBezTo>
                  <a:cubicBezTo>
                    <a:pt x="13171" y="384200"/>
                    <a:pt x="18454" y="380256"/>
                    <a:pt x="26789" y="377279"/>
                  </a:cubicBezTo>
                  <a:cubicBezTo>
                    <a:pt x="27682" y="376982"/>
                    <a:pt x="29393" y="376461"/>
                    <a:pt x="31923" y="375717"/>
                  </a:cubicBezTo>
                  <a:cubicBezTo>
                    <a:pt x="34453" y="374972"/>
                    <a:pt x="37207" y="374154"/>
                    <a:pt x="40183" y="373261"/>
                  </a:cubicBezTo>
                  <a:cubicBezTo>
                    <a:pt x="43160" y="372368"/>
                    <a:pt x="45913" y="371549"/>
                    <a:pt x="48443" y="370805"/>
                  </a:cubicBezTo>
                  <a:cubicBezTo>
                    <a:pt x="50973" y="370061"/>
                    <a:pt x="52685" y="369540"/>
                    <a:pt x="53578" y="369243"/>
                  </a:cubicBezTo>
                  <a:lnTo>
                    <a:pt x="53578" y="362099"/>
                  </a:lnTo>
                  <a:cubicBezTo>
                    <a:pt x="53578" y="351681"/>
                    <a:pt x="53206" y="340593"/>
                    <a:pt x="52462" y="328836"/>
                  </a:cubicBezTo>
                  <a:cubicBezTo>
                    <a:pt x="51718" y="317078"/>
                    <a:pt x="51048" y="306884"/>
                    <a:pt x="50452" y="298252"/>
                  </a:cubicBezTo>
                  <a:cubicBezTo>
                    <a:pt x="50155" y="294084"/>
                    <a:pt x="49708" y="289843"/>
                    <a:pt x="49113" y="285527"/>
                  </a:cubicBezTo>
                  <a:cubicBezTo>
                    <a:pt x="48518" y="281211"/>
                    <a:pt x="47327" y="277118"/>
                    <a:pt x="45541" y="273248"/>
                  </a:cubicBezTo>
                  <a:cubicBezTo>
                    <a:pt x="45541" y="272355"/>
                    <a:pt x="45541" y="270942"/>
                    <a:pt x="45541" y="269007"/>
                  </a:cubicBezTo>
                  <a:cubicBezTo>
                    <a:pt x="45541" y="267072"/>
                    <a:pt x="45467" y="265063"/>
                    <a:pt x="45318" y="262979"/>
                  </a:cubicBezTo>
                  <a:cubicBezTo>
                    <a:pt x="45169" y="260896"/>
                    <a:pt x="45095" y="258887"/>
                    <a:pt x="45095" y="256952"/>
                  </a:cubicBezTo>
                  <a:cubicBezTo>
                    <a:pt x="45095" y="255017"/>
                    <a:pt x="45095" y="253603"/>
                    <a:pt x="45095" y="252710"/>
                  </a:cubicBezTo>
                  <a:cubicBezTo>
                    <a:pt x="45095" y="245269"/>
                    <a:pt x="45616" y="237902"/>
                    <a:pt x="46657" y="230609"/>
                  </a:cubicBezTo>
                  <a:cubicBezTo>
                    <a:pt x="47699" y="223317"/>
                    <a:pt x="48890" y="216098"/>
                    <a:pt x="50229" y="208955"/>
                  </a:cubicBezTo>
                  <a:cubicBezTo>
                    <a:pt x="51569" y="201811"/>
                    <a:pt x="52759" y="194667"/>
                    <a:pt x="53801" y="187523"/>
                  </a:cubicBezTo>
                  <a:cubicBezTo>
                    <a:pt x="54843" y="180380"/>
                    <a:pt x="55364" y="173087"/>
                    <a:pt x="55364" y="165646"/>
                  </a:cubicBezTo>
                  <a:cubicBezTo>
                    <a:pt x="55364" y="159693"/>
                    <a:pt x="54694" y="153665"/>
                    <a:pt x="53355" y="147563"/>
                  </a:cubicBezTo>
                  <a:cubicBezTo>
                    <a:pt x="52015" y="141461"/>
                    <a:pt x="51643" y="135434"/>
                    <a:pt x="52238" y="129480"/>
                  </a:cubicBezTo>
                  <a:cubicBezTo>
                    <a:pt x="52238" y="128587"/>
                    <a:pt x="52462" y="126355"/>
                    <a:pt x="52908" y="122783"/>
                  </a:cubicBezTo>
                  <a:cubicBezTo>
                    <a:pt x="53355" y="119211"/>
                    <a:pt x="53876" y="115416"/>
                    <a:pt x="54471" y="111398"/>
                  </a:cubicBezTo>
                  <a:cubicBezTo>
                    <a:pt x="55066" y="107379"/>
                    <a:pt x="55587" y="103584"/>
                    <a:pt x="56034" y="100012"/>
                  </a:cubicBezTo>
                  <a:cubicBezTo>
                    <a:pt x="56480" y="96441"/>
                    <a:pt x="56703" y="94208"/>
                    <a:pt x="56703" y="93315"/>
                  </a:cubicBezTo>
                  <a:cubicBezTo>
                    <a:pt x="56703" y="92720"/>
                    <a:pt x="56778" y="90711"/>
                    <a:pt x="56927" y="87288"/>
                  </a:cubicBezTo>
                  <a:cubicBezTo>
                    <a:pt x="57075" y="83865"/>
                    <a:pt x="57150" y="81409"/>
                    <a:pt x="57150" y="79921"/>
                  </a:cubicBezTo>
                  <a:cubicBezTo>
                    <a:pt x="57150" y="78730"/>
                    <a:pt x="57075" y="76423"/>
                    <a:pt x="56927" y="73000"/>
                  </a:cubicBezTo>
                  <a:cubicBezTo>
                    <a:pt x="56778" y="69577"/>
                    <a:pt x="56703" y="67419"/>
                    <a:pt x="56703" y="66526"/>
                  </a:cubicBezTo>
                  <a:cubicBezTo>
                    <a:pt x="52238" y="66526"/>
                    <a:pt x="48369" y="66377"/>
                    <a:pt x="45095" y="66080"/>
                  </a:cubicBezTo>
                  <a:cubicBezTo>
                    <a:pt x="41820" y="65782"/>
                    <a:pt x="38621" y="65484"/>
                    <a:pt x="35495" y="65187"/>
                  </a:cubicBezTo>
                  <a:cubicBezTo>
                    <a:pt x="32370" y="64889"/>
                    <a:pt x="29244" y="64443"/>
                    <a:pt x="26119" y="63847"/>
                  </a:cubicBezTo>
                  <a:cubicBezTo>
                    <a:pt x="22994" y="63252"/>
                    <a:pt x="19496" y="62508"/>
                    <a:pt x="15627" y="61615"/>
                  </a:cubicBezTo>
                  <a:cubicBezTo>
                    <a:pt x="12055" y="60722"/>
                    <a:pt x="9227" y="59010"/>
                    <a:pt x="7143" y="56480"/>
                  </a:cubicBezTo>
                  <a:cubicBezTo>
                    <a:pt x="5060" y="53950"/>
                    <a:pt x="3497" y="50974"/>
                    <a:pt x="2455" y="47551"/>
                  </a:cubicBezTo>
                  <a:cubicBezTo>
                    <a:pt x="1414" y="44127"/>
                    <a:pt x="744" y="40556"/>
                    <a:pt x="446" y="36835"/>
                  </a:cubicBezTo>
                  <a:cubicBezTo>
                    <a:pt x="149" y="33114"/>
                    <a:pt x="0" y="29617"/>
                    <a:pt x="0" y="26343"/>
                  </a:cubicBezTo>
                  <a:lnTo>
                    <a:pt x="0" y="20538"/>
                  </a:lnTo>
                  <a:cubicBezTo>
                    <a:pt x="2976" y="16669"/>
                    <a:pt x="9004" y="13394"/>
                    <a:pt x="18082" y="10716"/>
                  </a:cubicBezTo>
                  <a:cubicBezTo>
                    <a:pt x="27161" y="8037"/>
                    <a:pt x="37058" y="5879"/>
                    <a:pt x="47774" y="4242"/>
                  </a:cubicBezTo>
                  <a:cubicBezTo>
                    <a:pt x="58489" y="2604"/>
                    <a:pt x="68833" y="1488"/>
                    <a:pt x="78804" y="893"/>
                  </a:cubicBezTo>
                  <a:cubicBezTo>
                    <a:pt x="88776" y="298"/>
                    <a:pt x="96143" y="0"/>
                    <a:pt x="100905" y="0"/>
                  </a:cubicBezTo>
                  <a:close/>
                  <a:moveTo>
                    <a:pt x="88404" y="15627"/>
                  </a:moveTo>
                  <a:cubicBezTo>
                    <a:pt x="84236" y="15627"/>
                    <a:pt x="78432" y="15850"/>
                    <a:pt x="70991" y="16297"/>
                  </a:cubicBezTo>
                  <a:cubicBezTo>
                    <a:pt x="63549" y="16743"/>
                    <a:pt x="55810" y="17562"/>
                    <a:pt x="47774" y="18752"/>
                  </a:cubicBezTo>
                  <a:cubicBezTo>
                    <a:pt x="39737" y="19943"/>
                    <a:pt x="32221" y="21357"/>
                    <a:pt x="25226" y="22994"/>
                  </a:cubicBezTo>
                  <a:cubicBezTo>
                    <a:pt x="18231" y="24631"/>
                    <a:pt x="12948" y="26491"/>
                    <a:pt x="9376" y="28575"/>
                  </a:cubicBezTo>
                  <a:lnTo>
                    <a:pt x="9376" y="32593"/>
                  </a:lnTo>
                  <a:cubicBezTo>
                    <a:pt x="9376" y="35570"/>
                    <a:pt x="9525" y="37951"/>
                    <a:pt x="9822" y="39737"/>
                  </a:cubicBezTo>
                  <a:cubicBezTo>
                    <a:pt x="10120" y="41523"/>
                    <a:pt x="11013" y="44053"/>
                    <a:pt x="12501" y="47327"/>
                  </a:cubicBezTo>
                  <a:cubicBezTo>
                    <a:pt x="16371" y="49411"/>
                    <a:pt x="21133" y="50304"/>
                    <a:pt x="26789" y="50006"/>
                  </a:cubicBezTo>
                  <a:cubicBezTo>
                    <a:pt x="32444" y="49709"/>
                    <a:pt x="37951" y="49560"/>
                    <a:pt x="43309" y="49560"/>
                  </a:cubicBezTo>
                  <a:cubicBezTo>
                    <a:pt x="48667" y="49560"/>
                    <a:pt x="53429" y="50453"/>
                    <a:pt x="57596" y="52239"/>
                  </a:cubicBezTo>
                  <a:cubicBezTo>
                    <a:pt x="61763" y="54025"/>
                    <a:pt x="64145" y="57745"/>
                    <a:pt x="64740" y="63401"/>
                  </a:cubicBezTo>
                  <a:cubicBezTo>
                    <a:pt x="65038" y="66675"/>
                    <a:pt x="65335" y="69577"/>
                    <a:pt x="65633" y="72107"/>
                  </a:cubicBezTo>
                  <a:cubicBezTo>
                    <a:pt x="65931" y="74637"/>
                    <a:pt x="66154" y="77019"/>
                    <a:pt x="66303" y="79251"/>
                  </a:cubicBezTo>
                  <a:cubicBezTo>
                    <a:pt x="66452" y="81483"/>
                    <a:pt x="66526" y="83865"/>
                    <a:pt x="66526" y="86395"/>
                  </a:cubicBezTo>
                  <a:cubicBezTo>
                    <a:pt x="66526" y="88925"/>
                    <a:pt x="66526" y="91678"/>
                    <a:pt x="66526" y="94655"/>
                  </a:cubicBezTo>
                  <a:cubicBezTo>
                    <a:pt x="66526" y="109835"/>
                    <a:pt x="66154" y="124346"/>
                    <a:pt x="65410" y="138187"/>
                  </a:cubicBezTo>
                  <a:cubicBezTo>
                    <a:pt x="64666" y="152028"/>
                    <a:pt x="63847" y="166985"/>
                    <a:pt x="62954" y="183059"/>
                  </a:cubicBezTo>
                  <a:cubicBezTo>
                    <a:pt x="59977" y="191691"/>
                    <a:pt x="58415" y="200918"/>
                    <a:pt x="58266" y="210741"/>
                  </a:cubicBezTo>
                  <a:cubicBezTo>
                    <a:pt x="58117" y="220563"/>
                    <a:pt x="58043" y="229939"/>
                    <a:pt x="58043" y="238869"/>
                  </a:cubicBezTo>
                  <a:cubicBezTo>
                    <a:pt x="58043" y="245715"/>
                    <a:pt x="58787" y="252412"/>
                    <a:pt x="60275" y="258961"/>
                  </a:cubicBezTo>
                  <a:cubicBezTo>
                    <a:pt x="61763" y="265509"/>
                    <a:pt x="62656" y="272355"/>
                    <a:pt x="62954" y="279499"/>
                  </a:cubicBezTo>
                  <a:cubicBezTo>
                    <a:pt x="62954" y="280987"/>
                    <a:pt x="62954" y="283592"/>
                    <a:pt x="62954" y="287313"/>
                  </a:cubicBezTo>
                  <a:cubicBezTo>
                    <a:pt x="62954" y="291033"/>
                    <a:pt x="63028" y="294977"/>
                    <a:pt x="63177" y="299145"/>
                  </a:cubicBezTo>
                  <a:cubicBezTo>
                    <a:pt x="63326" y="303312"/>
                    <a:pt x="63401" y="307256"/>
                    <a:pt x="63401" y="310976"/>
                  </a:cubicBezTo>
                  <a:cubicBezTo>
                    <a:pt x="63401" y="314697"/>
                    <a:pt x="63401" y="317302"/>
                    <a:pt x="63401" y="318790"/>
                  </a:cubicBezTo>
                  <a:cubicBezTo>
                    <a:pt x="63401" y="327124"/>
                    <a:pt x="63401" y="336947"/>
                    <a:pt x="63401" y="348258"/>
                  </a:cubicBezTo>
                  <a:cubicBezTo>
                    <a:pt x="63401" y="359569"/>
                    <a:pt x="62805" y="369689"/>
                    <a:pt x="61615" y="378619"/>
                  </a:cubicBezTo>
                  <a:cubicBezTo>
                    <a:pt x="60722" y="380405"/>
                    <a:pt x="58043" y="382191"/>
                    <a:pt x="53578" y="383977"/>
                  </a:cubicBezTo>
                  <a:cubicBezTo>
                    <a:pt x="49113" y="385762"/>
                    <a:pt x="44425" y="387325"/>
                    <a:pt x="39514" y="388665"/>
                  </a:cubicBezTo>
                  <a:cubicBezTo>
                    <a:pt x="34602" y="390004"/>
                    <a:pt x="30212" y="391269"/>
                    <a:pt x="26342" y="392460"/>
                  </a:cubicBezTo>
                  <a:cubicBezTo>
                    <a:pt x="22473" y="393650"/>
                    <a:pt x="20538" y="394395"/>
                    <a:pt x="20538" y="394692"/>
                  </a:cubicBezTo>
                  <a:lnTo>
                    <a:pt x="20538" y="404068"/>
                  </a:lnTo>
                  <a:lnTo>
                    <a:pt x="31700" y="407194"/>
                  </a:lnTo>
                  <a:lnTo>
                    <a:pt x="113407" y="418356"/>
                  </a:lnTo>
                  <a:lnTo>
                    <a:pt x="120997" y="418356"/>
                  </a:lnTo>
                  <a:cubicBezTo>
                    <a:pt x="122783" y="418356"/>
                    <a:pt x="125908" y="417686"/>
                    <a:pt x="130373" y="416347"/>
                  </a:cubicBezTo>
                  <a:cubicBezTo>
                    <a:pt x="134838" y="415007"/>
                    <a:pt x="139452" y="413296"/>
                    <a:pt x="144214" y="411212"/>
                  </a:cubicBezTo>
                  <a:cubicBezTo>
                    <a:pt x="148977" y="409128"/>
                    <a:pt x="153218" y="407045"/>
                    <a:pt x="156939" y="404961"/>
                  </a:cubicBezTo>
                  <a:cubicBezTo>
                    <a:pt x="160660" y="402878"/>
                    <a:pt x="162520" y="400943"/>
                    <a:pt x="162520" y="399157"/>
                  </a:cubicBezTo>
                  <a:lnTo>
                    <a:pt x="162520" y="397818"/>
                  </a:lnTo>
                  <a:cubicBezTo>
                    <a:pt x="160139" y="396925"/>
                    <a:pt x="156790" y="395883"/>
                    <a:pt x="152474" y="394692"/>
                  </a:cubicBezTo>
                  <a:cubicBezTo>
                    <a:pt x="148158" y="393502"/>
                    <a:pt x="143768" y="392237"/>
                    <a:pt x="139303" y="390897"/>
                  </a:cubicBezTo>
                  <a:cubicBezTo>
                    <a:pt x="134838" y="389558"/>
                    <a:pt x="130745" y="388144"/>
                    <a:pt x="127025" y="386655"/>
                  </a:cubicBezTo>
                  <a:cubicBezTo>
                    <a:pt x="123304" y="385167"/>
                    <a:pt x="120997" y="383530"/>
                    <a:pt x="120104" y="381744"/>
                  </a:cubicBezTo>
                  <a:cubicBezTo>
                    <a:pt x="119211" y="380553"/>
                    <a:pt x="117797" y="377949"/>
                    <a:pt x="115862" y="373931"/>
                  </a:cubicBezTo>
                  <a:cubicBezTo>
                    <a:pt x="113928" y="369912"/>
                    <a:pt x="112663" y="367308"/>
                    <a:pt x="112067" y="366117"/>
                  </a:cubicBezTo>
                  <a:cubicBezTo>
                    <a:pt x="104924" y="350044"/>
                    <a:pt x="100459" y="333449"/>
                    <a:pt x="98673" y="316334"/>
                  </a:cubicBezTo>
                  <a:cubicBezTo>
                    <a:pt x="96887" y="299219"/>
                    <a:pt x="95994" y="281880"/>
                    <a:pt x="95994" y="264319"/>
                  </a:cubicBezTo>
                  <a:cubicBezTo>
                    <a:pt x="95994" y="263426"/>
                    <a:pt x="95994" y="262086"/>
                    <a:pt x="95994" y="260300"/>
                  </a:cubicBezTo>
                  <a:cubicBezTo>
                    <a:pt x="95994" y="258514"/>
                    <a:pt x="96068" y="256580"/>
                    <a:pt x="96217" y="254496"/>
                  </a:cubicBezTo>
                  <a:cubicBezTo>
                    <a:pt x="96366" y="252412"/>
                    <a:pt x="96440" y="250478"/>
                    <a:pt x="96440" y="248692"/>
                  </a:cubicBezTo>
                  <a:cubicBezTo>
                    <a:pt x="96440" y="246906"/>
                    <a:pt x="96440" y="245566"/>
                    <a:pt x="96440" y="244673"/>
                  </a:cubicBezTo>
                  <a:cubicBezTo>
                    <a:pt x="100310" y="228005"/>
                    <a:pt x="103882" y="212080"/>
                    <a:pt x="107156" y="196900"/>
                  </a:cubicBezTo>
                  <a:cubicBezTo>
                    <a:pt x="110430" y="181719"/>
                    <a:pt x="112514" y="165497"/>
                    <a:pt x="113407" y="148233"/>
                  </a:cubicBezTo>
                  <a:cubicBezTo>
                    <a:pt x="113407" y="147935"/>
                    <a:pt x="113407" y="146744"/>
                    <a:pt x="113407" y="144661"/>
                  </a:cubicBezTo>
                  <a:cubicBezTo>
                    <a:pt x="113407" y="142577"/>
                    <a:pt x="113407" y="140419"/>
                    <a:pt x="113407" y="138187"/>
                  </a:cubicBezTo>
                  <a:cubicBezTo>
                    <a:pt x="113407" y="135954"/>
                    <a:pt x="113407" y="133796"/>
                    <a:pt x="113407" y="131713"/>
                  </a:cubicBezTo>
                  <a:cubicBezTo>
                    <a:pt x="113407" y="129629"/>
                    <a:pt x="113407" y="128290"/>
                    <a:pt x="113407" y="127694"/>
                  </a:cubicBezTo>
                  <a:cubicBezTo>
                    <a:pt x="113407" y="125909"/>
                    <a:pt x="113630" y="123602"/>
                    <a:pt x="114077" y="120774"/>
                  </a:cubicBezTo>
                  <a:cubicBezTo>
                    <a:pt x="114523" y="117946"/>
                    <a:pt x="115267" y="115193"/>
                    <a:pt x="116309" y="112514"/>
                  </a:cubicBezTo>
                  <a:cubicBezTo>
                    <a:pt x="117351" y="109835"/>
                    <a:pt x="118690" y="107528"/>
                    <a:pt x="120327" y="105593"/>
                  </a:cubicBezTo>
                  <a:cubicBezTo>
                    <a:pt x="121964" y="103659"/>
                    <a:pt x="124122" y="102691"/>
                    <a:pt x="126801" y="102691"/>
                  </a:cubicBezTo>
                  <a:cubicBezTo>
                    <a:pt x="130671" y="102691"/>
                    <a:pt x="134094" y="104328"/>
                    <a:pt x="137070" y="107603"/>
                  </a:cubicBezTo>
                  <a:cubicBezTo>
                    <a:pt x="140047" y="110877"/>
                    <a:pt x="142503" y="114746"/>
                    <a:pt x="144437" y="119211"/>
                  </a:cubicBezTo>
                  <a:cubicBezTo>
                    <a:pt x="146372" y="123676"/>
                    <a:pt x="147860" y="128215"/>
                    <a:pt x="148902" y="132829"/>
                  </a:cubicBezTo>
                  <a:cubicBezTo>
                    <a:pt x="149944" y="137443"/>
                    <a:pt x="150763" y="141089"/>
                    <a:pt x="151358" y="143768"/>
                  </a:cubicBezTo>
                  <a:cubicBezTo>
                    <a:pt x="151656" y="145554"/>
                    <a:pt x="152325" y="148902"/>
                    <a:pt x="153367" y="153814"/>
                  </a:cubicBezTo>
                  <a:cubicBezTo>
                    <a:pt x="154409" y="158725"/>
                    <a:pt x="155451" y="164009"/>
                    <a:pt x="156493" y="169664"/>
                  </a:cubicBezTo>
                  <a:cubicBezTo>
                    <a:pt x="157534" y="175319"/>
                    <a:pt x="158427" y="180603"/>
                    <a:pt x="159171" y="185514"/>
                  </a:cubicBezTo>
                  <a:cubicBezTo>
                    <a:pt x="159916" y="190426"/>
                    <a:pt x="160436" y="193774"/>
                    <a:pt x="160734" y="195560"/>
                  </a:cubicBezTo>
                  <a:cubicBezTo>
                    <a:pt x="160139" y="203002"/>
                    <a:pt x="160585" y="210294"/>
                    <a:pt x="162074" y="217438"/>
                  </a:cubicBezTo>
                  <a:cubicBezTo>
                    <a:pt x="163562" y="224582"/>
                    <a:pt x="165422" y="231577"/>
                    <a:pt x="167655" y="238423"/>
                  </a:cubicBezTo>
                  <a:cubicBezTo>
                    <a:pt x="169887" y="245269"/>
                    <a:pt x="172268" y="252115"/>
                    <a:pt x="174798" y="258961"/>
                  </a:cubicBezTo>
                  <a:cubicBezTo>
                    <a:pt x="177328" y="265807"/>
                    <a:pt x="179486" y="272653"/>
                    <a:pt x="181272" y="279499"/>
                  </a:cubicBezTo>
                  <a:cubicBezTo>
                    <a:pt x="183058" y="286345"/>
                    <a:pt x="184323" y="293266"/>
                    <a:pt x="185068" y="300261"/>
                  </a:cubicBezTo>
                  <a:cubicBezTo>
                    <a:pt x="185812" y="307256"/>
                    <a:pt x="187821" y="314027"/>
                    <a:pt x="191095" y="320576"/>
                  </a:cubicBezTo>
                  <a:cubicBezTo>
                    <a:pt x="192286" y="323255"/>
                    <a:pt x="193997" y="326975"/>
                    <a:pt x="196230" y="331738"/>
                  </a:cubicBezTo>
                  <a:cubicBezTo>
                    <a:pt x="198462" y="336500"/>
                    <a:pt x="200620" y="341263"/>
                    <a:pt x="202704" y="346025"/>
                  </a:cubicBezTo>
                  <a:cubicBezTo>
                    <a:pt x="204787" y="350788"/>
                    <a:pt x="206648" y="354955"/>
                    <a:pt x="208285" y="358527"/>
                  </a:cubicBezTo>
                  <a:cubicBezTo>
                    <a:pt x="209922" y="362099"/>
                    <a:pt x="210889" y="364182"/>
                    <a:pt x="211187" y="364778"/>
                  </a:cubicBezTo>
                  <a:cubicBezTo>
                    <a:pt x="213866" y="369540"/>
                    <a:pt x="216917" y="374675"/>
                    <a:pt x="220340" y="380181"/>
                  </a:cubicBezTo>
                  <a:cubicBezTo>
                    <a:pt x="223763" y="385688"/>
                    <a:pt x="227707" y="390823"/>
                    <a:pt x="232172" y="395585"/>
                  </a:cubicBezTo>
                  <a:cubicBezTo>
                    <a:pt x="236636" y="400348"/>
                    <a:pt x="241548" y="404292"/>
                    <a:pt x="246906" y="407417"/>
                  </a:cubicBezTo>
                  <a:cubicBezTo>
                    <a:pt x="252263" y="410542"/>
                    <a:pt x="258068" y="412105"/>
                    <a:pt x="264318" y="412105"/>
                  </a:cubicBezTo>
                  <a:cubicBezTo>
                    <a:pt x="266997" y="412105"/>
                    <a:pt x="269304" y="411063"/>
                    <a:pt x="271239" y="408980"/>
                  </a:cubicBezTo>
                  <a:cubicBezTo>
                    <a:pt x="273174" y="406896"/>
                    <a:pt x="274885" y="404440"/>
                    <a:pt x="276374" y="401613"/>
                  </a:cubicBezTo>
                  <a:cubicBezTo>
                    <a:pt x="277862" y="398785"/>
                    <a:pt x="279127" y="395808"/>
                    <a:pt x="280169" y="392683"/>
                  </a:cubicBezTo>
                  <a:cubicBezTo>
                    <a:pt x="281210" y="389558"/>
                    <a:pt x="282029" y="386953"/>
                    <a:pt x="282624" y="384870"/>
                  </a:cubicBezTo>
                  <a:cubicBezTo>
                    <a:pt x="283220" y="382191"/>
                    <a:pt x="284336" y="377503"/>
                    <a:pt x="285973" y="370805"/>
                  </a:cubicBezTo>
                  <a:cubicBezTo>
                    <a:pt x="287610" y="364108"/>
                    <a:pt x="289322" y="356964"/>
                    <a:pt x="291108" y="349374"/>
                  </a:cubicBezTo>
                  <a:cubicBezTo>
                    <a:pt x="292893" y="341784"/>
                    <a:pt x="294605" y="334640"/>
                    <a:pt x="296242" y="327943"/>
                  </a:cubicBezTo>
                  <a:cubicBezTo>
                    <a:pt x="297879" y="321245"/>
                    <a:pt x="298995" y="316557"/>
                    <a:pt x="299591" y="313878"/>
                  </a:cubicBezTo>
                  <a:cubicBezTo>
                    <a:pt x="301377" y="311795"/>
                    <a:pt x="302939" y="308074"/>
                    <a:pt x="304279" y="302716"/>
                  </a:cubicBezTo>
                  <a:cubicBezTo>
                    <a:pt x="305618" y="297359"/>
                    <a:pt x="306883" y="291480"/>
                    <a:pt x="308074" y="285080"/>
                  </a:cubicBezTo>
                  <a:cubicBezTo>
                    <a:pt x="309265" y="278681"/>
                    <a:pt x="310455" y="272355"/>
                    <a:pt x="311646" y="266105"/>
                  </a:cubicBezTo>
                  <a:cubicBezTo>
                    <a:pt x="312836" y="259854"/>
                    <a:pt x="314176" y="254794"/>
                    <a:pt x="315664" y="250924"/>
                  </a:cubicBezTo>
                  <a:cubicBezTo>
                    <a:pt x="319236" y="240804"/>
                    <a:pt x="323850" y="231130"/>
                    <a:pt x="329505" y="221903"/>
                  </a:cubicBezTo>
                  <a:cubicBezTo>
                    <a:pt x="335161" y="212675"/>
                    <a:pt x="340518" y="203448"/>
                    <a:pt x="345579" y="194221"/>
                  </a:cubicBezTo>
                  <a:cubicBezTo>
                    <a:pt x="347067" y="191542"/>
                    <a:pt x="348332" y="188640"/>
                    <a:pt x="349374" y="185514"/>
                  </a:cubicBezTo>
                  <a:cubicBezTo>
                    <a:pt x="350416" y="182389"/>
                    <a:pt x="351829" y="179487"/>
                    <a:pt x="353615" y="176808"/>
                  </a:cubicBezTo>
                  <a:cubicBezTo>
                    <a:pt x="353913" y="175319"/>
                    <a:pt x="354657" y="172566"/>
                    <a:pt x="355848" y="168548"/>
                  </a:cubicBezTo>
                  <a:cubicBezTo>
                    <a:pt x="357038" y="164529"/>
                    <a:pt x="358303" y="160213"/>
                    <a:pt x="359643" y="155600"/>
                  </a:cubicBezTo>
                  <a:cubicBezTo>
                    <a:pt x="360982" y="150986"/>
                    <a:pt x="362247" y="146670"/>
                    <a:pt x="363438" y="142652"/>
                  </a:cubicBezTo>
                  <a:cubicBezTo>
                    <a:pt x="364629" y="138633"/>
                    <a:pt x="365522" y="135880"/>
                    <a:pt x="366117" y="134392"/>
                  </a:cubicBezTo>
                  <a:cubicBezTo>
                    <a:pt x="367010" y="131415"/>
                    <a:pt x="368573" y="127694"/>
                    <a:pt x="370805" y="123230"/>
                  </a:cubicBezTo>
                  <a:cubicBezTo>
                    <a:pt x="373037" y="118765"/>
                    <a:pt x="375642" y="114523"/>
                    <a:pt x="378618" y="110505"/>
                  </a:cubicBezTo>
                  <a:cubicBezTo>
                    <a:pt x="381595" y="106486"/>
                    <a:pt x="384869" y="103063"/>
                    <a:pt x="388441" y="100236"/>
                  </a:cubicBezTo>
                  <a:cubicBezTo>
                    <a:pt x="392013" y="97408"/>
                    <a:pt x="395585" y="95994"/>
                    <a:pt x="399157" y="95994"/>
                  </a:cubicBezTo>
                  <a:cubicBezTo>
                    <a:pt x="400943" y="95994"/>
                    <a:pt x="402431" y="96664"/>
                    <a:pt x="403622" y="98003"/>
                  </a:cubicBezTo>
                  <a:cubicBezTo>
                    <a:pt x="404812" y="99343"/>
                    <a:pt x="405780" y="100905"/>
                    <a:pt x="406524" y="102691"/>
                  </a:cubicBezTo>
                  <a:cubicBezTo>
                    <a:pt x="407268" y="104477"/>
                    <a:pt x="407789" y="106412"/>
                    <a:pt x="408086" y="108496"/>
                  </a:cubicBezTo>
                  <a:cubicBezTo>
                    <a:pt x="408384" y="110579"/>
                    <a:pt x="408533" y="112365"/>
                    <a:pt x="408533" y="113853"/>
                  </a:cubicBezTo>
                  <a:cubicBezTo>
                    <a:pt x="408831" y="116235"/>
                    <a:pt x="409277" y="119732"/>
                    <a:pt x="409872" y="124346"/>
                  </a:cubicBezTo>
                  <a:cubicBezTo>
                    <a:pt x="410468" y="128960"/>
                    <a:pt x="410989" y="133648"/>
                    <a:pt x="411435" y="138410"/>
                  </a:cubicBezTo>
                  <a:cubicBezTo>
                    <a:pt x="411882" y="143173"/>
                    <a:pt x="412328" y="147414"/>
                    <a:pt x="412775" y="151135"/>
                  </a:cubicBezTo>
                  <a:cubicBezTo>
                    <a:pt x="413221" y="154856"/>
                    <a:pt x="413444" y="157162"/>
                    <a:pt x="413444" y="158055"/>
                  </a:cubicBezTo>
                  <a:lnTo>
                    <a:pt x="413444" y="172343"/>
                  </a:lnTo>
                  <a:cubicBezTo>
                    <a:pt x="413444" y="185142"/>
                    <a:pt x="412626" y="197793"/>
                    <a:pt x="410989" y="210294"/>
                  </a:cubicBezTo>
                  <a:cubicBezTo>
                    <a:pt x="409352" y="222796"/>
                    <a:pt x="408533" y="235297"/>
                    <a:pt x="408533" y="247799"/>
                  </a:cubicBezTo>
                  <a:cubicBezTo>
                    <a:pt x="408533" y="251966"/>
                    <a:pt x="408831" y="256133"/>
                    <a:pt x="409426" y="260300"/>
                  </a:cubicBezTo>
                  <a:cubicBezTo>
                    <a:pt x="410021" y="264468"/>
                    <a:pt x="410319" y="268635"/>
                    <a:pt x="410319" y="272802"/>
                  </a:cubicBezTo>
                  <a:cubicBezTo>
                    <a:pt x="410319" y="280243"/>
                    <a:pt x="409352" y="287387"/>
                    <a:pt x="407417" y="294233"/>
                  </a:cubicBezTo>
                  <a:cubicBezTo>
                    <a:pt x="405482" y="301079"/>
                    <a:pt x="404366" y="308223"/>
                    <a:pt x="404068" y="315664"/>
                  </a:cubicBezTo>
                  <a:cubicBezTo>
                    <a:pt x="404068" y="316260"/>
                    <a:pt x="404068" y="317897"/>
                    <a:pt x="404068" y="320576"/>
                  </a:cubicBezTo>
                  <a:cubicBezTo>
                    <a:pt x="404068" y="323255"/>
                    <a:pt x="404068" y="326082"/>
                    <a:pt x="404068" y="329059"/>
                  </a:cubicBezTo>
                  <a:cubicBezTo>
                    <a:pt x="404068" y="332036"/>
                    <a:pt x="404068" y="334863"/>
                    <a:pt x="404068" y="337542"/>
                  </a:cubicBezTo>
                  <a:cubicBezTo>
                    <a:pt x="404068" y="340221"/>
                    <a:pt x="404068" y="341858"/>
                    <a:pt x="404068" y="342453"/>
                  </a:cubicBezTo>
                  <a:cubicBezTo>
                    <a:pt x="404068" y="343942"/>
                    <a:pt x="403919" y="346472"/>
                    <a:pt x="403622" y="350044"/>
                  </a:cubicBezTo>
                  <a:cubicBezTo>
                    <a:pt x="403324" y="353616"/>
                    <a:pt x="402952" y="357411"/>
                    <a:pt x="402505" y="361429"/>
                  </a:cubicBezTo>
                  <a:cubicBezTo>
                    <a:pt x="402059" y="365447"/>
                    <a:pt x="401687" y="369243"/>
                    <a:pt x="401389" y="372814"/>
                  </a:cubicBezTo>
                  <a:cubicBezTo>
                    <a:pt x="401092" y="376386"/>
                    <a:pt x="400943" y="378916"/>
                    <a:pt x="400943" y="380405"/>
                  </a:cubicBezTo>
                  <a:cubicBezTo>
                    <a:pt x="399752" y="383381"/>
                    <a:pt x="397445" y="384870"/>
                    <a:pt x="394022" y="384870"/>
                  </a:cubicBezTo>
                  <a:cubicBezTo>
                    <a:pt x="390599" y="384870"/>
                    <a:pt x="387697" y="384870"/>
                    <a:pt x="385316" y="384870"/>
                  </a:cubicBezTo>
                  <a:cubicBezTo>
                    <a:pt x="379958" y="384870"/>
                    <a:pt x="374600" y="384572"/>
                    <a:pt x="369242" y="383977"/>
                  </a:cubicBezTo>
                  <a:cubicBezTo>
                    <a:pt x="363885" y="383381"/>
                    <a:pt x="358527" y="383084"/>
                    <a:pt x="353169" y="383084"/>
                  </a:cubicBezTo>
                  <a:cubicBezTo>
                    <a:pt x="353169" y="387251"/>
                    <a:pt x="353392" y="391641"/>
                    <a:pt x="353839" y="396255"/>
                  </a:cubicBezTo>
                  <a:cubicBezTo>
                    <a:pt x="354285" y="400869"/>
                    <a:pt x="356294" y="404515"/>
                    <a:pt x="359866" y="407194"/>
                  </a:cubicBezTo>
                  <a:cubicBezTo>
                    <a:pt x="368498" y="410170"/>
                    <a:pt x="377353" y="413072"/>
                    <a:pt x="386432" y="415900"/>
                  </a:cubicBezTo>
                  <a:cubicBezTo>
                    <a:pt x="395510" y="418728"/>
                    <a:pt x="404812" y="420142"/>
                    <a:pt x="414337" y="420142"/>
                  </a:cubicBezTo>
                  <a:cubicBezTo>
                    <a:pt x="422076" y="420142"/>
                    <a:pt x="429294" y="418951"/>
                    <a:pt x="435992" y="416570"/>
                  </a:cubicBezTo>
                  <a:cubicBezTo>
                    <a:pt x="442689" y="414189"/>
                    <a:pt x="449907" y="412105"/>
                    <a:pt x="457646" y="410319"/>
                  </a:cubicBezTo>
                  <a:cubicBezTo>
                    <a:pt x="457944" y="410319"/>
                    <a:pt x="460548" y="410096"/>
                    <a:pt x="465460" y="409649"/>
                  </a:cubicBezTo>
                  <a:cubicBezTo>
                    <a:pt x="470371" y="409203"/>
                    <a:pt x="475654" y="408533"/>
                    <a:pt x="481310" y="407640"/>
                  </a:cubicBezTo>
                  <a:cubicBezTo>
                    <a:pt x="486965" y="406747"/>
                    <a:pt x="492100" y="405557"/>
                    <a:pt x="496714" y="404068"/>
                  </a:cubicBezTo>
                  <a:cubicBezTo>
                    <a:pt x="501327" y="402580"/>
                    <a:pt x="503634" y="400645"/>
                    <a:pt x="503634" y="398264"/>
                  </a:cubicBezTo>
                  <a:lnTo>
                    <a:pt x="503188" y="397818"/>
                  </a:lnTo>
                  <a:cubicBezTo>
                    <a:pt x="501104" y="394543"/>
                    <a:pt x="497904" y="392534"/>
                    <a:pt x="493588" y="391790"/>
                  </a:cubicBezTo>
                  <a:cubicBezTo>
                    <a:pt x="489272" y="391046"/>
                    <a:pt x="485626" y="390376"/>
                    <a:pt x="482649" y="389781"/>
                  </a:cubicBezTo>
                  <a:cubicBezTo>
                    <a:pt x="481459" y="389483"/>
                    <a:pt x="478854" y="389186"/>
                    <a:pt x="474836" y="388888"/>
                  </a:cubicBezTo>
                  <a:cubicBezTo>
                    <a:pt x="470818" y="388590"/>
                    <a:pt x="468213" y="388441"/>
                    <a:pt x="467022" y="388441"/>
                  </a:cubicBezTo>
                  <a:cubicBezTo>
                    <a:pt x="464641" y="386953"/>
                    <a:pt x="462632" y="384200"/>
                    <a:pt x="460995" y="380181"/>
                  </a:cubicBezTo>
                  <a:cubicBezTo>
                    <a:pt x="459358" y="376163"/>
                    <a:pt x="458242" y="373559"/>
                    <a:pt x="457646" y="372368"/>
                  </a:cubicBezTo>
                  <a:cubicBezTo>
                    <a:pt x="457349" y="371475"/>
                    <a:pt x="456828" y="370061"/>
                    <a:pt x="456084" y="368126"/>
                  </a:cubicBezTo>
                  <a:cubicBezTo>
                    <a:pt x="455339" y="366192"/>
                    <a:pt x="454670" y="364182"/>
                    <a:pt x="454074" y="362099"/>
                  </a:cubicBezTo>
                  <a:cubicBezTo>
                    <a:pt x="453479" y="360015"/>
                    <a:pt x="452884" y="358006"/>
                    <a:pt x="452288" y="356071"/>
                  </a:cubicBezTo>
                  <a:cubicBezTo>
                    <a:pt x="451693" y="354137"/>
                    <a:pt x="451395" y="352723"/>
                    <a:pt x="451395" y="351830"/>
                  </a:cubicBezTo>
                  <a:cubicBezTo>
                    <a:pt x="451098" y="350937"/>
                    <a:pt x="450651" y="349300"/>
                    <a:pt x="450056" y="346918"/>
                  </a:cubicBezTo>
                  <a:cubicBezTo>
                    <a:pt x="449461" y="344537"/>
                    <a:pt x="448940" y="342007"/>
                    <a:pt x="448493" y="339328"/>
                  </a:cubicBezTo>
                  <a:cubicBezTo>
                    <a:pt x="448047" y="336649"/>
                    <a:pt x="447600" y="334119"/>
                    <a:pt x="447154" y="331738"/>
                  </a:cubicBezTo>
                  <a:cubicBezTo>
                    <a:pt x="446707" y="329357"/>
                    <a:pt x="446484" y="327720"/>
                    <a:pt x="446484" y="326827"/>
                  </a:cubicBezTo>
                  <a:cubicBezTo>
                    <a:pt x="446186" y="324148"/>
                    <a:pt x="445666" y="319311"/>
                    <a:pt x="444921" y="312316"/>
                  </a:cubicBezTo>
                  <a:cubicBezTo>
                    <a:pt x="444177" y="305321"/>
                    <a:pt x="443359" y="298028"/>
                    <a:pt x="442466" y="290438"/>
                  </a:cubicBezTo>
                  <a:cubicBezTo>
                    <a:pt x="441573" y="282848"/>
                    <a:pt x="440754" y="275555"/>
                    <a:pt x="440010" y="268560"/>
                  </a:cubicBezTo>
                  <a:cubicBezTo>
                    <a:pt x="439266" y="261565"/>
                    <a:pt x="438745" y="256728"/>
                    <a:pt x="438447" y="254050"/>
                  </a:cubicBezTo>
                  <a:lnTo>
                    <a:pt x="438447" y="248692"/>
                  </a:lnTo>
                  <a:cubicBezTo>
                    <a:pt x="438447" y="235893"/>
                    <a:pt x="440085" y="222944"/>
                    <a:pt x="443359" y="209848"/>
                  </a:cubicBezTo>
                  <a:cubicBezTo>
                    <a:pt x="446633" y="196751"/>
                    <a:pt x="448270" y="183654"/>
                    <a:pt x="448270" y="170557"/>
                  </a:cubicBezTo>
                  <a:cubicBezTo>
                    <a:pt x="448270" y="163116"/>
                    <a:pt x="447675" y="155749"/>
                    <a:pt x="446484" y="148456"/>
                  </a:cubicBezTo>
                  <a:cubicBezTo>
                    <a:pt x="445293" y="141163"/>
                    <a:pt x="444698" y="133796"/>
                    <a:pt x="444698" y="126355"/>
                  </a:cubicBezTo>
                  <a:lnTo>
                    <a:pt x="444698" y="124569"/>
                  </a:lnTo>
                  <a:lnTo>
                    <a:pt x="452735" y="77242"/>
                  </a:lnTo>
                  <a:cubicBezTo>
                    <a:pt x="452437" y="73372"/>
                    <a:pt x="452437" y="68982"/>
                    <a:pt x="452735" y="64070"/>
                  </a:cubicBezTo>
                  <a:cubicBezTo>
                    <a:pt x="453033" y="59159"/>
                    <a:pt x="455711" y="56257"/>
                    <a:pt x="460772" y="55364"/>
                  </a:cubicBezTo>
                  <a:cubicBezTo>
                    <a:pt x="461069" y="55364"/>
                    <a:pt x="462037" y="55290"/>
                    <a:pt x="463674" y="55141"/>
                  </a:cubicBezTo>
                  <a:cubicBezTo>
                    <a:pt x="465311" y="54992"/>
                    <a:pt x="467246" y="54843"/>
                    <a:pt x="469478" y="54694"/>
                  </a:cubicBezTo>
                  <a:cubicBezTo>
                    <a:pt x="471710" y="54545"/>
                    <a:pt x="473868" y="54322"/>
                    <a:pt x="475952" y="54025"/>
                  </a:cubicBezTo>
                  <a:cubicBezTo>
                    <a:pt x="478036" y="53727"/>
                    <a:pt x="479822" y="53578"/>
                    <a:pt x="481310" y="53578"/>
                  </a:cubicBezTo>
                  <a:cubicBezTo>
                    <a:pt x="481905" y="53578"/>
                    <a:pt x="483021" y="53652"/>
                    <a:pt x="484659" y="53801"/>
                  </a:cubicBezTo>
                  <a:cubicBezTo>
                    <a:pt x="486296" y="53950"/>
                    <a:pt x="487933" y="54025"/>
                    <a:pt x="489570" y="54025"/>
                  </a:cubicBezTo>
                  <a:cubicBezTo>
                    <a:pt x="491207" y="54025"/>
                    <a:pt x="492621" y="53727"/>
                    <a:pt x="493811" y="53132"/>
                  </a:cubicBezTo>
                  <a:cubicBezTo>
                    <a:pt x="495002" y="52536"/>
                    <a:pt x="495597" y="51494"/>
                    <a:pt x="495597" y="50006"/>
                  </a:cubicBezTo>
                  <a:cubicBezTo>
                    <a:pt x="495597" y="42565"/>
                    <a:pt x="493216" y="36835"/>
                    <a:pt x="488454" y="32817"/>
                  </a:cubicBezTo>
                  <a:cubicBezTo>
                    <a:pt x="483691" y="28798"/>
                    <a:pt x="477961" y="25896"/>
                    <a:pt x="471264" y="24110"/>
                  </a:cubicBezTo>
                  <a:cubicBezTo>
                    <a:pt x="464567" y="22324"/>
                    <a:pt x="457646" y="21282"/>
                    <a:pt x="450502" y="20985"/>
                  </a:cubicBezTo>
                  <a:cubicBezTo>
                    <a:pt x="443359" y="20687"/>
                    <a:pt x="437554" y="20538"/>
                    <a:pt x="433090" y="20538"/>
                  </a:cubicBezTo>
                  <a:lnTo>
                    <a:pt x="410319" y="20538"/>
                  </a:lnTo>
                  <a:cubicBezTo>
                    <a:pt x="409724" y="20836"/>
                    <a:pt x="408682" y="21134"/>
                    <a:pt x="407193" y="21431"/>
                  </a:cubicBezTo>
                  <a:cubicBezTo>
                    <a:pt x="405705" y="21729"/>
                    <a:pt x="404663" y="22027"/>
                    <a:pt x="404068" y="22324"/>
                  </a:cubicBezTo>
                  <a:lnTo>
                    <a:pt x="402282" y="22324"/>
                  </a:lnTo>
                  <a:cubicBezTo>
                    <a:pt x="395436" y="22324"/>
                    <a:pt x="388590" y="21506"/>
                    <a:pt x="381744" y="19868"/>
                  </a:cubicBezTo>
                  <a:cubicBezTo>
                    <a:pt x="374898" y="18231"/>
                    <a:pt x="368052" y="17413"/>
                    <a:pt x="361206" y="17413"/>
                  </a:cubicBezTo>
                  <a:lnTo>
                    <a:pt x="359866" y="17413"/>
                  </a:lnTo>
                  <a:cubicBezTo>
                    <a:pt x="353020" y="26938"/>
                    <a:pt x="348109" y="36835"/>
                    <a:pt x="345132" y="47104"/>
                  </a:cubicBezTo>
                  <a:cubicBezTo>
                    <a:pt x="342156" y="57373"/>
                    <a:pt x="338584" y="68014"/>
                    <a:pt x="334417" y="79028"/>
                  </a:cubicBezTo>
                  <a:cubicBezTo>
                    <a:pt x="334119" y="79921"/>
                    <a:pt x="333152" y="82153"/>
                    <a:pt x="331514" y="85725"/>
                  </a:cubicBezTo>
                  <a:cubicBezTo>
                    <a:pt x="329877" y="89297"/>
                    <a:pt x="328166" y="93092"/>
                    <a:pt x="326380" y="97110"/>
                  </a:cubicBezTo>
                  <a:cubicBezTo>
                    <a:pt x="324594" y="101129"/>
                    <a:pt x="322957" y="104924"/>
                    <a:pt x="321468" y="108496"/>
                  </a:cubicBezTo>
                  <a:cubicBezTo>
                    <a:pt x="319980" y="112068"/>
                    <a:pt x="319087" y="114300"/>
                    <a:pt x="318790" y="115193"/>
                  </a:cubicBezTo>
                  <a:cubicBezTo>
                    <a:pt x="318492" y="115788"/>
                    <a:pt x="317897" y="117351"/>
                    <a:pt x="317004" y="119881"/>
                  </a:cubicBezTo>
                  <a:cubicBezTo>
                    <a:pt x="316111" y="122411"/>
                    <a:pt x="315143" y="125239"/>
                    <a:pt x="314102" y="128364"/>
                  </a:cubicBezTo>
                  <a:cubicBezTo>
                    <a:pt x="313060" y="131490"/>
                    <a:pt x="312092" y="134466"/>
                    <a:pt x="311199" y="137294"/>
                  </a:cubicBezTo>
                  <a:cubicBezTo>
                    <a:pt x="310306" y="140122"/>
                    <a:pt x="309711" y="142280"/>
                    <a:pt x="309413" y="143768"/>
                  </a:cubicBezTo>
                  <a:cubicBezTo>
                    <a:pt x="307032" y="150614"/>
                    <a:pt x="305544" y="157535"/>
                    <a:pt x="304949" y="164529"/>
                  </a:cubicBezTo>
                  <a:cubicBezTo>
                    <a:pt x="304353" y="171524"/>
                    <a:pt x="302567" y="178296"/>
                    <a:pt x="299591" y="184844"/>
                  </a:cubicBezTo>
                  <a:cubicBezTo>
                    <a:pt x="295424" y="195262"/>
                    <a:pt x="290735" y="205532"/>
                    <a:pt x="285527" y="215652"/>
                  </a:cubicBezTo>
                  <a:cubicBezTo>
                    <a:pt x="280318" y="225772"/>
                    <a:pt x="276671" y="236488"/>
                    <a:pt x="274588" y="247799"/>
                  </a:cubicBezTo>
                  <a:cubicBezTo>
                    <a:pt x="274588" y="248394"/>
                    <a:pt x="274290" y="250106"/>
                    <a:pt x="273695" y="252933"/>
                  </a:cubicBezTo>
                  <a:cubicBezTo>
                    <a:pt x="273099" y="255761"/>
                    <a:pt x="272578" y="258738"/>
                    <a:pt x="272132" y="261863"/>
                  </a:cubicBezTo>
                  <a:cubicBezTo>
                    <a:pt x="271685" y="264988"/>
                    <a:pt x="271165" y="267965"/>
                    <a:pt x="270569" y="270793"/>
                  </a:cubicBezTo>
                  <a:cubicBezTo>
                    <a:pt x="269974" y="273620"/>
                    <a:pt x="269676" y="275481"/>
                    <a:pt x="269676" y="276374"/>
                  </a:cubicBezTo>
                  <a:cubicBezTo>
                    <a:pt x="268783" y="280839"/>
                    <a:pt x="267146" y="285303"/>
                    <a:pt x="264765" y="289768"/>
                  </a:cubicBezTo>
                  <a:cubicBezTo>
                    <a:pt x="262384" y="294233"/>
                    <a:pt x="260449" y="298698"/>
                    <a:pt x="258961" y="303163"/>
                  </a:cubicBezTo>
                  <a:cubicBezTo>
                    <a:pt x="257472" y="306139"/>
                    <a:pt x="256505" y="309637"/>
                    <a:pt x="256059" y="313655"/>
                  </a:cubicBezTo>
                  <a:cubicBezTo>
                    <a:pt x="255612" y="317674"/>
                    <a:pt x="254347" y="321022"/>
                    <a:pt x="252263" y="323701"/>
                  </a:cubicBezTo>
                  <a:cubicBezTo>
                    <a:pt x="249882" y="326975"/>
                    <a:pt x="246459" y="328612"/>
                    <a:pt x="241994" y="328612"/>
                  </a:cubicBezTo>
                  <a:cubicBezTo>
                    <a:pt x="241697" y="328612"/>
                    <a:pt x="241101" y="328538"/>
                    <a:pt x="240208" y="328389"/>
                  </a:cubicBezTo>
                  <a:cubicBezTo>
                    <a:pt x="239315" y="328240"/>
                    <a:pt x="238720" y="328166"/>
                    <a:pt x="238422" y="328166"/>
                  </a:cubicBezTo>
                  <a:cubicBezTo>
                    <a:pt x="233362" y="319534"/>
                    <a:pt x="229418" y="310530"/>
                    <a:pt x="226591" y="301154"/>
                  </a:cubicBezTo>
                  <a:cubicBezTo>
                    <a:pt x="223763" y="291778"/>
                    <a:pt x="220861" y="282476"/>
                    <a:pt x="217884" y="273248"/>
                  </a:cubicBezTo>
                  <a:cubicBezTo>
                    <a:pt x="217289" y="271462"/>
                    <a:pt x="216545" y="269230"/>
                    <a:pt x="215652" y="266551"/>
                  </a:cubicBezTo>
                  <a:cubicBezTo>
                    <a:pt x="214759" y="263872"/>
                    <a:pt x="213940" y="261193"/>
                    <a:pt x="213196" y="258514"/>
                  </a:cubicBezTo>
                  <a:cubicBezTo>
                    <a:pt x="212452" y="255836"/>
                    <a:pt x="211708" y="253454"/>
                    <a:pt x="210964" y="251371"/>
                  </a:cubicBezTo>
                  <a:cubicBezTo>
                    <a:pt x="210219" y="249287"/>
                    <a:pt x="209847" y="248096"/>
                    <a:pt x="209847" y="247799"/>
                  </a:cubicBezTo>
                  <a:cubicBezTo>
                    <a:pt x="209550" y="246608"/>
                    <a:pt x="209029" y="243632"/>
                    <a:pt x="208285" y="238869"/>
                  </a:cubicBezTo>
                  <a:cubicBezTo>
                    <a:pt x="207541" y="234107"/>
                    <a:pt x="206722" y="228898"/>
                    <a:pt x="205829" y="223242"/>
                  </a:cubicBezTo>
                  <a:cubicBezTo>
                    <a:pt x="204936" y="217587"/>
                    <a:pt x="204118" y="212378"/>
                    <a:pt x="203373" y="207615"/>
                  </a:cubicBezTo>
                  <a:cubicBezTo>
                    <a:pt x="202629" y="202853"/>
                    <a:pt x="202108" y="199876"/>
                    <a:pt x="201811" y="198686"/>
                  </a:cubicBezTo>
                  <a:cubicBezTo>
                    <a:pt x="201513" y="197495"/>
                    <a:pt x="200843" y="194816"/>
                    <a:pt x="199802" y="190649"/>
                  </a:cubicBezTo>
                  <a:cubicBezTo>
                    <a:pt x="198760" y="186482"/>
                    <a:pt x="197569" y="182017"/>
                    <a:pt x="196230" y="177254"/>
                  </a:cubicBezTo>
                  <a:cubicBezTo>
                    <a:pt x="194890" y="172492"/>
                    <a:pt x="193551" y="167804"/>
                    <a:pt x="192211" y="163190"/>
                  </a:cubicBezTo>
                  <a:cubicBezTo>
                    <a:pt x="190872" y="158576"/>
                    <a:pt x="189904" y="155228"/>
                    <a:pt x="189309" y="153144"/>
                  </a:cubicBezTo>
                  <a:cubicBezTo>
                    <a:pt x="189309" y="152549"/>
                    <a:pt x="188863" y="151284"/>
                    <a:pt x="187970" y="149349"/>
                  </a:cubicBezTo>
                  <a:cubicBezTo>
                    <a:pt x="187077" y="147414"/>
                    <a:pt x="186184" y="145256"/>
                    <a:pt x="185291" y="142875"/>
                  </a:cubicBezTo>
                  <a:cubicBezTo>
                    <a:pt x="184398" y="140494"/>
                    <a:pt x="183579" y="138336"/>
                    <a:pt x="182835" y="136401"/>
                  </a:cubicBezTo>
                  <a:cubicBezTo>
                    <a:pt x="182091" y="134466"/>
                    <a:pt x="181570" y="133201"/>
                    <a:pt x="181272" y="132606"/>
                  </a:cubicBezTo>
                  <a:cubicBezTo>
                    <a:pt x="179189" y="125164"/>
                    <a:pt x="177477" y="117574"/>
                    <a:pt x="176138" y="109835"/>
                  </a:cubicBezTo>
                  <a:cubicBezTo>
                    <a:pt x="174798" y="102096"/>
                    <a:pt x="173310" y="94357"/>
                    <a:pt x="171673" y="86618"/>
                  </a:cubicBezTo>
                  <a:cubicBezTo>
                    <a:pt x="170036" y="78879"/>
                    <a:pt x="167878" y="71363"/>
                    <a:pt x="165199" y="64070"/>
                  </a:cubicBezTo>
                  <a:cubicBezTo>
                    <a:pt x="162520" y="56778"/>
                    <a:pt x="158948" y="49709"/>
                    <a:pt x="154483" y="42862"/>
                  </a:cubicBezTo>
                  <a:cubicBezTo>
                    <a:pt x="152102" y="39291"/>
                    <a:pt x="149051" y="36165"/>
                    <a:pt x="145330" y="33486"/>
                  </a:cubicBezTo>
                  <a:cubicBezTo>
                    <a:pt x="141610" y="30807"/>
                    <a:pt x="137517" y="28426"/>
                    <a:pt x="133052" y="26343"/>
                  </a:cubicBezTo>
                  <a:cubicBezTo>
                    <a:pt x="128587" y="24259"/>
                    <a:pt x="124122" y="22399"/>
                    <a:pt x="119658" y="20761"/>
                  </a:cubicBezTo>
                  <a:cubicBezTo>
                    <a:pt x="115193" y="19124"/>
                    <a:pt x="111026" y="17562"/>
                    <a:pt x="107156" y="16073"/>
                  </a:cubicBezTo>
                  <a:cubicBezTo>
                    <a:pt x="105668" y="16073"/>
                    <a:pt x="102542" y="15999"/>
                    <a:pt x="97780" y="15850"/>
                  </a:cubicBezTo>
                  <a:cubicBezTo>
                    <a:pt x="93017" y="15701"/>
                    <a:pt x="89892" y="15627"/>
                    <a:pt x="88404" y="15627"/>
                  </a:cubicBezTo>
                  <a:close/>
                  <a:moveTo>
                    <a:pt x="465013" y="61615"/>
                  </a:moveTo>
                  <a:cubicBezTo>
                    <a:pt x="461590" y="61615"/>
                    <a:pt x="459879" y="62805"/>
                    <a:pt x="459879" y="65187"/>
                  </a:cubicBezTo>
                  <a:cubicBezTo>
                    <a:pt x="463153" y="65187"/>
                    <a:pt x="466576" y="64815"/>
                    <a:pt x="470148" y="64070"/>
                  </a:cubicBezTo>
                  <a:cubicBezTo>
                    <a:pt x="473720" y="63326"/>
                    <a:pt x="476845" y="62508"/>
                    <a:pt x="479524" y="61615"/>
                  </a:cubicBezTo>
                  <a:lnTo>
                    <a:pt x="471934" y="61615"/>
                  </a:lnTo>
                  <a:cubicBezTo>
                    <a:pt x="470743" y="61615"/>
                    <a:pt x="468436" y="61615"/>
                    <a:pt x="465013" y="61615"/>
                  </a:cubicBezTo>
                  <a:close/>
                  <a:moveTo>
                    <a:pt x="475506" y="414784"/>
                  </a:moveTo>
                  <a:cubicBezTo>
                    <a:pt x="470445" y="414784"/>
                    <a:pt x="464567" y="415156"/>
                    <a:pt x="457869" y="415900"/>
                  </a:cubicBezTo>
                  <a:cubicBezTo>
                    <a:pt x="451172" y="416644"/>
                    <a:pt x="445740" y="418505"/>
                    <a:pt x="441573" y="421481"/>
                  </a:cubicBezTo>
                  <a:lnTo>
                    <a:pt x="443359" y="421481"/>
                  </a:lnTo>
                  <a:cubicBezTo>
                    <a:pt x="450205" y="421481"/>
                    <a:pt x="457051" y="421035"/>
                    <a:pt x="463897" y="420142"/>
                  </a:cubicBezTo>
                  <a:cubicBezTo>
                    <a:pt x="470743" y="419249"/>
                    <a:pt x="477589" y="417612"/>
                    <a:pt x="484435" y="415230"/>
                  </a:cubicBezTo>
                  <a:cubicBezTo>
                    <a:pt x="483840" y="415230"/>
                    <a:pt x="482352" y="415156"/>
                    <a:pt x="479970" y="415007"/>
                  </a:cubicBezTo>
                  <a:cubicBezTo>
                    <a:pt x="477589" y="414858"/>
                    <a:pt x="476101" y="414784"/>
                    <a:pt x="475506" y="414784"/>
                  </a:cubicBezTo>
                  <a:close/>
                  <a:moveTo>
                    <a:pt x="326380" y="260300"/>
                  </a:moveTo>
                  <a:cubicBezTo>
                    <a:pt x="322510" y="266849"/>
                    <a:pt x="319310" y="273769"/>
                    <a:pt x="316780" y="281062"/>
                  </a:cubicBezTo>
                  <a:cubicBezTo>
                    <a:pt x="314250" y="288354"/>
                    <a:pt x="312241" y="295721"/>
                    <a:pt x="310753" y="303163"/>
                  </a:cubicBezTo>
                  <a:lnTo>
                    <a:pt x="310753" y="304502"/>
                  </a:lnTo>
                  <a:lnTo>
                    <a:pt x="310753" y="306288"/>
                  </a:lnTo>
                  <a:cubicBezTo>
                    <a:pt x="314027" y="300335"/>
                    <a:pt x="317525" y="293191"/>
                    <a:pt x="321245" y="284857"/>
                  </a:cubicBezTo>
                  <a:cubicBezTo>
                    <a:pt x="324966" y="276523"/>
                    <a:pt x="326826" y="268932"/>
                    <a:pt x="326826" y="262086"/>
                  </a:cubicBezTo>
                  <a:cubicBezTo>
                    <a:pt x="326826" y="261789"/>
                    <a:pt x="326752" y="261491"/>
                    <a:pt x="326603" y="261193"/>
                  </a:cubicBezTo>
                  <a:cubicBezTo>
                    <a:pt x="326454" y="260896"/>
                    <a:pt x="326380" y="260598"/>
                    <a:pt x="326380" y="260300"/>
                  </a:cubicBezTo>
                  <a:close/>
                  <a:moveTo>
                    <a:pt x="149126" y="380405"/>
                  </a:moveTo>
                  <a:cubicBezTo>
                    <a:pt x="148828" y="380405"/>
                    <a:pt x="149051" y="380777"/>
                    <a:pt x="149795" y="381521"/>
                  </a:cubicBezTo>
                  <a:cubicBezTo>
                    <a:pt x="150539" y="382265"/>
                    <a:pt x="154781" y="384572"/>
                    <a:pt x="162520" y="388441"/>
                  </a:cubicBezTo>
                  <a:lnTo>
                    <a:pt x="163860" y="388441"/>
                  </a:lnTo>
                  <a:cubicBezTo>
                    <a:pt x="162074" y="386060"/>
                    <a:pt x="159916" y="384125"/>
                    <a:pt x="157385" y="382637"/>
                  </a:cubicBezTo>
                  <a:cubicBezTo>
                    <a:pt x="154855" y="381149"/>
                    <a:pt x="152102" y="380405"/>
                    <a:pt x="149126" y="380405"/>
                  </a:cubicBezTo>
                  <a:close/>
                  <a:moveTo>
                    <a:pt x="165645" y="408533"/>
                  </a:moveTo>
                  <a:cubicBezTo>
                    <a:pt x="165050" y="408831"/>
                    <a:pt x="164232" y="409128"/>
                    <a:pt x="163190" y="409426"/>
                  </a:cubicBezTo>
                  <a:cubicBezTo>
                    <a:pt x="162148" y="409724"/>
                    <a:pt x="161329" y="410021"/>
                    <a:pt x="160734" y="410319"/>
                  </a:cubicBezTo>
                  <a:cubicBezTo>
                    <a:pt x="159246" y="410914"/>
                    <a:pt x="157460" y="411659"/>
                    <a:pt x="155376" y="412552"/>
                  </a:cubicBezTo>
                  <a:cubicBezTo>
                    <a:pt x="153293" y="413445"/>
                    <a:pt x="151284" y="414263"/>
                    <a:pt x="149349" y="415007"/>
                  </a:cubicBezTo>
                  <a:cubicBezTo>
                    <a:pt x="147414" y="415751"/>
                    <a:pt x="145702" y="416495"/>
                    <a:pt x="144214" y="417240"/>
                  </a:cubicBezTo>
                  <a:cubicBezTo>
                    <a:pt x="142726" y="417984"/>
                    <a:pt x="141982" y="418356"/>
                    <a:pt x="141982" y="418356"/>
                  </a:cubicBezTo>
                  <a:lnTo>
                    <a:pt x="141982" y="420142"/>
                  </a:lnTo>
                  <a:cubicBezTo>
                    <a:pt x="143470" y="420142"/>
                    <a:pt x="145554" y="420067"/>
                    <a:pt x="148233" y="419919"/>
                  </a:cubicBezTo>
                  <a:cubicBezTo>
                    <a:pt x="150911" y="419770"/>
                    <a:pt x="153516" y="419398"/>
                    <a:pt x="156046" y="418802"/>
                  </a:cubicBezTo>
                  <a:cubicBezTo>
                    <a:pt x="158576" y="418207"/>
                    <a:pt x="160809" y="417314"/>
                    <a:pt x="162743" y="416123"/>
                  </a:cubicBezTo>
                  <a:cubicBezTo>
                    <a:pt x="164678" y="414933"/>
                    <a:pt x="165645" y="413296"/>
                    <a:pt x="165645" y="411212"/>
                  </a:cubicBezTo>
                  <a:lnTo>
                    <a:pt x="165645" y="408533"/>
                  </a:lnTo>
                  <a:close/>
                  <a:moveTo>
                    <a:pt x="171896" y="270123"/>
                  </a:moveTo>
                  <a:lnTo>
                    <a:pt x="171896" y="273248"/>
                  </a:lnTo>
                  <a:cubicBezTo>
                    <a:pt x="171896" y="276523"/>
                    <a:pt x="172417" y="279722"/>
                    <a:pt x="173459" y="282848"/>
                  </a:cubicBezTo>
                  <a:cubicBezTo>
                    <a:pt x="174501" y="285973"/>
                    <a:pt x="175617" y="289024"/>
                    <a:pt x="176808" y="292001"/>
                  </a:cubicBezTo>
                  <a:lnTo>
                    <a:pt x="176808" y="287982"/>
                  </a:lnTo>
                  <a:cubicBezTo>
                    <a:pt x="176808" y="285006"/>
                    <a:pt x="176361" y="281880"/>
                    <a:pt x="175468" y="278606"/>
                  </a:cubicBezTo>
                  <a:cubicBezTo>
                    <a:pt x="174575" y="275332"/>
                    <a:pt x="173385" y="272504"/>
                    <a:pt x="171896" y="270123"/>
                  </a:cubicBezTo>
                  <a:close/>
                  <a:moveTo>
                    <a:pt x="454521" y="9376"/>
                  </a:moveTo>
                  <a:cubicBezTo>
                    <a:pt x="453628" y="9674"/>
                    <a:pt x="451693" y="9971"/>
                    <a:pt x="448717" y="10269"/>
                  </a:cubicBezTo>
                  <a:cubicBezTo>
                    <a:pt x="445740" y="10567"/>
                    <a:pt x="443954" y="10864"/>
                    <a:pt x="443359" y="11162"/>
                  </a:cubicBezTo>
                  <a:cubicBezTo>
                    <a:pt x="448419" y="11460"/>
                    <a:pt x="454149" y="12576"/>
                    <a:pt x="460548" y="14511"/>
                  </a:cubicBezTo>
                  <a:cubicBezTo>
                    <a:pt x="466948" y="16445"/>
                    <a:pt x="472529" y="17413"/>
                    <a:pt x="477292" y="17413"/>
                  </a:cubicBezTo>
                  <a:lnTo>
                    <a:pt x="478185" y="17413"/>
                  </a:lnTo>
                  <a:cubicBezTo>
                    <a:pt x="476399" y="14734"/>
                    <a:pt x="473050" y="12725"/>
                    <a:pt x="468139" y="11385"/>
                  </a:cubicBezTo>
                  <a:cubicBezTo>
                    <a:pt x="463227" y="10046"/>
                    <a:pt x="459135" y="9376"/>
                    <a:pt x="455860" y="9376"/>
                  </a:cubicBezTo>
                  <a:lnTo>
                    <a:pt x="454521" y="9376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/>
            <p:cNvSpPr/>
            <p:nvPr/>
          </p:nvSpPr>
          <p:spPr>
            <a:xfrm>
              <a:off x="4325123" y="3091572"/>
              <a:ext cx="938783" cy="996175"/>
            </a:xfrm>
            <a:custGeom>
              <a:avLst/>
              <a:gdLst/>
              <a:ahLst/>
              <a:cxnLst/>
              <a:rect l="l" t="t" r="r" b="b"/>
              <a:pathLst>
                <a:path w="408980" h="433983">
                  <a:moveTo>
                    <a:pt x="187077" y="0"/>
                  </a:moveTo>
                  <a:cubicBezTo>
                    <a:pt x="195412" y="0"/>
                    <a:pt x="202779" y="2307"/>
                    <a:pt x="209178" y="6920"/>
                  </a:cubicBezTo>
                  <a:cubicBezTo>
                    <a:pt x="215578" y="11534"/>
                    <a:pt x="221085" y="17189"/>
                    <a:pt x="225698" y="23887"/>
                  </a:cubicBezTo>
                  <a:cubicBezTo>
                    <a:pt x="230312" y="30584"/>
                    <a:pt x="234107" y="37951"/>
                    <a:pt x="237083" y="45988"/>
                  </a:cubicBezTo>
                  <a:cubicBezTo>
                    <a:pt x="240060" y="54024"/>
                    <a:pt x="242590" y="61317"/>
                    <a:pt x="244674" y="67865"/>
                  </a:cubicBezTo>
                  <a:cubicBezTo>
                    <a:pt x="244971" y="68758"/>
                    <a:pt x="245716" y="70619"/>
                    <a:pt x="246906" y="73446"/>
                  </a:cubicBezTo>
                  <a:cubicBezTo>
                    <a:pt x="248097" y="76274"/>
                    <a:pt x="248394" y="78581"/>
                    <a:pt x="247799" y="80367"/>
                  </a:cubicBezTo>
                  <a:cubicBezTo>
                    <a:pt x="249883" y="96143"/>
                    <a:pt x="254050" y="110728"/>
                    <a:pt x="260301" y="124122"/>
                  </a:cubicBezTo>
                  <a:cubicBezTo>
                    <a:pt x="266551" y="137517"/>
                    <a:pt x="272356" y="151358"/>
                    <a:pt x="277714" y="165645"/>
                  </a:cubicBezTo>
                  <a:cubicBezTo>
                    <a:pt x="281285" y="175766"/>
                    <a:pt x="284634" y="185886"/>
                    <a:pt x="287759" y="196006"/>
                  </a:cubicBezTo>
                  <a:cubicBezTo>
                    <a:pt x="290885" y="206127"/>
                    <a:pt x="294382" y="216098"/>
                    <a:pt x="298252" y="225921"/>
                  </a:cubicBezTo>
                  <a:cubicBezTo>
                    <a:pt x="310753" y="248245"/>
                    <a:pt x="322436" y="270495"/>
                    <a:pt x="333301" y="292670"/>
                  </a:cubicBezTo>
                  <a:cubicBezTo>
                    <a:pt x="344165" y="314846"/>
                    <a:pt x="353021" y="338286"/>
                    <a:pt x="359867" y="362992"/>
                  </a:cubicBezTo>
                  <a:cubicBezTo>
                    <a:pt x="360164" y="364480"/>
                    <a:pt x="362843" y="365150"/>
                    <a:pt x="367903" y="365001"/>
                  </a:cubicBezTo>
                  <a:cubicBezTo>
                    <a:pt x="372964" y="364852"/>
                    <a:pt x="378545" y="365224"/>
                    <a:pt x="384647" y="366117"/>
                  </a:cubicBezTo>
                  <a:cubicBezTo>
                    <a:pt x="390749" y="367010"/>
                    <a:pt x="396330" y="369019"/>
                    <a:pt x="401390" y="372145"/>
                  </a:cubicBezTo>
                  <a:cubicBezTo>
                    <a:pt x="406450" y="375270"/>
                    <a:pt x="408980" y="380851"/>
                    <a:pt x="408980" y="388888"/>
                  </a:cubicBezTo>
                  <a:cubicBezTo>
                    <a:pt x="408980" y="394841"/>
                    <a:pt x="408385" y="399455"/>
                    <a:pt x="407194" y="402729"/>
                  </a:cubicBezTo>
                  <a:cubicBezTo>
                    <a:pt x="406003" y="406003"/>
                    <a:pt x="404292" y="408533"/>
                    <a:pt x="402059" y="410319"/>
                  </a:cubicBezTo>
                  <a:cubicBezTo>
                    <a:pt x="399827" y="412105"/>
                    <a:pt x="396999" y="413370"/>
                    <a:pt x="393576" y="414114"/>
                  </a:cubicBezTo>
                  <a:cubicBezTo>
                    <a:pt x="390153" y="414858"/>
                    <a:pt x="386209" y="415677"/>
                    <a:pt x="381744" y="416570"/>
                  </a:cubicBezTo>
                  <a:cubicBezTo>
                    <a:pt x="376089" y="417760"/>
                    <a:pt x="370359" y="419546"/>
                    <a:pt x="364555" y="421928"/>
                  </a:cubicBezTo>
                  <a:cubicBezTo>
                    <a:pt x="358750" y="424309"/>
                    <a:pt x="352872" y="425648"/>
                    <a:pt x="346919" y="425946"/>
                  </a:cubicBezTo>
                  <a:cubicBezTo>
                    <a:pt x="346621" y="425946"/>
                    <a:pt x="345802" y="425946"/>
                    <a:pt x="344463" y="425946"/>
                  </a:cubicBezTo>
                  <a:cubicBezTo>
                    <a:pt x="343124" y="425946"/>
                    <a:pt x="341635" y="425946"/>
                    <a:pt x="339998" y="425946"/>
                  </a:cubicBezTo>
                  <a:cubicBezTo>
                    <a:pt x="338361" y="425946"/>
                    <a:pt x="336873" y="425946"/>
                    <a:pt x="335533" y="425946"/>
                  </a:cubicBezTo>
                  <a:cubicBezTo>
                    <a:pt x="334194" y="425946"/>
                    <a:pt x="333375" y="425946"/>
                    <a:pt x="333078" y="425946"/>
                  </a:cubicBezTo>
                  <a:cubicBezTo>
                    <a:pt x="325339" y="427434"/>
                    <a:pt x="318492" y="429146"/>
                    <a:pt x="312539" y="431080"/>
                  </a:cubicBezTo>
                  <a:cubicBezTo>
                    <a:pt x="306586" y="433015"/>
                    <a:pt x="299740" y="433983"/>
                    <a:pt x="292001" y="433983"/>
                  </a:cubicBezTo>
                  <a:cubicBezTo>
                    <a:pt x="283667" y="433983"/>
                    <a:pt x="275630" y="432718"/>
                    <a:pt x="267891" y="430188"/>
                  </a:cubicBezTo>
                  <a:cubicBezTo>
                    <a:pt x="260152" y="427657"/>
                    <a:pt x="252413" y="425202"/>
                    <a:pt x="244674" y="422821"/>
                  </a:cubicBezTo>
                  <a:cubicBezTo>
                    <a:pt x="238721" y="421035"/>
                    <a:pt x="234553" y="418356"/>
                    <a:pt x="232172" y="414784"/>
                  </a:cubicBezTo>
                  <a:cubicBezTo>
                    <a:pt x="229791" y="411212"/>
                    <a:pt x="228600" y="406449"/>
                    <a:pt x="228600" y="400496"/>
                  </a:cubicBezTo>
                  <a:cubicBezTo>
                    <a:pt x="228600" y="394246"/>
                    <a:pt x="230833" y="389185"/>
                    <a:pt x="235298" y="385316"/>
                  </a:cubicBezTo>
                  <a:cubicBezTo>
                    <a:pt x="239762" y="381446"/>
                    <a:pt x="244674" y="378321"/>
                    <a:pt x="250032" y="375940"/>
                  </a:cubicBezTo>
                  <a:cubicBezTo>
                    <a:pt x="255389" y="373558"/>
                    <a:pt x="260301" y="371772"/>
                    <a:pt x="264766" y="370582"/>
                  </a:cubicBezTo>
                  <a:cubicBezTo>
                    <a:pt x="269230" y="369391"/>
                    <a:pt x="271463" y="368201"/>
                    <a:pt x="271463" y="367010"/>
                  </a:cubicBezTo>
                  <a:cubicBezTo>
                    <a:pt x="271463" y="364629"/>
                    <a:pt x="270719" y="362024"/>
                    <a:pt x="269230" y="359197"/>
                  </a:cubicBezTo>
                  <a:cubicBezTo>
                    <a:pt x="267742" y="356369"/>
                    <a:pt x="266403" y="353913"/>
                    <a:pt x="265212" y="351830"/>
                  </a:cubicBezTo>
                  <a:lnTo>
                    <a:pt x="246013" y="287089"/>
                  </a:lnTo>
                  <a:cubicBezTo>
                    <a:pt x="245418" y="286196"/>
                    <a:pt x="244078" y="285452"/>
                    <a:pt x="241995" y="284857"/>
                  </a:cubicBezTo>
                  <a:lnTo>
                    <a:pt x="238423" y="283964"/>
                  </a:lnTo>
                  <a:cubicBezTo>
                    <a:pt x="234256" y="283369"/>
                    <a:pt x="230461" y="282922"/>
                    <a:pt x="227038" y="282624"/>
                  </a:cubicBezTo>
                  <a:cubicBezTo>
                    <a:pt x="223615" y="282327"/>
                    <a:pt x="220340" y="282178"/>
                    <a:pt x="217215" y="282178"/>
                  </a:cubicBezTo>
                  <a:cubicBezTo>
                    <a:pt x="214090" y="282178"/>
                    <a:pt x="210815" y="282178"/>
                    <a:pt x="207392" y="282178"/>
                  </a:cubicBezTo>
                  <a:cubicBezTo>
                    <a:pt x="203969" y="282178"/>
                    <a:pt x="200025" y="282178"/>
                    <a:pt x="195561" y="282178"/>
                  </a:cubicBezTo>
                  <a:cubicBezTo>
                    <a:pt x="194668" y="282178"/>
                    <a:pt x="193030" y="282178"/>
                    <a:pt x="190649" y="282178"/>
                  </a:cubicBezTo>
                  <a:cubicBezTo>
                    <a:pt x="188268" y="282178"/>
                    <a:pt x="185738" y="282252"/>
                    <a:pt x="183059" y="282401"/>
                  </a:cubicBezTo>
                  <a:cubicBezTo>
                    <a:pt x="180380" y="282550"/>
                    <a:pt x="177850" y="282624"/>
                    <a:pt x="175469" y="282624"/>
                  </a:cubicBezTo>
                  <a:cubicBezTo>
                    <a:pt x="173087" y="282624"/>
                    <a:pt x="171450" y="282624"/>
                    <a:pt x="170557" y="282624"/>
                  </a:cubicBezTo>
                  <a:cubicBezTo>
                    <a:pt x="161925" y="284410"/>
                    <a:pt x="154856" y="286568"/>
                    <a:pt x="149349" y="289098"/>
                  </a:cubicBezTo>
                  <a:cubicBezTo>
                    <a:pt x="143843" y="291629"/>
                    <a:pt x="139303" y="294903"/>
                    <a:pt x="135732" y="298921"/>
                  </a:cubicBezTo>
                  <a:cubicBezTo>
                    <a:pt x="132160" y="302939"/>
                    <a:pt x="129332" y="307851"/>
                    <a:pt x="127248" y="313655"/>
                  </a:cubicBezTo>
                  <a:cubicBezTo>
                    <a:pt x="125165" y="319459"/>
                    <a:pt x="123230" y="326380"/>
                    <a:pt x="121444" y="334417"/>
                  </a:cubicBezTo>
                  <a:cubicBezTo>
                    <a:pt x="120253" y="339477"/>
                    <a:pt x="119658" y="344686"/>
                    <a:pt x="119658" y="350044"/>
                  </a:cubicBezTo>
                  <a:cubicBezTo>
                    <a:pt x="119658" y="352127"/>
                    <a:pt x="121965" y="354062"/>
                    <a:pt x="126579" y="355848"/>
                  </a:cubicBezTo>
                  <a:cubicBezTo>
                    <a:pt x="131192" y="357634"/>
                    <a:pt x="136476" y="359494"/>
                    <a:pt x="142429" y="361429"/>
                  </a:cubicBezTo>
                  <a:cubicBezTo>
                    <a:pt x="148382" y="363364"/>
                    <a:pt x="154112" y="365745"/>
                    <a:pt x="159619" y="368573"/>
                  </a:cubicBezTo>
                  <a:cubicBezTo>
                    <a:pt x="165125" y="371400"/>
                    <a:pt x="168771" y="374749"/>
                    <a:pt x="170557" y="378619"/>
                  </a:cubicBezTo>
                  <a:lnTo>
                    <a:pt x="170557" y="393799"/>
                  </a:lnTo>
                  <a:lnTo>
                    <a:pt x="170557" y="408533"/>
                  </a:lnTo>
                  <a:cubicBezTo>
                    <a:pt x="170557" y="409426"/>
                    <a:pt x="170334" y="411063"/>
                    <a:pt x="169888" y="413444"/>
                  </a:cubicBezTo>
                  <a:cubicBezTo>
                    <a:pt x="169441" y="415826"/>
                    <a:pt x="169069" y="417463"/>
                    <a:pt x="168771" y="418356"/>
                  </a:cubicBezTo>
                  <a:lnTo>
                    <a:pt x="167432" y="419695"/>
                  </a:lnTo>
                  <a:cubicBezTo>
                    <a:pt x="166539" y="419695"/>
                    <a:pt x="164307" y="419621"/>
                    <a:pt x="160735" y="419472"/>
                  </a:cubicBezTo>
                  <a:cubicBezTo>
                    <a:pt x="157163" y="419323"/>
                    <a:pt x="154633" y="419993"/>
                    <a:pt x="153144" y="421481"/>
                  </a:cubicBezTo>
                  <a:lnTo>
                    <a:pt x="141982" y="421481"/>
                  </a:lnTo>
                  <a:cubicBezTo>
                    <a:pt x="131564" y="421481"/>
                    <a:pt x="121444" y="420663"/>
                    <a:pt x="111621" y="419025"/>
                  </a:cubicBezTo>
                  <a:cubicBezTo>
                    <a:pt x="101799" y="417388"/>
                    <a:pt x="91827" y="416570"/>
                    <a:pt x="81707" y="416570"/>
                  </a:cubicBezTo>
                  <a:cubicBezTo>
                    <a:pt x="73968" y="416570"/>
                    <a:pt x="66601" y="417686"/>
                    <a:pt x="59606" y="419918"/>
                  </a:cubicBezTo>
                  <a:cubicBezTo>
                    <a:pt x="52611" y="422151"/>
                    <a:pt x="45393" y="423267"/>
                    <a:pt x="37952" y="423267"/>
                  </a:cubicBezTo>
                  <a:cubicBezTo>
                    <a:pt x="31998" y="423267"/>
                    <a:pt x="26343" y="422597"/>
                    <a:pt x="20985" y="421258"/>
                  </a:cubicBezTo>
                  <a:cubicBezTo>
                    <a:pt x="15627" y="419918"/>
                    <a:pt x="10269" y="418356"/>
                    <a:pt x="4912" y="416570"/>
                  </a:cubicBezTo>
                  <a:cubicBezTo>
                    <a:pt x="2530" y="414784"/>
                    <a:pt x="1117" y="412998"/>
                    <a:pt x="670" y="411212"/>
                  </a:cubicBezTo>
                  <a:cubicBezTo>
                    <a:pt x="224" y="409426"/>
                    <a:pt x="0" y="407045"/>
                    <a:pt x="0" y="404068"/>
                  </a:cubicBezTo>
                  <a:cubicBezTo>
                    <a:pt x="0" y="399008"/>
                    <a:pt x="224" y="394543"/>
                    <a:pt x="670" y="390674"/>
                  </a:cubicBezTo>
                  <a:cubicBezTo>
                    <a:pt x="1117" y="386804"/>
                    <a:pt x="1935" y="381744"/>
                    <a:pt x="3126" y="375493"/>
                  </a:cubicBezTo>
                  <a:cubicBezTo>
                    <a:pt x="5507" y="372517"/>
                    <a:pt x="8632" y="370210"/>
                    <a:pt x="12502" y="368573"/>
                  </a:cubicBezTo>
                  <a:cubicBezTo>
                    <a:pt x="16371" y="366936"/>
                    <a:pt x="20241" y="365373"/>
                    <a:pt x="24111" y="363885"/>
                  </a:cubicBezTo>
                  <a:cubicBezTo>
                    <a:pt x="27980" y="362396"/>
                    <a:pt x="31626" y="360908"/>
                    <a:pt x="35049" y="359420"/>
                  </a:cubicBezTo>
                  <a:cubicBezTo>
                    <a:pt x="38472" y="357931"/>
                    <a:pt x="40928" y="355997"/>
                    <a:pt x="42416" y="353615"/>
                  </a:cubicBezTo>
                  <a:cubicBezTo>
                    <a:pt x="46881" y="346769"/>
                    <a:pt x="50676" y="339774"/>
                    <a:pt x="53802" y="332631"/>
                  </a:cubicBezTo>
                  <a:cubicBezTo>
                    <a:pt x="56927" y="325487"/>
                    <a:pt x="59755" y="318269"/>
                    <a:pt x="62285" y="310976"/>
                  </a:cubicBezTo>
                  <a:cubicBezTo>
                    <a:pt x="64815" y="303684"/>
                    <a:pt x="67122" y="296168"/>
                    <a:pt x="69205" y="288429"/>
                  </a:cubicBezTo>
                  <a:cubicBezTo>
                    <a:pt x="71289" y="280690"/>
                    <a:pt x="73521" y="272951"/>
                    <a:pt x="75903" y="265212"/>
                  </a:cubicBezTo>
                  <a:cubicBezTo>
                    <a:pt x="76200" y="264319"/>
                    <a:pt x="76944" y="262012"/>
                    <a:pt x="78135" y="258291"/>
                  </a:cubicBezTo>
                  <a:cubicBezTo>
                    <a:pt x="79326" y="254570"/>
                    <a:pt x="80665" y="250552"/>
                    <a:pt x="82153" y="246236"/>
                  </a:cubicBezTo>
                  <a:cubicBezTo>
                    <a:pt x="83642" y="241920"/>
                    <a:pt x="84981" y="237902"/>
                    <a:pt x="86172" y="234181"/>
                  </a:cubicBezTo>
                  <a:cubicBezTo>
                    <a:pt x="87362" y="230460"/>
                    <a:pt x="88107" y="228153"/>
                    <a:pt x="88404" y="227260"/>
                  </a:cubicBezTo>
                  <a:cubicBezTo>
                    <a:pt x="88702" y="226367"/>
                    <a:pt x="89000" y="223763"/>
                    <a:pt x="89297" y="219447"/>
                  </a:cubicBezTo>
                  <a:cubicBezTo>
                    <a:pt x="89595" y="215131"/>
                    <a:pt x="89893" y="210443"/>
                    <a:pt x="90190" y="205383"/>
                  </a:cubicBezTo>
                  <a:cubicBezTo>
                    <a:pt x="90488" y="200322"/>
                    <a:pt x="90786" y="195634"/>
                    <a:pt x="91083" y="191318"/>
                  </a:cubicBezTo>
                  <a:cubicBezTo>
                    <a:pt x="91381" y="187002"/>
                    <a:pt x="91530" y="184249"/>
                    <a:pt x="91530" y="183058"/>
                  </a:cubicBezTo>
                  <a:cubicBezTo>
                    <a:pt x="93018" y="172045"/>
                    <a:pt x="94953" y="161106"/>
                    <a:pt x="97334" y="150242"/>
                  </a:cubicBezTo>
                  <a:cubicBezTo>
                    <a:pt x="99715" y="139377"/>
                    <a:pt x="102989" y="128736"/>
                    <a:pt x="107157" y="118318"/>
                  </a:cubicBezTo>
                  <a:cubicBezTo>
                    <a:pt x="107454" y="118318"/>
                    <a:pt x="107752" y="118095"/>
                    <a:pt x="108050" y="117648"/>
                  </a:cubicBezTo>
                  <a:cubicBezTo>
                    <a:pt x="108347" y="117202"/>
                    <a:pt x="108645" y="116979"/>
                    <a:pt x="108943" y="116979"/>
                  </a:cubicBezTo>
                  <a:cubicBezTo>
                    <a:pt x="109836" y="114300"/>
                    <a:pt x="111026" y="109835"/>
                    <a:pt x="112514" y="103584"/>
                  </a:cubicBezTo>
                  <a:cubicBezTo>
                    <a:pt x="114003" y="97333"/>
                    <a:pt x="115640" y="90264"/>
                    <a:pt x="117426" y="82376"/>
                  </a:cubicBezTo>
                  <a:cubicBezTo>
                    <a:pt x="119212" y="74488"/>
                    <a:pt x="121295" y="66303"/>
                    <a:pt x="123677" y="57820"/>
                  </a:cubicBezTo>
                  <a:cubicBezTo>
                    <a:pt x="126058" y="49336"/>
                    <a:pt x="128737" y="41448"/>
                    <a:pt x="131713" y="34156"/>
                  </a:cubicBezTo>
                  <a:cubicBezTo>
                    <a:pt x="134690" y="26863"/>
                    <a:pt x="137964" y="20612"/>
                    <a:pt x="141536" y="15403"/>
                  </a:cubicBezTo>
                  <a:cubicBezTo>
                    <a:pt x="145108" y="10195"/>
                    <a:pt x="148977" y="7144"/>
                    <a:pt x="153144" y="6251"/>
                  </a:cubicBezTo>
                  <a:cubicBezTo>
                    <a:pt x="153740" y="6251"/>
                    <a:pt x="155303" y="6325"/>
                    <a:pt x="157833" y="6474"/>
                  </a:cubicBezTo>
                  <a:cubicBezTo>
                    <a:pt x="160363" y="6623"/>
                    <a:pt x="161925" y="6548"/>
                    <a:pt x="162521" y="6251"/>
                  </a:cubicBezTo>
                  <a:cubicBezTo>
                    <a:pt x="166688" y="5655"/>
                    <a:pt x="170706" y="4465"/>
                    <a:pt x="174576" y="2679"/>
                  </a:cubicBezTo>
                  <a:cubicBezTo>
                    <a:pt x="178445" y="893"/>
                    <a:pt x="182612" y="0"/>
                    <a:pt x="187077" y="0"/>
                  </a:cubicBezTo>
                  <a:close/>
                  <a:moveTo>
                    <a:pt x="160735" y="16073"/>
                  </a:moveTo>
                  <a:cubicBezTo>
                    <a:pt x="158949" y="18157"/>
                    <a:pt x="157312" y="20092"/>
                    <a:pt x="155823" y="21878"/>
                  </a:cubicBezTo>
                  <a:cubicBezTo>
                    <a:pt x="154335" y="23366"/>
                    <a:pt x="152921" y="25077"/>
                    <a:pt x="151582" y="27012"/>
                  </a:cubicBezTo>
                  <a:cubicBezTo>
                    <a:pt x="150242" y="28947"/>
                    <a:pt x="149126" y="30510"/>
                    <a:pt x="148233" y="31700"/>
                  </a:cubicBezTo>
                  <a:cubicBezTo>
                    <a:pt x="145852" y="34974"/>
                    <a:pt x="143173" y="39067"/>
                    <a:pt x="140196" y="43978"/>
                  </a:cubicBezTo>
                  <a:cubicBezTo>
                    <a:pt x="137220" y="48890"/>
                    <a:pt x="135732" y="53429"/>
                    <a:pt x="135732" y="57596"/>
                  </a:cubicBezTo>
                  <a:lnTo>
                    <a:pt x="135732" y="58489"/>
                  </a:lnTo>
                  <a:cubicBezTo>
                    <a:pt x="139601" y="50750"/>
                    <a:pt x="143768" y="43458"/>
                    <a:pt x="148233" y="36612"/>
                  </a:cubicBezTo>
                  <a:cubicBezTo>
                    <a:pt x="152698" y="29765"/>
                    <a:pt x="157461" y="22919"/>
                    <a:pt x="162521" y="16073"/>
                  </a:cubicBezTo>
                  <a:lnTo>
                    <a:pt x="160735" y="16073"/>
                  </a:lnTo>
                  <a:close/>
                  <a:moveTo>
                    <a:pt x="175022" y="17413"/>
                  </a:moveTo>
                  <a:cubicBezTo>
                    <a:pt x="173236" y="17413"/>
                    <a:pt x="171376" y="18157"/>
                    <a:pt x="169441" y="19645"/>
                  </a:cubicBezTo>
                  <a:cubicBezTo>
                    <a:pt x="167506" y="21133"/>
                    <a:pt x="165720" y="22845"/>
                    <a:pt x="164083" y="24780"/>
                  </a:cubicBezTo>
                  <a:cubicBezTo>
                    <a:pt x="162446" y="26714"/>
                    <a:pt x="160958" y="28798"/>
                    <a:pt x="159619" y="31030"/>
                  </a:cubicBezTo>
                  <a:cubicBezTo>
                    <a:pt x="158279" y="33263"/>
                    <a:pt x="157163" y="35123"/>
                    <a:pt x="156270" y="36612"/>
                  </a:cubicBezTo>
                  <a:cubicBezTo>
                    <a:pt x="155972" y="36909"/>
                    <a:pt x="155377" y="37802"/>
                    <a:pt x="154484" y="39290"/>
                  </a:cubicBezTo>
                  <a:cubicBezTo>
                    <a:pt x="153591" y="40779"/>
                    <a:pt x="152624" y="42416"/>
                    <a:pt x="151582" y="44202"/>
                  </a:cubicBezTo>
                  <a:cubicBezTo>
                    <a:pt x="150540" y="45988"/>
                    <a:pt x="149573" y="47699"/>
                    <a:pt x="148680" y="49336"/>
                  </a:cubicBezTo>
                  <a:cubicBezTo>
                    <a:pt x="147787" y="50973"/>
                    <a:pt x="147191" y="51941"/>
                    <a:pt x="146894" y="52238"/>
                  </a:cubicBezTo>
                  <a:cubicBezTo>
                    <a:pt x="146298" y="53131"/>
                    <a:pt x="145257" y="54843"/>
                    <a:pt x="143768" y="57373"/>
                  </a:cubicBezTo>
                  <a:cubicBezTo>
                    <a:pt x="142280" y="59903"/>
                    <a:pt x="140792" y="62656"/>
                    <a:pt x="139303" y="65633"/>
                  </a:cubicBezTo>
                  <a:cubicBezTo>
                    <a:pt x="137815" y="68610"/>
                    <a:pt x="136401" y="71363"/>
                    <a:pt x="135062" y="73893"/>
                  </a:cubicBezTo>
                  <a:cubicBezTo>
                    <a:pt x="133722" y="76423"/>
                    <a:pt x="132904" y="78135"/>
                    <a:pt x="132606" y="79028"/>
                  </a:cubicBezTo>
                  <a:cubicBezTo>
                    <a:pt x="132011" y="79623"/>
                    <a:pt x="131192" y="81334"/>
                    <a:pt x="130151" y="84162"/>
                  </a:cubicBezTo>
                  <a:cubicBezTo>
                    <a:pt x="129109" y="86990"/>
                    <a:pt x="128290" y="88999"/>
                    <a:pt x="127695" y="90190"/>
                  </a:cubicBezTo>
                  <a:cubicBezTo>
                    <a:pt x="127100" y="91380"/>
                    <a:pt x="126355" y="93315"/>
                    <a:pt x="125462" y="95994"/>
                  </a:cubicBezTo>
                  <a:cubicBezTo>
                    <a:pt x="124569" y="98673"/>
                    <a:pt x="123602" y="101426"/>
                    <a:pt x="122560" y="104254"/>
                  </a:cubicBezTo>
                  <a:cubicBezTo>
                    <a:pt x="121519" y="107082"/>
                    <a:pt x="120626" y="109686"/>
                    <a:pt x="119881" y="112067"/>
                  </a:cubicBezTo>
                  <a:cubicBezTo>
                    <a:pt x="119137" y="114449"/>
                    <a:pt x="118616" y="116086"/>
                    <a:pt x="118319" y="116979"/>
                  </a:cubicBezTo>
                  <a:cubicBezTo>
                    <a:pt x="118021" y="117574"/>
                    <a:pt x="117723" y="118839"/>
                    <a:pt x="117426" y="120774"/>
                  </a:cubicBezTo>
                  <a:cubicBezTo>
                    <a:pt x="117128" y="122709"/>
                    <a:pt x="116830" y="123974"/>
                    <a:pt x="116533" y="124569"/>
                  </a:cubicBezTo>
                  <a:cubicBezTo>
                    <a:pt x="116533" y="126355"/>
                    <a:pt x="116384" y="129704"/>
                    <a:pt x="116086" y="134615"/>
                  </a:cubicBezTo>
                  <a:cubicBezTo>
                    <a:pt x="115789" y="139526"/>
                    <a:pt x="115417" y="144661"/>
                    <a:pt x="114970" y="150019"/>
                  </a:cubicBezTo>
                  <a:cubicBezTo>
                    <a:pt x="114524" y="155376"/>
                    <a:pt x="114152" y="160437"/>
                    <a:pt x="113854" y="165199"/>
                  </a:cubicBezTo>
                  <a:cubicBezTo>
                    <a:pt x="113556" y="169962"/>
                    <a:pt x="113407" y="173236"/>
                    <a:pt x="113407" y="175022"/>
                  </a:cubicBezTo>
                  <a:cubicBezTo>
                    <a:pt x="111919" y="183654"/>
                    <a:pt x="109538" y="192658"/>
                    <a:pt x="106264" y="202034"/>
                  </a:cubicBezTo>
                  <a:cubicBezTo>
                    <a:pt x="102989" y="211410"/>
                    <a:pt x="99715" y="219819"/>
                    <a:pt x="96441" y="227260"/>
                  </a:cubicBezTo>
                  <a:cubicBezTo>
                    <a:pt x="95548" y="238274"/>
                    <a:pt x="94655" y="249138"/>
                    <a:pt x="93762" y="259854"/>
                  </a:cubicBezTo>
                  <a:cubicBezTo>
                    <a:pt x="92869" y="270569"/>
                    <a:pt x="91455" y="281062"/>
                    <a:pt x="89520" y="291331"/>
                  </a:cubicBezTo>
                  <a:cubicBezTo>
                    <a:pt x="87586" y="301600"/>
                    <a:pt x="84758" y="311720"/>
                    <a:pt x="81037" y="321692"/>
                  </a:cubicBezTo>
                  <a:cubicBezTo>
                    <a:pt x="77317" y="331663"/>
                    <a:pt x="72331" y="341263"/>
                    <a:pt x="66080" y="350490"/>
                  </a:cubicBezTo>
                  <a:cubicBezTo>
                    <a:pt x="63996" y="353467"/>
                    <a:pt x="61987" y="356592"/>
                    <a:pt x="60053" y="359866"/>
                  </a:cubicBezTo>
                  <a:cubicBezTo>
                    <a:pt x="58118" y="363140"/>
                    <a:pt x="55885" y="366266"/>
                    <a:pt x="53355" y="369242"/>
                  </a:cubicBezTo>
                  <a:cubicBezTo>
                    <a:pt x="50825" y="372219"/>
                    <a:pt x="48072" y="374823"/>
                    <a:pt x="45095" y="377056"/>
                  </a:cubicBezTo>
                  <a:cubicBezTo>
                    <a:pt x="42119" y="379288"/>
                    <a:pt x="38696" y="380851"/>
                    <a:pt x="34826" y="381744"/>
                  </a:cubicBezTo>
                  <a:cubicBezTo>
                    <a:pt x="33040" y="382339"/>
                    <a:pt x="30361" y="383158"/>
                    <a:pt x="26789" y="384200"/>
                  </a:cubicBezTo>
                  <a:cubicBezTo>
                    <a:pt x="23218" y="385241"/>
                    <a:pt x="20092" y="386581"/>
                    <a:pt x="17413" y="388218"/>
                  </a:cubicBezTo>
                  <a:cubicBezTo>
                    <a:pt x="14734" y="389855"/>
                    <a:pt x="13023" y="391864"/>
                    <a:pt x="12279" y="394246"/>
                  </a:cubicBezTo>
                  <a:cubicBezTo>
                    <a:pt x="11535" y="396627"/>
                    <a:pt x="13246" y="399306"/>
                    <a:pt x="17413" y="402282"/>
                  </a:cubicBezTo>
                  <a:cubicBezTo>
                    <a:pt x="18604" y="402282"/>
                    <a:pt x="20613" y="402282"/>
                    <a:pt x="23441" y="402282"/>
                  </a:cubicBezTo>
                  <a:cubicBezTo>
                    <a:pt x="26269" y="402282"/>
                    <a:pt x="29394" y="402357"/>
                    <a:pt x="32817" y="402505"/>
                  </a:cubicBezTo>
                  <a:cubicBezTo>
                    <a:pt x="36240" y="402654"/>
                    <a:pt x="39365" y="402729"/>
                    <a:pt x="42193" y="402729"/>
                  </a:cubicBezTo>
                  <a:cubicBezTo>
                    <a:pt x="45021" y="402729"/>
                    <a:pt x="47030" y="402729"/>
                    <a:pt x="48221" y="402729"/>
                  </a:cubicBezTo>
                  <a:cubicBezTo>
                    <a:pt x="57448" y="402729"/>
                    <a:pt x="66601" y="402357"/>
                    <a:pt x="75679" y="401613"/>
                  </a:cubicBezTo>
                  <a:cubicBezTo>
                    <a:pt x="84758" y="400868"/>
                    <a:pt x="94060" y="400496"/>
                    <a:pt x="103585" y="400496"/>
                  </a:cubicBezTo>
                  <a:cubicBezTo>
                    <a:pt x="111919" y="400496"/>
                    <a:pt x="119733" y="401389"/>
                    <a:pt x="127025" y="403175"/>
                  </a:cubicBezTo>
                  <a:cubicBezTo>
                    <a:pt x="134318" y="404961"/>
                    <a:pt x="141982" y="406747"/>
                    <a:pt x="150019" y="408533"/>
                  </a:cubicBezTo>
                  <a:cubicBezTo>
                    <a:pt x="150317" y="408831"/>
                    <a:pt x="150614" y="408980"/>
                    <a:pt x="150912" y="408980"/>
                  </a:cubicBezTo>
                  <a:lnTo>
                    <a:pt x="151805" y="408980"/>
                  </a:lnTo>
                  <a:cubicBezTo>
                    <a:pt x="153293" y="408980"/>
                    <a:pt x="154633" y="407938"/>
                    <a:pt x="155823" y="405854"/>
                  </a:cubicBezTo>
                  <a:cubicBezTo>
                    <a:pt x="157014" y="403771"/>
                    <a:pt x="157981" y="401315"/>
                    <a:pt x="158726" y="398487"/>
                  </a:cubicBezTo>
                  <a:cubicBezTo>
                    <a:pt x="159470" y="395659"/>
                    <a:pt x="160065" y="392906"/>
                    <a:pt x="160511" y="390227"/>
                  </a:cubicBezTo>
                  <a:cubicBezTo>
                    <a:pt x="160958" y="387548"/>
                    <a:pt x="161181" y="385762"/>
                    <a:pt x="161181" y="384869"/>
                  </a:cubicBezTo>
                  <a:cubicBezTo>
                    <a:pt x="161181" y="382190"/>
                    <a:pt x="159098" y="380107"/>
                    <a:pt x="154930" y="378619"/>
                  </a:cubicBezTo>
                  <a:cubicBezTo>
                    <a:pt x="150763" y="377130"/>
                    <a:pt x="145926" y="375940"/>
                    <a:pt x="140420" y="375047"/>
                  </a:cubicBezTo>
                  <a:cubicBezTo>
                    <a:pt x="134913" y="374154"/>
                    <a:pt x="129406" y="373261"/>
                    <a:pt x="123900" y="372368"/>
                  </a:cubicBezTo>
                  <a:cubicBezTo>
                    <a:pt x="118393" y="371475"/>
                    <a:pt x="114449" y="369987"/>
                    <a:pt x="112068" y="367903"/>
                  </a:cubicBezTo>
                  <a:cubicBezTo>
                    <a:pt x="109687" y="365819"/>
                    <a:pt x="107752" y="363364"/>
                    <a:pt x="106264" y="360536"/>
                  </a:cubicBezTo>
                  <a:cubicBezTo>
                    <a:pt x="104775" y="357708"/>
                    <a:pt x="103585" y="354806"/>
                    <a:pt x="102692" y="351830"/>
                  </a:cubicBezTo>
                  <a:cubicBezTo>
                    <a:pt x="102692" y="350937"/>
                    <a:pt x="102617" y="349002"/>
                    <a:pt x="102469" y="346025"/>
                  </a:cubicBezTo>
                  <a:cubicBezTo>
                    <a:pt x="102320" y="343049"/>
                    <a:pt x="102245" y="341114"/>
                    <a:pt x="102245" y="340221"/>
                  </a:cubicBezTo>
                  <a:cubicBezTo>
                    <a:pt x="102245" y="333375"/>
                    <a:pt x="102692" y="325859"/>
                    <a:pt x="103585" y="317673"/>
                  </a:cubicBezTo>
                  <a:cubicBezTo>
                    <a:pt x="104478" y="309488"/>
                    <a:pt x="106338" y="301898"/>
                    <a:pt x="109166" y="294903"/>
                  </a:cubicBezTo>
                  <a:cubicBezTo>
                    <a:pt x="111994" y="287908"/>
                    <a:pt x="116161" y="282029"/>
                    <a:pt x="121667" y="277267"/>
                  </a:cubicBezTo>
                  <a:cubicBezTo>
                    <a:pt x="127174" y="272504"/>
                    <a:pt x="134541" y="270123"/>
                    <a:pt x="143768" y="270123"/>
                  </a:cubicBezTo>
                  <a:cubicBezTo>
                    <a:pt x="144066" y="270123"/>
                    <a:pt x="144959" y="270197"/>
                    <a:pt x="146447" y="270346"/>
                  </a:cubicBezTo>
                  <a:cubicBezTo>
                    <a:pt x="147936" y="270495"/>
                    <a:pt x="149573" y="270644"/>
                    <a:pt x="151359" y="270793"/>
                  </a:cubicBezTo>
                  <a:cubicBezTo>
                    <a:pt x="153144" y="270941"/>
                    <a:pt x="154782" y="271090"/>
                    <a:pt x="156270" y="271239"/>
                  </a:cubicBezTo>
                  <a:cubicBezTo>
                    <a:pt x="157758" y="271388"/>
                    <a:pt x="158800" y="271462"/>
                    <a:pt x="159395" y="271462"/>
                  </a:cubicBezTo>
                  <a:lnTo>
                    <a:pt x="160288" y="271462"/>
                  </a:lnTo>
                  <a:cubicBezTo>
                    <a:pt x="165051" y="271462"/>
                    <a:pt x="169664" y="270421"/>
                    <a:pt x="174129" y="268337"/>
                  </a:cubicBezTo>
                  <a:cubicBezTo>
                    <a:pt x="178594" y="266253"/>
                    <a:pt x="183357" y="265212"/>
                    <a:pt x="188417" y="265212"/>
                  </a:cubicBezTo>
                  <a:cubicBezTo>
                    <a:pt x="193775" y="265212"/>
                    <a:pt x="198984" y="265881"/>
                    <a:pt x="204044" y="267221"/>
                  </a:cubicBezTo>
                  <a:cubicBezTo>
                    <a:pt x="209104" y="268560"/>
                    <a:pt x="214164" y="269528"/>
                    <a:pt x="219224" y="270123"/>
                  </a:cubicBezTo>
                  <a:cubicBezTo>
                    <a:pt x="220117" y="270123"/>
                    <a:pt x="222052" y="270123"/>
                    <a:pt x="225028" y="270123"/>
                  </a:cubicBezTo>
                  <a:cubicBezTo>
                    <a:pt x="228005" y="270123"/>
                    <a:pt x="231130" y="270123"/>
                    <a:pt x="234405" y="270123"/>
                  </a:cubicBezTo>
                  <a:cubicBezTo>
                    <a:pt x="237679" y="270123"/>
                    <a:pt x="240804" y="270123"/>
                    <a:pt x="243781" y="270123"/>
                  </a:cubicBezTo>
                  <a:cubicBezTo>
                    <a:pt x="246757" y="270123"/>
                    <a:pt x="248543" y="270123"/>
                    <a:pt x="249139" y="270123"/>
                  </a:cubicBezTo>
                  <a:cubicBezTo>
                    <a:pt x="256580" y="270421"/>
                    <a:pt x="261342" y="272802"/>
                    <a:pt x="263426" y="277267"/>
                  </a:cubicBezTo>
                  <a:cubicBezTo>
                    <a:pt x="265510" y="281731"/>
                    <a:pt x="267593" y="287238"/>
                    <a:pt x="269677" y="293787"/>
                  </a:cubicBezTo>
                  <a:cubicBezTo>
                    <a:pt x="270272" y="295572"/>
                    <a:pt x="271165" y="298251"/>
                    <a:pt x="272356" y="301823"/>
                  </a:cubicBezTo>
                  <a:cubicBezTo>
                    <a:pt x="273546" y="305395"/>
                    <a:pt x="274737" y="309116"/>
                    <a:pt x="275928" y="312985"/>
                  </a:cubicBezTo>
                  <a:cubicBezTo>
                    <a:pt x="277118" y="316855"/>
                    <a:pt x="278160" y="320427"/>
                    <a:pt x="279053" y="323701"/>
                  </a:cubicBezTo>
                  <a:cubicBezTo>
                    <a:pt x="279946" y="326975"/>
                    <a:pt x="280541" y="329059"/>
                    <a:pt x="280839" y="329952"/>
                  </a:cubicBezTo>
                  <a:lnTo>
                    <a:pt x="287090" y="361206"/>
                  </a:lnTo>
                  <a:lnTo>
                    <a:pt x="287090" y="362992"/>
                  </a:lnTo>
                  <a:lnTo>
                    <a:pt x="287090" y="364778"/>
                  </a:lnTo>
                  <a:cubicBezTo>
                    <a:pt x="286792" y="365075"/>
                    <a:pt x="285750" y="366043"/>
                    <a:pt x="283964" y="367680"/>
                  </a:cubicBezTo>
                  <a:cubicBezTo>
                    <a:pt x="282178" y="369317"/>
                    <a:pt x="281137" y="370433"/>
                    <a:pt x="280839" y="371028"/>
                  </a:cubicBezTo>
                  <a:lnTo>
                    <a:pt x="280839" y="371475"/>
                  </a:lnTo>
                  <a:cubicBezTo>
                    <a:pt x="280839" y="372963"/>
                    <a:pt x="281137" y="374228"/>
                    <a:pt x="281732" y="375270"/>
                  </a:cubicBezTo>
                  <a:cubicBezTo>
                    <a:pt x="282327" y="376312"/>
                    <a:pt x="282625" y="377577"/>
                    <a:pt x="282625" y="379065"/>
                  </a:cubicBezTo>
                  <a:cubicBezTo>
                    <a:pt x="282625" y="381446"/>
                    <a:pt x="281583" y="383158"/>
                    <a:pt x="279500" y="384200"/>
                  </a:cubicBezTo>
                  <a:cubicBezTo>
                    <a:pt x="277416" y="385241"/>
                    <a:pt x="275183" y="386060"/>
                    <a:pt x="272802" y="386655"/>
                  </a:cubicBezTo>
                  <a:cubicBezTo>
                    <a:pt x="271909" y="386655"/>
                    <a:pt x="270347" y="386804"/>
                    <a:pt x="268114" y="387102"/>
                  </a:cubicBezTo>
                  <a:cubicBezTo>
                    <a:pt x="265882" y="387399"/>
                    <a:pt x="263500" y="387772"/>
                    <a:pt x="260970" y="388218"/>
                  </a:cubicBezTo>
                  <a:cubicBezTo>
                    <a:pt x="258440" y="388664"/>
                    <a:pt x="256059" y="389037"/>
                    <a:pt x="253827" y="389334"/>
                  </a:cubicBezTo>
                  <a:cubicBezTo>
                    <a:pt x="251594" y="389632"/>
                    <a:pt x="250032" y="389781"/>
                    <a:pt x="249139" y="389781"/>
                  </a:cubicBezTo>
                  <a:cubicBezTo>
                    <a:pt x="246460" y="390674"/>
                    <a:pt x="244748" y="392088"/>
                    <a:pt x="244004" y="394022"/>
                  </a:cubicBezTo>
                  <a:cubicBezTo>
                    <a:pt x="243260" y="395957"/>
                    <a:pt x="242888" y="398413"/>
                    <a:pt x="242888" y="401389"/>
                  </a:cubicBezTo>
                  <a:cubicBezTo>
                    <a:pt x="242888" y="404961"/>
                    <a:pt x="243558" y="407640"/>
                    <a:pt x="244897" y="409426"/>
                  </a:cubicBezTo>
                  <a:cubicBezTo>
                    <a:pt x="246236" y="411212"/>
                    <a:pt x="248022" y="412403"/>
                    <a:pt x="250255" y="412998"/>
                  </a:cubicBezTo>
                  <a:cubicBezTo>
                    <a:pt x="252487" y="413593"/>
                    <a:pt x="254943" y="413816"/>
                    <a:pt x="257622" y="413668"/>
                  </a:cubicBezTo>
                  <a:cubicBezTo>
                    <a:pt x="260301" y="413519"/>
                    <a:pt x="263128" y="413444"/>
                    <a:pt x="266105" y="413444"/>
                  </a:cubicBezTo>
                  <a:lnTo>
                    <a:pt x="280839" y="413444"/>
                  </a:lnTo>
                  <a:cubicBezTo>
                    <a:pt x="283220" y="413444"/>
                    <a:pt x="287387" y="413296"/>
                    <a:pt x="293341" y="412998"/>
                  </a:cubicBezTo>
                  <a:cubicBezTo>
                    <a:pt x="299294" y="412700"/>
                    <a:pt x="305619" y="412328"/>
                    <a:pt x="312316" y="411882"/>
                  </a:cubicBezTo>
                  <a:cubicBezTo>
                    <a:pt x="319013" y="411435"/>
                    <a:pt x="325339" y="411063"/>
                    <a:pt x="331292" y="410765"/>
                  </a:cubicBezTo>
                  <a:cubicBezTo>
                    <a:pt x="337245" y="410468"/>
                    <a:pt x="341412" y="410319"/>
                    <a:pt x="343793" y="410319"/>
                  </a:cubicBezTo>
                  <a:cubicBezTo>
                    <a:pt x="352425" y="409724"/>
                    <a:pt x="360834" y="407714"/>
                    <a:pt x="369020" y="404291"/>
                  </a:cubicBezTo>
                  <a:cubicBezTo>
                    <a:pt x="377205" y="400868"/>
                    <a:pt x="385614" y="398710"/>
                    <a:pt x="394246" y="397817"/>
                  </a:cubicBezTo>
                  <a:cubicBezTo>
                    <a:pt x="395734" y="397222"/>
                    <a:pt x="396702" y="396478"/>
                    <a:pt x="397148" y="395585"/>
                  </a:cubicBezTo>
                  <a:cubicBezTo>
                    <a:pt x="397595" y="394692"/>
                    <a:pt x="397818" y="393650"/>
                    <a:pt x="397818" y="392460"/>
                  </a:cubicBezTo>
                  <a:cubicBezTo>
                    <a:pt x="397818" y="388888"/>
                    <a:pt x="395734" y="386506"/>
                    <a:pt x="391567" y="385316"/>
                  </a:cubicBezTo>
                  <a:cubicBezTo>
                    <a:pt x="387400" y="384125"/>
                    <a:pt x="382637" y="383158"/>
                    <a:pt x="377280" y="382414"/>
                  </a:cubicBezTo>
                  <a:cubicBezTo>
                    <a:pt x="371922" y="381670"/>
                    <a:pt x="366564" y="380702"/>
                    <a:pt x="361206" y="379512"/>
                  </a:cubicBezTo>
                  <a:cubicBezTo>
                    <a:pt x="355848" y="378321"/>
                    <a:pt x="352128" y="375940"/>
                    <a:pt x="350044" y="372368"/>
                  </a:cubicBezTo>
                  <a:cubicBezTo>
                    <a:pt x="349449" y="371475"/>
                    <a:pt x="348333" y="369689"/>
                    <a:pt x="346695" y="367010"/>
                  </a:cubicBezTo>
                  <a:cubicBezTo>
                    <a:pt x="345058" y="364331"/>
                    <a:pt x="343347" y="361429"/>
                    <a:pt x="341561" y="358304"/>
                  </a:cubicBezTo>
                  <a:cubicBezTo>
                    <a:pt x="339775" y="355178"/>
                    <a:pt x="338063" y="352276"/>
                    <a:pt x="336426" y="349597"/>
                  </a:cubicBezTo>
                  <a:cubicBezTo>
                    <a:pt x="334789" y="346918"/>
                    <a:pt x="333673" y="345132"/>
                    <a:pt x="333078" y="344239"/>
                  </a:cubicBezTo>
                  <a:lnTo>
                    <a:pt x="298252" y="270123"/>
                  </a:lnTo>
                  <a:cubicBezTo>
                    <a:pt x="294085" y="261193"/>
                    <a:pt x="291480" y="252263"/>
                    <a:pt x="290438" y="243334"/>
                  </a:cubicBezTo>
                  <a:cubicBezTo>
                    <a:pt x="289397" y="234404"/>
                    <a:pt x="287239" y="225326"/>
                    <a:pt x="283964" y="216098"/>
                  </a:cubicBezTo>
                  <a:cubicBezTo>
                    <a:pt x="283667" y="215503"/>
                    <a:pt x="282848" y="213866"/>
                    <a:pt x="281509" y="211187"/>
                  </a:cubicBezTo>
                  <a:cubicBezTo>
                    <a:pt x="280169" y="208508"/>
                    <a:pt x="278681" y="205680"/>
                    <a:pt x="277044" y="202704"/>
                  </a:cubicBezTo>
                  <a:cubicBezTo>
                    <a:pt x="275407" y="199727"/>
                    <a:pt x="273844" y="196899"/>
                    <a:pt x="272356" y="194221"/>
                  </a:cubicBezTo>
                  <a:cubicBezTo>
                    <a:pt x="270867" y="191542"/>
                    <a:pt x="269975" y="189904"/>
                    <a:pt x="269677" y="189309"/>
                  </a:cubicBezTo>
                  <a:cubicBezTo>
                    <a:pt x="269379" y="188416"/>
                    <a:pt x="268709" y="186853"/>
                    <a:pt x="267668" y="184621"/>
                  </a:cubicBezTo>
                  <a:cubicBezTo>
                    <a:pt x="266626" y="182389"/>
                    <a:pt x="265510" y="179933"/>
                    <a:pt x="264319" y="177254"/>
                  </a:cubicBezTo>
                  <a:cubicBezTo>
                    <a:pt x="263128" y="174575"/>
                    <a:pt x="262012" y="171971"/>
                    <a:pt x="260970" y="169441"/>
                  </a:cubicBezTo>
                  <a:cubicBezTo>
                    <a:pt x="259929" y="166911"/>
                    <a:pt x="259259" y="165199"/>
                    <a:pt x="258961" y="164306"/>
                  </a:cubicBezTo>
                  <a:cubicBezTo>
                    <a:pt x="255092" y="154781"/>
                    <a:pt x="252338" y="145107"/>
                    <a:pt x="250701" y="135285"/>
                  </a:cubicBezTo>
                  <a:cubicBezTo>
                    <a:pt x="249064" y="125462"/>
                    <a:pt x="247055" y="115639"/>
                    <a:pt x="244674" y="105817"/>
                  </a:cubicBezTo>
                  <a:cubicBezTo>
                    <a:pt x="240804" y="89743"/>
                    <a:pt x="234702" y="74935"/>
                    <a:pt x="226368" y="61391"/>
                  </a:cubicBezTo>
                  <a:cubicBezTo>
                    <a:pt x="218034" y="47848"/>
                    <a:pt x="208806" y="34826"/>
                    <a:pt x="198686" y="22324"/>
                  </a:cubicBezTo>
                  <a:cubicBezTo>
                    <a:pt x="196007" y="21431"/>
                    <a:pt x="192361" y="20389"/>
                    <a:pt x="187747" y="19199"/>
                  </a:cubicBezTo>
                  <a:cubicBezTo>
                    <a:pt x="183133" y="18008"/>
                    <a:pt x="178892" y="17413"/>
                    <a:pt x="175022" y="17413"/>
                  </a:cubicBezTo>
                  <a:close/>
                  <a:moveTo>
                    <a:pt x="219224" y="26789"/>
                  </a:moveTo>
                  <a:lnTo>
                    <a:pt x="219224" y="28575"/>
                  </a:lnTo>
                  <a:cubicBezTo>
                    <a:pt x="219224" y="33635"/>
                    <a:pt x="221085" y="39514"/>
                    <a:pt x="224805" y="46211"/>
                  </a:cubicBezTo>
                  <a:cubicBezTo>
                    <a:pt x="228526" y="52908"/>
                    <a:pt x="232023" y="58043"/>
                    <a:pt x="235298" y="61615"/>
                  </a:cubicBezTo>
                  <a:lnTo>
                    <a:pt x="235298" y="60275"/>
                  </a:lnTo>
                  <a:cubicBezTo>
                    <a:pt x="235298" y="54917"/>
                    <a:pt x="233437" y="49039"/>
                    <a:pt x="229717" y="42639"/>
                  </a:cubicBezTo>
                  <a:cubicBezTo>
                    <a:pt x="225996" y="36239"/>
                    <a:pt x="222498" y="30956"/>
                    <a:pt x="219224" y="26789"/>
                  </a:cubicBezTo>
                  <a:close/>
                  <a:moveTo>
                    <a:pt x="301377" y="254049"/>
                  </a:moveTo>
                  <a:lnTo>
                    <a:pt x="301377" y="255835"/>
                  </a:lnTo>
                  <a:lnTo>
                    <a:pt x="301377" y="257175"/>
                  </a:lnTo>
                  <a:cubicBezTo>
                    <a:pt x="301377" y="257770"/>
                    <a:pt x="301600" y="258886"/>
                    <a:pt x="302047" y="260523"/>
                  </a:cubicBezTo>
                  <a:cubicBezTo>
                    <a:pt x="302493" y="262161"/>
                    <a:pt x="302717" y="263128"/>
                    <a:pt x="302717" y="263426"/>
                  </a:cubicBezTo>
                  <a:lnTo>
                    <a:pt x="326380" y="315664"/>
                  </a:lnTo>
                  <a:lnTo>
                    <a:pt x="328166" y="317450"/>
                  </a:lnTo>
                  <a:lnTo>
                    <a:pt x="328166" y="315664"/>
                  </a:lnTo>
                  <a:lnTo>
                    <a:pt x="328166" y="313878"/>
                  </a:lnTo>
                  <a:cubicBezTo>
                    <a:pt x="328166" y="313283"/>
                    <a:pt x="327720" y="311795"/>
                    <a:pt x="326827" y="309413"/>
                  </a:cubicBezTo>
                  <a:cubicBezTo>
                    <a:pt x="325934" y="307032"/>
                    <a:pt x="325339" y="305395"/>
                    <a:pt x="325041" y="304502"/>
                  </a:cubicBezTo>
                  <a:cubicBezTo>
                    <a:pt x="324446" y="302716"/>
                    <a:pt x="323329" y="299814"/>
                    <a:pt x="321692" y="295796"/>
                  </a:cubicBezTo>
                  <a:cubicBezTo>
                    <a:pt x="320055" y="291777"/>
                    <a:pt x="319088" y="289471"/>
                    <a:pt x="318790" y="288875"/>
                  </a:cubicBezTo>
                  <a:lnTo>
                    <a:pt x="301377" y="254049"/>
                  </a:lnTo>
                  <a:close/>
                  <a:moveTo>
                    <a:pt x="334417" y="310753"/>
                  </a:moveTo>
                  <a:lnTo>
                    <a:pt x="334417" y="313432"/>
                  </a:lnTo>
                  <a:cubicBezTo>
                    <a:pt x="334417" y="320278"/>
                    <a:pt x="335980" y="327496"/>
                    <a:pt x="339105" y="335086"/>
                  </a:cubicBezTo>
                  <a:cubicBezTo>
                    <a:pt x="342231" y="342677"/>
                    <a:pt x="345430" y="349299"/>
                    <a:pt x="348705" y="354955"/>
                  </a:cubicBezTo>
                  <a:lnTo>
                    <a:pt x="348705" y="350490"/>
                  </a:lnTo>
                  <a:cubicBezTo>
                    <a:pt x="348705" y="350490"/>
                    <a:pt x="348407" y="349523"/>
                    <a:pt x="347812" y="347588"/>
                  </a:cubicBezTo>
                  <a:cubicBezTo>
                    <a:pt x="347216" y="345653"/>
                    <a:pt x="346472" y="343421"/>
                    <a:pt x="345579" y="340891"/>
                  </a:cubicBezTo>
                  <a:cubicBezTo>
                    <a:pt x="344686" y="338361"/>
                    <a:pt x="343793" y="335830"/>
                    <a:pt x="342900" y="333300"/>
                  </a:cubicBezTo>
                  <a:cubicBezTo>
                    <a:pt x="342007" y="330770"/>
                    <a:pt x="341263" y="328612"/>
                    <a:pt x="340668" y="326826"/>
                  </a:cubicBezTo>
                  <a:cubicBezTo>
                    <a:pt x="340073" y="325338"/>
                    <a:pt x="339031" y="322659"/>
                    <a:pt x="337542" y="318790"/>
                  </a:cubicBezTo>
                  <a:cubicBezTo>
                    <a:pt x="336054" y="314920"/>
                    <a:pt x="335012" y="312241"/>
                    <a:pt x="334417" y="310753"/>
                  </a:cubicBezTo>
                  <a:close/>
                  <a:moveTo>
                    <a:pt x="370136" y="370582"/>
                  </a:moveTo>
                  <a:cubicBezTo>
                    <a:pt x="370136" y="371772"/>
                    <a:pt x="370806" y="372665"/>
                    <a:pt x="372145" y="373261"/>
                  </a:cubicBezTo>
                  <a:cubicBezTo>
                    <a:pt x="373484" y="373856"/>
                    <a:pt x="374898" y="374228"/>
                    <a:pt x="376387" y="374377"/>
                  </a:cubicBezTo>
                  <a:cubicBezTo>
                    <a:pt x="377875" y="374526"/>
                    <a:pt x="379363" y="374526"/>
                    <a:pt x="380851" y="374377"/>
                  </a:cubicBezTo>
                  <a:cubicBezTo>
                    <a:pt x="382340" y="374228"/>
                    <a:pt x="383233" y="374154"/>
                    <a:pt x="383530" y="374154"/>
                  </a:cubicBezTo>
                  <a:lnTo>
                    <a:pt x="391121" y="374154"/>
                  </a:lnTo>
                  <a:cubicBezTo>
                    <a:pt x="387846" y="373261"/>
                    <a:pt x="384349" y="372442"/>
                    <a:pt x="380628" y="371698"/>
                  </a:cubicBezTo>
                  <a:cubicBezTo>
                    <a:pt x="376908" y="370954"/>
                    <a:pt x="373410" y="370582"/>
                    <a:pt x="370136" y="370582"/>
                  </a:cubicBezTo>
                  <a:close/>
                  <a:moveTo>
                    <a:pt x="391121" y="405408"/>
                  </a:moveTo>
                  <a:cubicBezTo>
                    <a:pt x="389930" y="405705"/>
                    <a:pt x="388218" y="406003"/>
                    <a:pt x="385986" y="406301"/>
                  </a:cubicBezTo>
                  <a:cubicBezTo>
                    <a:pt x="383754" y="406598"/>
                    <a:pt x="381596" y="406896"/>
                    <a:pt x="379512" y="407194"/>
                  </a:cubicBezTo>
                  <a:cubicBezTo>
                    <a:pt x="377428" y="407491"/>
                    <a:pt x="375494" y="407789"/>
                    <a:pt x="373708" y="408087"/>
                  </a:cubicBezTo>
                  <a:cubicBezTo>
                    <a:pt x="371922" y="408384"/>
                    <a:pt x="370880" y="408533"/>
                    <a:pt x="370582" y="408533"/>
                  </a:cubicBezTo>
                  <a:cubicBezTo>
                    <a:pt x="370285" y="408831"/>
                    <a:pt x="369764" y="409128"/>
                    <a:pt x="369020" y="409426"/>
                  </a:cubicBezTo>
                  <a:cubicBezTo>
                    <a:pt x="368275" y="409724"/>
                    <a:pt x="367755" y="410021"/>
                    <a:pt x="367457" y="410319"/>
                  </a:cubicBezTo>
                  <a:lnTo>
                    <a:pt x="371475" y="410319"/>
                  </a:lnTo>
                  <a:lnTo>
                    <a:pt x="375494" y="410319"/>
                  </a:lnTo>
                  <a:cubicBezTo>
                    <a:pt x="377875" y="410021"/>
                    <a:pt x="381075" y="409500"/>
                    <a:pt x="385093" y="408756"/>
                  </a:cubicBezTo>
                  <a:cubicBezTo>
                    <a:pt x="389111" y="408012"/>
                    <a:pt x="391121" y="407491"/>
                    <a:pt x="391121" y="407194"/>
                  </a:cubicBezTo>
                  <a:lnTo>
                    <a:pt x="392907" y="405408"/>
                  </a:lnTo>
                  <a:lnTo>
                    <a:pt x="392014" y="405408"/>
                  </a:lnTo>
                  <a:lnTo>
                    <a:pt x="391121" y="405408"/>
                  </a:lnTo>
                  <a:close/>
                  <a:moveTo>
                    <a:pt x="196900" y="271239"/>
                  </a:moveTo>
                  <a:cubicBezTo>
                    <a:pt x="194816" y="271388"/>
                    <a:pt x="193179" y="271462"/>
                    <a:pt x="191989" y="271462"/>
                  </a:cubicBezTo>
                  <a:cubicBezTo>
                    <a:pt x="189012" y="271462"/>
                    <a:pt x="186408" y="271462"/>
                    <a:pt x="184175" y="271462"/>
                  </a:cubicBezTo>
                  <a:cubicBezTo>
                    <a:pt x="181943" y="271462"/>
                    <a:pt x="179487" y="272058"/>
                    <a:pt x="176808" y="273248"/>
                  </a:cubicBezTo>
                  <a:lnTo>
                    <a:pt x="201811" y="273248"/>
                  </a:lnTo>
                  <a:cubicBezTo>
                    <a:pt x="200621" y="271760"/>
                    <a:pt x="198984" y="271090"/>
                    <a:pt x="196900" y="271239"/>
                  </a:cubicBezTo>
                  <a:close/>
                  <a:moveTo>
                    <a:pt x="142875" y="277713"/>
                  </a:moveTo>
                  <a:cubicBezTo>
                    <a:pt x="137518" y="277713"/>
                    <a:pt x="132755" y="279053"/>
                    <a:pt x="128588" y="281731"/>
                  </a:cubicBezTo>
                  <a:cubicBezTo>
                    <a:pt x="124421" y="284410"/>
                    <a:pt x="120998" y="287759"/>
                    <a:pt x="118319" y="291777"/>
                  </a:cubicBezTo>
                  <a:cubicBezTo>
                    <a:pt x="115640" y="295796"/>
                    <a:pt x="113631" y="300409"/>
                    <a:pt x="112291" y="305618"/>
                  </a:cubicBezTo>
                  <a:cubicBezTo>
                    <a:pt x="110952" y="310827"/>
                    <a:pt x="110282" y="315813"/>
                    <a:pt x="110282" y="320576"/>
                  </a:cubicBezTo>
                  <a:lnTo>
                    <a:pt x="110282" y="323701"/>
                  </a:lnTo>
                  <a:cubicBezTo>
                    <a:pt x="113556" y="312985"/>
                    <a:pt x="118244" y="304428"/>
                    <a:pt x="124346" y="298028"/>
                  </a:cubicBezTo>
                  <a:cubicBezTo>
                    <a:pt x="130448" y="291629"/>
                    <a:pt x="137964" y="285452"/>
                    <a:pt x="146894" y="279499"/>
                  </a:cubicBezTo>
                  <a:cubicBezTo>
                    <a:pt x="146894" y="279201"/>
                    <a:pt x="147117" y="278904"/>
                    <a:pt x="147563" y="278606"/>
                  </a:cubicBezTo>
                  <a:cubicBezTo>
                    <a:pt x="148010" y="278308"/>
                    <a:pt x="148233" y="278011"/>
                    <a:pt x="148233" y="277713"/>
                  </a:cubicBezTo>
                  <a:lnTo>
                    <a:pt x="142875" y="277713"/>
                  </a:lnTo>
                  <a:close/>
                  <a:moveTo>
                    <a:pt x="115193" y="329952"/>
                  </a:moveTo>
                  <a:cubicBezTo>
                    <a:pt x="113705" y="333524"/>
                    <a:pt x="112812" y="336351"/>
                    <a:pt x="112514" y="338435"/>
                  </a:cubicBezTo>
                  <a:cubicBezTo>
                    <a:pt x="112217" y="340519"/>
                    <a:pt x="112068" y="343197"/>
                    <a:pt x="112068" y="346472"/>
                  </a:cubicBezTo>
                  <a:lnTo>
                    <a:pt x="112068" y="350490"/>
                  </a:lnTo>
                  <a:cubicBezTo>
                    <a:pt x="112663" y="347513"/>
                    <a:pt x="113333" y="344686"/>
                    <a:pt x="114077" y="342007"/>
                  </a:cubicBezTo>
                  <a:cubicBezTo>
                    <a:pt x="114821" y="339328"/>
                    <a:pt x="115193" y="336649"/>
                    <a:pt x="115193" y="333970"/>
                  </a:cubicBezTo>
                  <a:lnTo>
                    <a:pt x="115193" y="329952"/>
                  </a:lnTo>
                  <a:close/>
                  <a:moveTo>
                    <a:pt x="118319" y="359866"/>
                  </a:moveTo>
                  <a:lnTo>
                    <a:pt x="118319" y="362992"/>
                  </a:lnTo>
                  <a:cubicBezTo>
                    <a:pt x="118319" y="363289"/>
                    <a:pt x="119509" y="363810"/>
                    <a:pt x="121891" y="364554"/>
                  </a:cubicBezTo>
                  <a:cubicBezTo>
                    <a:pt x="124272" y="365298"/>
                    <a:pt x="126207" y="365819"/>
                    <a:pt x="127695" y="366117"/>
                  </a:cubicBezTo>
                  <a:cubicBezTo>
                    <a:pt x="128290" y="366415"/>
                    <a:pt x="130002" y="366712"/>
                    <a:pt x="132829" y="367010"/>
                  </a:cubicBezTo>
                  <a:cubicBezTo>
                    <a:pt x="135657" y="367308"/>
                    <a:pt x="137666" y="367605"/>
                    <a:pt x="138857" y="367903"/>
                  </a:cubicBezTo>
                  <a:lnTo>
                    <a:pt x="141089" y="367903"/>
                  </a:lnTo>
                  <a:lnTo>
                    <a:pt x="143768" y="367903"/>
                  </a:lnTo>
                  <a:cubicBezTo>
                    <a:pt x="139601" y="366415"/>
                    <a:pt x="135360" y="364852"/>
                    <a:pt x="131044" y="363215"/>
                  </a:cubicBezTo>
                  <a:cubicBezTo>
                    <a:pt x="126728" y="361578"/>
                    <a:pt x="122486" y="360462"/>
                    <a:pt x="118319" y="359866"/>
                  </a:cubicBezTo>
                  <a:close/>
                  <a:moveTo>
                    <a:pt x="99566" y="176808"/>
                  </a:moveTo>
                  <a:cubicBezTo>
                    <a:pt x="98673" y="180082"/>
                    <a:pt x="98153" y="182761"/>
                    <a:pt x="98004" y="184844"/>
                  </a:cubicBezTo>
                  <a:cubicBezTo>
                    <a:pt x="97855" y="186928"/>
                    <a:pt x="97780" y="189458"/>
                    <a:pt x="97780" y="192435"/>
                  </a:cubicBezTo>
                  <a:lnTo>
                    <a:pt x="97780" y="198685"/>
                  </a:lnTo>
                  <a:cubicBezTo>
                    <a:pt x="98673" y="195411"/>
                    <a:pt x="99194" y="192658"/>
                    <a:pt x="99343" y="190425"/>
                  </a:cubicBezTo>
                  <a:cubicBezTo>
                    <a:pt x="99492" y="188193"/>
                    <a:pt x="99566" y="185440"/>
                    <a:pt x="99566" y="182165"/>
                  </a:cubicBezTo>
                  <a:lnTo>
                    <a:pt x="99566" y="176808"/>
                  </a:lnTo>
                  <a:close/>
                  <a:moveTo>
                    <a:pt x="80368" y="273248"/>
                  </a:moveTo>
                  <a:cubicBezTo>
                    <a:pt x="79475" y="277415"/>
                    <a:pt x="77837" y="283815"/>
                    <a:pt x="75456" y="292447"/>
                  </a:cubicBezTo>
                  <a:cubicBezTo>
                    <a:pt x="73075" y="301079"/>
                    <a:pt x="70173" y="310083"/>
                    <a:pt x="66750" y="319459"/>
                  </a:cubicBezTo>
                  <a:cubicBezTo>
                    <a:pt x="63327" y="328836"/>
                    <a:pt x="59532" y="337616"/>
                    <a:pt x="55364" y="345802"/>
                  </a:cubicBezTo>
                  <a:cubicBezTo>
                    <a:pt x="51197" y="353988"/>
                    <a:pt x="46881" y="359717"/>
                    <a:pt x="42416" y="362992"/>
                  </a:cubicBezTo>
                  <a:cubicBezTo>
                    <a:pt x="37059" y="364480"/>
                    <a:pt x="31403" y="366340"/>
                    <a:pt x="25450" y="368573"/>
                  </a:cubicBezTo>
                  <a:cubicBezTo>
                    <a:pt x="19497" y="370805"/>
                    <a:pt x="14139" y="373707"/>
                    <a:pt x="9377" y="377279"/>
                  </a:cubicBezTo>
                  <a:lnTo>
                    <a:pt x="11162" y="377279"/>
                  </a:lnTo>
                  <a:cubicBezTo>
                    <a:pt x="11162" y="377279"/>
                    <a:pt x="12279" y="376833"/>
                    <a:pt x="14511" y="375940"/>
                  </a:cubicBezTo>
                  <a:cubicBezTo>
                    <a:pt x="16744" y="375047"/>
                    <a:pt x="19422" y="374005"/>
                    <a:pt x="22548" y="372814"/>
                  </a:cubicBezTo>
                  <a:cubicBezTo>
                    <a:pt x="25673" y="371624"/>
                    <a:pt x="28799" y="370433"/>
                    <a:pt x="31924" y="369242"/>
                  </a:cubicBezTo>
                  <a:cubicBezTo>
                    <a:pt x="35049" y="368052"/>
                    <a:pt x="37505" y="367010"/>
                    <a:pt x="39291" y="366117"/>
                  </a:cubicBezTo>
                  <a:cubicBezTo>
                    <a:pt x="39886" y="365819"/>
                    <a:pt x="41449" y="365075"/>
                    <a:pt x="43979" y="363885"/>
                  </a:cubicBezTo>
                  <a:cubicBezTo>
                    <a:pt x="46509" y="362694"/>
                    <a:pt x="48221" y="361801"/>
                    <a:pt x="49114" y="361206"/>
                  </a:cubicBezTo>
                  <a:lnTo>
                    <a:pt x="49560" y="360759"/>
                  </a:lnTo>
                  <a:cubicBezTo>
                    <a:pt x="50155" y="360164"/>
                    <a:pt x="50453" y="359866"/>
                    <a:pt x="50453" y="359866"/>
                  </a:cubicBezTo>
                  <a:cubicBezTo>
                    <a:pt x="51346" y="357783"/>
                    <a:pt x="52983" y="354136"/>
                    <a:pt x="55364" y="348927"/>
                  </a:cubicBezTo>
                  <a:cubicBezTo>
                    <a:pt x="57746" y="343718"/>
                    <a:pt x="60276" y="338212"/>
                    <a:pt x="62955" y="332407"/>
                  </a:cubicBezTo>
                  <a:cubicBezTo>
                    <a:pt x="65634" y="326603"/>
                    <a:pt x="68238" y="321022"/>
                    <a:pt x="70768" y="315664"/>
                  </a:cubicBezTo>
                  <a:cubicBezTo>
                    <a:pt x="73298" y="310306"/>
                    <a:pt x="75010" y="306586"/>
                    <a:pt x="75903" y="304502"/>
                  </a:cubicBezTo>
                  <a:cubicBezTo>
                    <a:pt x="76498" y="303312"/>
                    <a:pt x="77093" y="301451"/>
                    <a:pt x="77689" y="298921"/>
                  </a:cubicBezTo>
                  <a:cubicBezTo>
                    <a:pt x="78284" y="296391"/>
                    <a:pt x="78730" y="294680"/>
                    <a:pt x="79028" y="293787"/>
                  </a:cubicBezTo>
                  <a:cubicBezTo>
                    <a:pt x="79326" y="292298"/>
                    <a:pt x="79549" y="290512"/>
                    <a:pt x="79698" y="288429"/>
                  </a:cubicBezTo>
                  <a:cubicBezTo>
                    <a:pt x="79847" y="286345"/>
                    <a:pt x="80219" y="284262"/>
                    <a:pt x="80814" y="282178"/>
                  </a:cubicBezTo>
                  <a:cubicBezTo>
                    <a:pt x="81112" y="279797"/>
                    <a:pt x="81558" y="277267"/>
                    <a:pt x="82153" y="274588"/>
                  </a:cubicBezTo>
                  <a:lnTo>
                    <a:pt x="80368" y="273248"/>
                  </a:lnTo>
                  <a:close/>
                  <a:moveTo>
                    <a:pt x="12502" y="407194"/>
                  </a:moveTo>
                  <a:lnTo>
                    <a:pt x="12502" y="410765"/>
                  </a:lnTo>
                  <a:cubicBezTo>
                    <a:pt x="19943" y="410765"/>
                    <a:pt x="27831" y="410021"/>
                    <a:pt x="36166" y="408533"/>
                  </a:cubicBezTo>
                  <a:cubicBezTo>
                    <a:pt x="34677" y="408831"/>
                    <a:pt x="31552" y="408980"/>
                    <a:pt x="26789" y="408980"/>
                  </a:cubicBezTo>
                  <a:cubicBezTo>
                    <a:pt x="22027" y="408980"/>
                    <a:pt x="18902" y="408831"/>
                    <a:pt x="17413" y="408533"/>
                  </a:cubicBezTo>
                  <a:cubicBezTo>
                    <a:pt x="16818" y="408533"/>
                    <a:pt x="15999" y="408384"/>
                    <a:pt x="14958" y="408087"/>
                  </a:cubicBezTo>
                  <a:cubicBezTo>
                    <a:pt x="13916" y="407789"/>
                    <a:pt x="13097" y="407491"/>
                    <a:pt x="12502" y="407194"/>
                  </a:cubicBezTo>
                  <a:close/>
                  <a:moveTo>
                    <a:pt x="97780" y="407194"/>
                  </a:moveTo>
                  <a:cubicBezTo>
                    <a:pt x="103734" y="409575"/>
                    <a:pt x="109836" y="411212"/>
                    <a:pt x="116086" y="412105"/>
                  </a:cubicBezTo>
                  <a:cubicBezTo>
                    <a:pt x="122337" y="412998"/>
                    <a:pt x="128588" y="413444"/>
                    <a:pt x="134839" y="413444"/>
                  </a:cubicBezTo>
                  <a:lnTo>
                    <a:pt x="143768" y="413444"/>
                  </a:lnTo>
                  <a:cubicBezTo>
                    <a:pt x="136922" y="410765"/>
                    <a:pt x="130002" y="409054"/>
                    <a:pt x="123007" y="408310"/>
                  </a:cubicBezTo>
                  <a:cubicBezTo>
                    <a:pt x="116012" y="407566"/>
                    <a:pt x="108943" y="407194"/>
                    <a:pt x="101799" y="407194"/>
                  </a:cubicBezTo>
                  <a:lnTo>
                    <a:pt x="97780" y="407194"/>
                  </a:lnTo>
                  <a:close/>
                  <a:moveTo>
                    <a:pt x="39291" y="414784"/>
                  </a:moveTo>
                  <a:cubicBezTo>
                    <a:pt x="37505" y="414784"/>
                    <a:pt x="35942" y="414858"/>
                    <a:pt x="34603" y="415007"/>
                  </a:cubicBezTo>
                  <a:cubicBezTo>
                    <a:pt x="33263" y="415156"/>
                    <a:pt x="31701" y="415677"/>
                    <a:pt x="29915" y="416570"/>
                  </a:cubicBezTo>
                  <a:lnTo>
                    <a:pt x="42416" y="416570"/>
                  </a:lnTo>
                  <a:lnTo>
                    <a:pt x="44202" y="415230"/>
                  </a:lnTo>
                  <a:cubicBezTo>
                    <a:pt x="43905" y="415230"/>
                    <a:pt x="43161" y="415156"/>
                    <a:pt x="41970" y="415007"/>
                  </a:cubicBezTo>
                  <a:cubicBezTo>
                    <a:pt x="40779" y="414858"/>
                    <a:pt x="39886" y="414784"/>
                    <a:pt x="39291" y="414784"/>
                  </a:cubicBezTo>
                  <a:close/>
                  <a:moveTo>
                    <a:pt x="251817" y="282178"/>
                  </a:moveTo>
                  <a:cubicBezTo>
                    <a:pt x="251520" y="282178"/>
                    <a:pt x="251222" y="282327"/>
                    <a:pt x="250925" y="282624"/>
                  </a:cubicBezTo>
                  <a:lnTo>
                    <a:pt x="252264" y="285750"/>
                  </a:lnTo>
                  <a:lnTo>
                    <a:pt x="263426" y="326826"/>
                  </a:lnTo>
                  <a:lnTo>
                    <a:pt x="265212" y="326826"/>
                  </a:lnTo>
                  <a:lnTo>
                    <a:pt x="265212" y="325040"/>
                  </a:lnTo>
                  <a:cubicBezTo>
                    <a:pt x="264914" y="323552"/>
                    <a:pt x="264468" y="321469"/>
                    <a:pt x="263873" y="318790"/>
                  </a:cubicBezTo>
                  <a:cubicBezTo>
                    <a:pt x="263277" y="316111"/>
                    <a:pt x="262756" y="313432"/>
                    <a:pt x="262310" y="310753"/>
                  </a:cubicBezTo>
                  <a:cubicBezTo>
                    <a:pt x="261863" y="308074"/>
                    <a:pt x="261417" y="305693"/>
                    <a:pt x="260970" y="303609"/>
                  </a:cubicBezTo>
                  <a:cubicBezTo>
                    <a:pt x="260524" y="301526"/>
                    <a:pt x="260301" y="300335"/>
                    <a:pt x="260301" y="300037"/>
                  </a:cubicBezTo>
                  <a:cubicBezTo>
                    <a:pt x="260301" y="299442"/>
                    <a:pt x="260003" y="298177"/>
                    <a:pt x="259408" y="296242"/>
                  </a:cubicBezTo>
                  <a:cubicBezTo>
                    <a:pt x="258812" y="294307"/>
                    <a:pt x="258143" y="292298"/>
                    <a:pt x="257399" y="290215"/>
                  </a:cubicBezTo>
                  <a:cubicBezTo>
                    <a:pt x="256654" y="288131"/>
                    <a:pt x="255836" y="286271"/>
                    <a:pt x="254943" y="284634"/>
                  </a:cubicBezTo>
                  <a:cubicBezTo>
                    <a:pt x="254050" y="282997"/>
                    <a:pt x="253008" y="282178"/>
                    <a:pt x="251817" y="282178"/>
                  </a:cubicBezTo>
                  <a:close/>
                  <a:moveTo>
                    <a:pt x="272802" y="375493"/>
                  </a:moveTo>
                  <a:cubicBezTo>
                    <a:pt x="272207" y="376088"/>
                    <a:pt x="270942" y="376907"/>
                    <a:pt x="269007" y="377949"/>
                  </a:cubicBezTo>
                  <a:cubicBezTo>
                    <a:pt x="267072" y="378991"/>
                    <a:pt x="265807" y="379809"/>
                    <a:pt x="265212" y="380405"/>
                  </a:cubicBezTo>
                  <a:lnTo>
                    <a:pt x="267444" y="380405"/>
                  </a:lnTo>
                  <a:cubicBezTo>
                    <a:pt x="268933" y="380405"/>
                    <a:pt x="270570" y="380032"/>
                    <a:pt x="272356" y="379288"/>
                  </a:cubicBezTo>
                  <a:cubicBezTo>
                    <a:pt x="274142" y="378544"/>
                    <a:pt x="275035" y="377279"/>
                    <a:pt x="275035" y="375493"/>
                  </a:cubicBezTo>
                  <a:lnTo>
                    <a:pt x="272802" y="375493"/>
                  </a:lnTo>
                  <a:close/>
                  <a:moveTo>
                    <a:pt x="355848" y="416570"/>
                  </a:moveTo>
                  <a:cubicBezTo>
                    <a:pt x="351086" y="416570"/>
                    <a:pt x="347067" y="417612"/>
                    <a:pt x="343793" y="419695"/>
                  </a:cubicBezTo>
                  <a:cubicBezTo>
                    <a:pt x="344091" y="419695"/>
                    <a:pt x="344389" y="419770"/>
                    <a:pt x="344686" y="419918"/>
                  </a:cubicBezTo>
                  <a:cubicBezTo>
                    <a:pt x="344984" y="420067"/>
                    <a:pt x="345282" y="420142"/>
                    <a:pt x="345579" y="420142"/>
                  </a:cubicBezTo>
                  <a:lnTo>
                    <a:pt x="346472" y="420142"/>
                  </a:lnTo>
                  <a:cubicBezTo>
                    <a:pt x="346770" y="420142"/>
                    <a:pt x="346919" y="419993"/>
                    <a:pt x="346919" y="419695"/>
                  </a:cubicBezTo>
                  <a:cubicBezTo>
                    <a:pt x="347812" y="419397"/>
                    <a:pt x="349746" y="418951"/>
                    <a:pt x="352723" y="418356"/>
                  </a:cubicBezTo>
                  <a:cubicBezTo>
                    <a:pt x="355700" y="417760"/>
                    <a:pt x="357485" y="417165"/>
                    <a:pt x="358081" y="416570"/>
                  </a:cubicBezTo>
                  <a:lnTo>
                    <a:pt x="355848" y="416570"/>
                  </a:lnTo>
                  <a:close/>
                  <a:moveTo>
                    <a:pt x="293787" y="419695"/>
                  </a:moveTo>
                  <a:cubicBezTo>
                    <a:pt x="288727" y="419695"/>
                    <a:pt x="283816" y="419993"/>
                    <a:pt x="279053" y="420588"/>
                  </a:cubicBezTo>
                  <a:cubicBezTo>
                    <a:pt x="274291" y="421183"/>
                    <a:pt x="269677" y="421928"/>
                    <a:pt x="265212" y="422821"/>
                  </a:cubicBezTo>
                  <a:cubicBezTo>
                    <a:pt x="269677" y="425202"/>
                    <a:pt x="274439" y="426616"/>
                    <a:pt x="279500" y="427062"/>
                  </a:cubicBezTo>
                  <a:cubicBezTo>
                    <a:pt x="284560" y="427509"/>
                    <a:pt x="289620" y="427732"/>
                    <a:pt x="294680" y="427732"/>
                  </a:cubicBezTo>
                  <a:cubicBezTo>
                    <a:pt x="303312" y="427732"/>
                    <a:pt x="311349" y="426690"/>
                    <a:pt x="318790" y="424606"/>
                  </a:cubicBezTo>
                  <a:cubicBezTo>
                    <a:pt x="310456" y="421332"/>
                    <a:pt x="302121" y="419695"/>
                    <a:pt x="293787" y="419695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/>
            <p:cNvSpPr/>
            <p:nvPr/>
          </p:nvSpPr>
          <p:spPr>
            <a:xfrm>
              <a:off x="5159028" y="3095669"/>
              <a:ext cx="775826" cy="981826"/>
            </a:xfrm>
            <a:custGeom>
              <a:avLst/>
              <a:gdLst/>
              <a:ahLst/>
              <a:cxnLst/>
              <a:rect l="l" t="t" r="r" b="b"/>
              <a:pathLst>
                <a:path w="337988" h="427732">
                  <a:moveTo>
                    <a:pt x="179040" y="0"/>
                  </a:moveTo>
                  <a:cubicBezTo>
                    <a:pt x="185291" y="0"/>
                    <a:pt x="191393" y="967"/>
                    <a:pt x="197346" y="2902"/>
                  </a:cubicBezTo>
                  <a:cubicBezTo>
                    <a:pt x="203299" y="4837"/>
                    <a:pt x="209327" y="7218"/>
                    <a:pt x="215428" y="10046"/>
                  </a:cubicBezTo>
                  <a:cubicBezTo>
                    <a:pt x="221530" y="12873"/>
                    <a:pt x="227484" y="15924"/>
                    <a:pt x="233288" y="19199"/>
                  </a:cubicBezTo>
                  <a:cubicBezTo>
                    <a:pt x="239092" y="22473"/>
                    <a:pt x="244971" y="25449"/>
                    <a:pt x="250924" y="28128"/>
                  </a:cubicBezTo>
                  <a:lnTo>
                    <a:pt x="258961" y="28128"/>
                  </a:lnTo>
                  <a:cubicBezTo>
                    <a:pt x="262533" y="19199"/>
                    <a:pt x="266477" y="12501"/>
                    <a:pt x="270793" y="8036"/>
                  </a:cubicBezTo>
                  <a:cubicBezTo>
                    <a:pt x="275109" y="3572"/>
                    <a:pt x="282178" y="1339"/>
                    <a:pt x="292001" y="1339"/>
                  </a:cubicBezTo>
                  <a:cubicBezTo>
                    <a:pt x="298549" y="1339"/>
                    <a:pt x="303907" y="3051"/>
                    <a:pt x="308074" y="6474"/>
                  </a:cubicBezTo>
                  <a:cubicBezTo>
                    <a:pt x="312241" y="9897"/>
                    <a:pt x="315441" y="14287"/>
                    <a:pt x="317673" y="19645"/>
                  </a:cubicBezTo>
                  <a:cubicBezTo>
                    <a:pt x="319906" y="25003"/>
                    <a:pt x="321468" y="30733"/>
                    <a:pt x="322361" y="36835"/>
                  </a:cubicBezTo>
                  <a:cubicBezTo>
                    <a:pt x="323254" y="42937"/>
                    <a:pt x="323701" y="48667"/>
                    <a:pt x="323701" y="54024"/>
                  </a:cubicBezTo>
                  <a:lnTo>
                    <a:pt x="323701" y="64740"/>
                  </a:lnTo>
                  <a:cubicBezTo>
                    <a:pt x="323701" y="66228"/>
                    <a:pt x="323478" y="68982"/>
                    <a:pt x="323031" y="73000"/>
                  </a:cubicBezTo>
                  <a:cubicBezTo>
                    <a:pt x="322585" y="77018"/>
                    <a:pt x="322064" y="81260"/>
                    <a:pt x="321468" y="85725"/>
                  </a:cubicBezTo>
                  <a:cubicBezTo>
                    <a:pt x="320873" y="90190"/>
                    <a:pt x="320352" y="94431"/>
                    <a:pt x="319906" y="98450"/>
                  </a:cubicBezTo>
                  <a:cubicBezTo>
                    <a:pt x="319459" y="102468"/>
                    <a:pt x="319087" y="105370"/>
                    <a:pt x="318790" y="107156"/>
                  </a:cubicBezTo>
                  <a:cubicBezTo>
                    <a:pt x="318194" y="112216"/>
                    <a:pt x="316483" y="118244"/>
                    <a:pt x="313655" y="125239"/>
                  </a:cubicBezTo>
                  <a:cubicBezTo>
                    <a:pt x="310827" y="132234"/>
                    <a:pt x="307330" y="137219"/>
                    <a:pt x="303163" y="140196"/>
                  </a:cubicBezTo>
                  <a:cubicBezTo>
                    <a:pt x="301972" y="140493"/>
                    <a:pt x="300037" y="141014"/>
                    <a:pt x="297358" y="141759"/>
                  </a:cubicBezTo>
                  <a:cubicBezTo>
                    <a:pt x="294679" y="142503"/>
                    <a:pt x="291852" y="143321"/>
                    <a:pt x="288875" y="144214"/>
                  </a:cubicBezTo>
                  <a:cubicBezTo>
                    <a:pt x="285899" y="145107"/>
                    <a:pt x="283071" y="145926"/>
                    <a:pt x="280392" y="146670"/>
                  </a:cubicBezTo>
                  <a:cubicBezTo>
                    <a:pt x="277713" y="147414"/>
                    <a:pt x="275778" y="147935"/>
                    <a:pt x="274588" y="148233"/>
                  </a:cubicBezTo>
                  <a:cubicBezTo>
                    <a:pt x="274290" y="148233"/>
                    <a:pt x="272951" y="148456"/>
                    <a:pt x="270569" y="148902"/>
                  </a:cubicBezTo>
                  <a:cubicBezTo>
                    <a:pt x="268188" y="149349"/>
                    <a:pt x="266402" y="149721"/>
                    <a:pt x="265211" y="150018"/>
                  </a:cubicBezTo>
                  <a:lnTo>
                    <a:pt x="264318" y="150018"/>
                  </a:lnTo>
                  <a:lnTo>
                    <a:pt x="263872" y="150018"/>
                  </a:lnTo>
                  <a:cubicBezTo>
                    <a:pt x="263574" y="149721"/>
                    <a:pt x="263202" y="149423"/>
                    <a:pt x="262756" y="149126"/>
                  </a:cubicBezTo>
                  <a:cubicBezTo>
                    <a:pt x="262309" y="148828"/>
                    <a:pt x="262086" y="148530"/>
                    <a:pt x="262086" y="148233"/>
                  </a:cubicBezTo>
                  <a:cubicBezTo>
                    <a:pt x="261491" y="140493"/>
                    <a:pt x="260821" y="132680"/>
                    <a:pt x="260077" y="124792"/>
                  </a:cubicBezTo>
                  <a:cubicBezTo>
                    <a:pt x="259333" y="116904"/>
                    <a:pt x="257324" y="109537"/>
                    <a:pt x="254049" y="102691"/>
                  </a:cubicBezTo>
                  <a:cubicBezTo>
                    <a:pt x="251668" y="97333"/>
                    <a:pt x="248171" y="92794"/>
                    <a:pt x="243557" y="89073"/>
                  </a:cubicBezTo>
                  <a:cubicBezTo>
                    <a:pt x="238943" y="85353"/>
                    <a:pt x="233734" y="82227"/>
                    <a:pt x="227930" y="79697"/>
                  </a:cubicBezTo>
                  <a:cubicBezTo>
                    <a:pt x="222126" y="77167"/>
                    <a:pt x="216098" y="75307"/>
                    <a:pt x="209847" y="74116"/>
                  </a:cubicBezTo>
                  <a:cubicBezTo>
                    <a:pt x="203597" y="72926"/>
                    <a:pt x="197941" y="72330"/>
                    <a:pt x="192881" y="72330"/>
                  </a:cubicBezTo>
                  <a:cubicBezTo>
                    <a:pt x="188416" y="72330"/>
                    <a:pt x="183579" y="72405"/>
                    <a:pt x="178370" y="72553"/>
                  </a:cubicBezTo>
                  <a:cubicBezTo>
                    <a:pt x="173161" y="72702"/>
                    <a:pt x="167729" y="73074"/>
                    <a:pt x="162074" y="73670"/>
                  </a:cubicBezTo>
                  <a:cubicBezTo>
                    <a:pt x="156418" y="74265"/>
                    <a:pt x="150986" y="75009"/>
                    <a:pt x="145777" y="75902"/>
                  </a:cubicBezTo>
                  <a:cubicBezTo>
                    <a:pt x="140568" y="76795"/>
                    <a:pt x="135731" y="77837"/>
                    <a:pt x="131266" y="79027"/>
                  </a:cubicBezTo>
                  <a:cubicBezTo>
                    <a:pt x="130076" y="79623"/>
                    <a:pt x="128141" y="80739"/>
                    <a:pt x="125462" y="82376"/>
                  </a:cubicBezTo>
                  <a:cubicBezTo>
                    <a:pt x="122783" y="84013"/>
                    <a:pt x="119955" y="85725"/>
                    <a:pt x="116979" y="87511"/>
                  </a:cubicBezTo>
                  <a:cubicBezTo>
                    <a:pt x="114002" y="89297"/>
                    <a:pt x="111174" y="91008"/>
                    <a:pt x="108495" y="92645"/>
                  </a:cubicBezTo>
                  <a:cubicBezTo>
                    <a:pt x="105817" y="94282"/>
                    <a:pt x="103882" y="95399"/>
                    <a:pt x="102691" y="95994"/>
                  </a:cubicBezTo>
                  <a:cubicBezTo>
                    <a:pt x="99417" y="98077"/>
                    <a:pt x="95919" y="100533"/>
                    <a:pt x="92199" y="103361"/>
                  </a:cubicBezTo>
                  <a:cubicBezTo>
                    <a:pt x="88478" y="106189"/>
                    <a:pt x="84981" y="109314"/>
                    <a:pt x="81706" y="112737"/>
                  </a:cubicBezTo>
                  <a:cubicBezTo>
                    <a:pt x="78432" y="116160"/>
                    <a:pt x="75530" y="119806"/>
                    <a:pt x="73000" y="123676"/>
                  </a:cubicBezTo>
                  <a:cubicBezTo>
                    <a:pt x="70470" y="127545"/>
                    <a:pt x="68758" y="131564"/>
                    <a:pt x="67865" y="135731"/>
                  </a:cubicBezTo>
                  <a:cubicBezTo>
                    <a:pt x="67270" y="149126"/>
                    <a:pt x="66600" y="162818"/>
                    <a:pt x="65856" y="176808"/>
                  </a:cubicBezTo>
                  <a:cubicBezTo>
                    <a:pt x="65112" y="190797"/>
                    <a:pt x="64740" y="204638"/>
                    <a:pt x="64740" y="218331"/>
                  </a:cubicBezTo>
                  <a:cubicBezTo>
                    <a:pt x="64740" y="230237"/>
                    <a:pt x="66898" y="241622"/>
                    <a:pt x="71214" y="252487"/>
                  </a:cubicBezTo>
                  <a:cubicBezTo>
                    <a:pt x="75530" y="263351"/>
                    <a:pt x="81185" y="273695"/>
                    <a:pt x="88180" y="283517"/>
                  </a:cubicBezTo>
                  <a:cubicBezTo>
                    <a:pt x="95175" y="293340"/>
                    <a:pt x="102840" y="302642"/>
                    <a:pt x="111174" y="311423"/>
                  </a:cubicBezTo>
                  <a:cubicBezTo>
                    <a:pt x="119509" y="320203"/>
                    <a:pt x="127694" y="328463"/>
                    <a:pt x="135731" y="336202"/>
                  </a:cubicBezTo>
                  <a:cubicBezTo>
                    <a:pt x="146149" y="346025"/>
                    <a:pt x="157683" y="352127"/>
                    <a:pt x="170334" y="354508"/>
                  </a:cubicBezTo>
                  <a:cubicBezTo>
                    <a:pt x="182984" y="356890"/>
                    <a:pt x="196304" y="358080"/>
                    <a:pt x="210294" y="358080"/>
                  </a:cubicBezTo>
                  <a:cubicBezTo>
                    <a:pt x="218926" y="358080"/>
                    <a:pt x="226665" y="355922"/>
                    <a:pt x="233511" y="351606"/>
                  </a:cubicBezTo>
                  <a:cubicBezTo>
                    <a:pt x="240357" y="347290"/>
                    <a:pt x="246534" y="341858"/>
                    <a:pt x="252040" y="335310"/>
                  </a:cubicBezTo>
                  <a:cubicBezTo>
                    <a:pt x="257547" y="328761"/>
                    <a:pt x="262384" y="321692"/>
                    <a:pt x="266551" y="314102"/>
                  </a:cubicBezTo>
                  <a:cubicBezTo>
                    <a:pt x="270718" y="306511"/>
                    <a:pt x="274439" y="299591"/>
                    <a:pt x="277713" y="293340"/>
                  </a:cubicBezTo>
                  <a:cubicBezTo>
                    <a:pt x="281285" y="288577"/>
                    <a:pt x="286940" y="284931"/>
                    <a:pt x="294679" y="282401"/>
                  </a:cubicBezTo>
                  <a:cubicBezTo>
                    <a:pt x="302418" y="279871"/>
                    <a:pt x="308967" y="278308"/>
                    <a:pt x="314325" y="277713"/>
                  </a:cubicBezTo>
                  <a:cubicBezTo>
                    <a:pt x="316408" y="277415"/>
                    <a:pt x="318269" y="277564"/>
                    <a:pt x="319906" y="278160"/>
                  </a:cubicBezTo>
                  <a:cubicBezTo>
                    <a:pt x="321543" y="278755"/>
                    <a:pt x="323031" y="279499"/>
                    <a:pt x="324371" y="280392"/>
                  </a:cubicBezTo>
                  <a:cubicBezTo>
                    <a:pt x="325710" y="281285"/>
                    <a:pt x="327198" y="282103"/>
                    <a:pt x="328835" y="282848"/>
                  </a:cubicBezTo>
                  <a:cubicBezTo>
                    <a:pt x="330473" y="283592"/>
                    <a:pt x="332482" y="283964"/>
                    <a:pt x="334863" y="283964"/>
                  </a:cubicBezTo>
                  <a:cubicBezTo>
                    <a:pt x="336351" y="285452"/>
                    <a:pt x="337244" y="287685"/>
                    <a:pt x="337542" y="290661"/>
                  </a:cubicBezTo>
                  <a:cubicBezTo>
                    <a:pt x="337840" y="293638"/>
                    <a:pt x="337988" y="296168"/>
                    <a:pt x="337988" y="298251"/>
                  </a:cubicBezTo>
                  <a:cubicBezTo>
                    <a:pt x="337988" y="307479"/>
                    <a:pt x="336351" y="316185"/>
                    <a:pt x="333077" y="324371"/>
                  </a:cubicBezTo>
                  <a:cubicBezTo>
                    <a:pt x="329803" y="332556"/>
                    <a:pt x="325487" y="340221"/>
                    <a:pt x="320129" y="347365"/>
                  </a:cubicBezTo>
                  <a:cubicBezTo>
                    <a:pt x="314771" y="354508"/>
                    <a:pt x="308818" y="361206"/>
                    <a:pt x="302270" y="367456"/>
                  </a:cubicBezTo>
                  <a:cubicBezTo>
                    <a:pt x="295721" y="373707"/>
                    <a:pt x="289173" y="379511"/>
                    <a:pt x="282624" y="384869"/>
                  </a:cubicBezTo>
                  <a:cubicBezTo>
                    <a:pt x="273992" y="391715"/>
                    <a:pt x="265881" y="398487"/>
                    <a:pt x="258291" y="405184"/>
                  </a:cubicBezTo>
                  <a:cubicBezTo>
                    <a:pt x="250701" y="411882"/>
                    <a:pt x="241399" y="416719"/>
                    <a:pt x="230386" y="419695"/>
                  </a:cubicBezTo>
                  <a:cubicBezTo>
                    <a:pt x="225326" y="421183"/>
                    <a:pt x="219596" y="422225"/>
                    <a:pt x="213196" y="422820"/>
                  </a:cubicBezTo>
                  <a:cubicBezTo>
                    <a:pt x="206796" y="423416"/>
                    <a:pt x="201067" y="424904"/>
                    <a:pt x="196006" y="427285"/>
                  </a:cubicBezTo>
                  <a:cubicBezTo>
                    <a:pt x="194518" y="427285"/>
                    <a:pt x="191690" y="427360"/>
                    <a:pt x="187523" y="427509"/>
                  </a:cubicBezTo>
                  <a:cubicBezTo>
                    <a:pt x="183356" y="427657"/>
                    <a:pt x="180677" y="427732"/>
                    <a:pt x="179486" y="427732"/>
                  </a:cubicBezTo>
                  <a:cubicBezTo>
                    <a:pt x="174129" y="427732"/>
                    <a:pt x="169589" y="427509"/>
                    <a:pt x="165869" y="427062"/>
                  </a:cubicBezTo>
                  <a:cubicBezTo>
                    <a:pt x="162148" y="426616"/>
                    <a:pt x="158651" y="425946"/>
                    <a:pt x="155376" y="425053"/>
                  </a:cubicBezTo>
                  <a:cubicBezTo>
                    <a:pt x="152102" y="424160"/>
                    <a:pt x="148753" y="422969"/>
                    <a:pt x="145330" y="421481"/>
                  </a:cubicBezTo>
                  <a:cubicBezTo>
                    <a:pt x="141907" y="419993"/>
                    <a:pt x="137666" y="418356"/>
                    <a:pt x="132606" y="416570"/>
                  </a:cubicBezTo>
                  <a:cubicBezTo>
                    <a:pt x="127843" y="414486"/>
                    <a:pt x="123229" y="412923"/>
                    <a:pt x="118765" y="411882"/>
                  </a:cubicBezTo>
                  <a:cubicBezTo>
                    <a:pt x="114300" y="410840"/>
                    <a:pt x="109984" y="408682"/>
                    <a:pt x="105817" y="405408"/>
                  </a:cubicBezTo>
                  <a:lnTo>
                    <a:pt x="52238" y="364331"/>
                  </a:lnTo>
                  <a:cubicBezTo>
                    <a:pt x="43011" y="357485"/>
                    <a:pt x="36165" y="348555"/>
                    <a:pt x="31700" y="337542"/>
                  </a:cubicBezTo>
                  <a:cubicBezTo>
                    <a:pt x="30510" y="334863"/>
                    <a:pt x="28947" y="331217"/>
                    <a:pt x="27012" y="326603"/>
                  </a:cubicBezTo>
                  <a:cubicBezTo>
                    <a:pt x="25077" y="321989"/>
                    <a:pt x="23068" y="317301"/>
                    <a:pt x="20985" y="312539"/>
                  </a:cubicBezTo>
                  <a:cubicBezTo>
                    <a:pt x="18901" y="307776"/>
                    <a:pt x="17115" y="303535"/>
                    <a:pt x="15627" y="299814"/>
                  </a:cubicBezTo>
                  <a:cubicBezTo>
                    <a:pt x="14138" y="296093"/>
                    <a:pt x="13245" y="293935"/>
                    <a:pt x="12948" y="293340"/>
                  </a:cubicBezTo>
                  <a:cubicBezTo>
                    <a:pt x="8781" y="282624"/>
                    <a:pt x="6399" y="271983"/>
                    <a:pt x="5804" y="261416"/>
                  </a:cubicBezTo>
                  <a:cubicBezTo>
                    <a:pt x="5209" y="250850"/>
                    <a:pt x="4465" y="239911"/>
                    <a:pt x="3572" y="228600"/>
                  </a:cubicBezTo>
                  <a:cubicBezTo>
                    <a:pt x="3572" y="228004"/>
                    <a:pt x="3348" y="226591"/>
                    <a:pt x="2902" y="224358"/>
                  </a:cubicBezTo>
                  <a:cubicBezTo>
                    <a:pt x="2455" y="222126"/>
                    <a:pt x="2083" y="219670"/>
                    <a:pt x="1786" y="216991"/>
                  </a:cubicBezTo>
                  <a:cubicBezTo>
                    <a:pt x="1488" y="214312"/>
                    <a:pt x="1190" y="211782"/>
                    <a:pt x="893" y="209401"/>
                  </a:cubicBezTo>
                  <a:cubicBezTo>
                    <a:pt x="595" y="207020"/>
                    <a:pt x="446" y="205531"/>
                    <a:pt x="446" y="204936"/>
                  </a:cubicBezTo>
                  <a:cubicBezTo>
                    <a:pt x="446" y="204638"/>
                    <a:pt x="372" y="202480"/>
                    <a:pt x="223" y="198462"/>
                  </a:cubicBezTo>
                  <a:cubicBezTo>
                    <a:pt x="74" y="194444"/>
                    <a:pt x="0" y="191393"/>
                    <a:pt x="0" y="189309"/>
                  </a:cubicBezTo>
                  <a:cubicBezTo>
                    <a:pt x="0" y="181570"/>
                    <a:pt x="446" y="174650"/>
                    <a:pt x="1339" y="168548"/>
                  </a:cubicBezTo>
                  <a:cubicBezTo>
                    <a:pt x="2232" y="162446"/>
                    <a:pt x="3423" y="156492"/>
                    <a:pt x="4911" y="150688"/>
                  </a:cubicBezTo>
                  <a:cubicBezTo>
                    <a:pt x="6399" y="144884"/>
                    <a:pt x="8185" y="139005"/>
                    <a:pt x="10269" y="133052"/>
                  </a:cubicBezTo>
                  <a:cubicBezTo>
                    <a:pt x="12352" y="127099"/>
                    <a:pt x="14734" y="120551"/>
                    <a:pt x="17413" y="113407"/>
                  </a:cubicBezTo>
                  <a:cubicBezTo>
                    <a:pt x="20687" y="104775"/>
                    <a:pt x="24259" y="94357"/>
                    <a:pt x="28128" y="82153"/>
                  </a:cubicBezTo>
                  <a:cubicBezTo>
                    <a:pt x="31998" y="69949"/>
                    <a:pt x="36760" y="58340"/>
                    <a:pt x="42416" y="47327"/>
                  </a:cubicBezTo>
                  <a:cubicBezTo>
                    <a:pt x="48071" y="36314"/>
                    <a:pt x="54843" y="26938"/>
                    <a:pt x="62731" y="19199"/>
                  </a:cubicBezTo>
                  <a:cubicBezTo>
                    <a:pt x="70619" y="11459"/>
                    <a:pt x="80367" y="7590"/>
                    <a:pt x="91976" y="7590"/>
                  </a:cubicBezTo>
                  <a:cubicBezTo>
                    <a:pt x="96143" y="7590"/>
                    <a:pt x="100161" y="8185"/>
                    <a:pt x="104031" y="9376"/>
                  </a:cubicBezTo>
                  <a:cubicBezTo>
                    <a:pt x="107900" y="10567"/>
                    <a:pt x="111918" y="11162"/>
                    <a:pt x="116086" y="11162"/>
                  </a:cubicBezTo>
                  <a:cubicBezTo>
                    <a:pt x="119062" y="11162"/>
                    <a:pt x="123006" y="10641"/>
                    <a:pt x="127918" y="9599"/>
                  </a:cubicBezTo>
                  <a:cubicBezTo>
                    <a:pt x="132829" y="8557"/>
                    <a:pt x="136475" y="8036"/>
                    <a:pt x="138856" y="8036"/>
                  </a:cubicBezTo>
                  <a:lnTo>
                    <a:pt x="151804" y="8036"/>
                  </a:lnTo>
                  <a:cubicBezTo>
                    <a:pt x="156567" y="7441"/>
                    <a:pt x="161106" y="5953"/>
                    <a:pt x="165422" y="3572"/>
                  </a:cubicBezTo>
                  <a:cubicBezTo>
                    <a:pt x="169738" y="1190"/>
                    <a:pt x="174277" y="0"/>
                    <a:pt x="179040" y="0"/>
                  </a:cubicBezTo>
                  <a:close/>
                  <a:moveTo>
                    <a:pt x="95994" y="13841"/>
                  </a:moveTo>
                  <a:cubicBezTo>
                    <a:pt x="89148" y="13841"/>
                    <a:pt x="83120" y="15106"/>
                    <a:pt x="77911" y="17636"/>
                  </a:cubicBezTo>
                  <a:cubicBezTo>
                    <a:pt x="72702" y="20166"/>
                    <a:pt x="68089" y="23515"/>
                    <a:pt x="64070" y="27682"/>
                  </a:cubicBezTo>
                  <a:cubicBezTo>
                    <a:pt x="60052" y="31849"/>
                    <a:pt x="56406" y="36611"/>
                    <a:pt x="53131" y="41969"/>
                  </a:cubicBezTo>
                  <a:cubicBezTo>
                    <a:pt x="49857" y="47327"/>
                    <a:pt x="46881" y="52834"/>
                    <a:pt x="44202" y="58489"/>
                  </a:cubicBezTo>
                  <a:cubicBezTo>
                    <a:pt x="43309" y="60275"/>
                    <a:pt x="42267" y="62508"/>
                    <a:pt x="41076" y="65186"/>
                  </a:cubicBezTo>
                  <a:cubicBezTo>
                    <a:pt x="39886" y="67865"/>
                    <a:pt x="38769" y="70544"/>
                    <a:pt x="37728" y="73223"/>
                  </a:cubicBezTo>
                  <a:cubicBezTo>
                    <a:pt x="36686" y="75902"/>
                    <a:pt x="35718" y="78283"/>
                    <a:pt x="34826" y="80367"/>
                  </a:cubicBezTo>
                  <a:cubicBezTo>
                    <a:pt x="33933" y="82451"/>
                    <a:pt x="33486" y="83492"/>
                    <a:pt x="33486" y="83492"/>
                  </a:cubicBezTo>
                  <a:lnTo>
                    <a:pt x="33486" y="86171"/>
                  </a:lnTo>
                  <a:lnTo>
                    <a:pt x="57150" y="47327"/>
                  </a:lnTo>
                  <a:cubicBezTo>
                    <a:pt x="59233" y="43755"/>
                    <a:pt x="62061" y="40407"/>
                    <a:pt x="65633" y="37281"/>
                  </a:cubicBezTo>
                  <a:cubicBezTo>
                    <a:pt x="69205" y="34156"/>
                    <a:pt x="73074" y="31254"/>
                    <a:pt x="77242" y="28575"/>
                  </a:cubicBezTo>
                  <a:cubicBezTo>
                    <a:pt x="81409" y="25896"/>
                    <a:pt x="85650" y="23440"/>
                    <a:pt x="89966" y="21208"/>
                  </a:cubicBezTo>
                  <a:cubicBezTo>
                    <a:pt x="94282" y="18975"/>
                    <a:pt x="98077" y="17115"/>
                    <a:pt x="101352" y="15627"/>
                  </a:cubicBezTo>
                  <a:cubicBezTo>
                    <a:pt x="101054" y="14436"/>
                    <a:pt x="100235" y="13841"/>
                    <a:pt x="98896" y="13841"/>
                  </a:cubicBezTo>
                  <a:cubicBezTo>
                    <a:pt x="97557" y="13841"/>
                    <a:pt x="96589" y="13841"/>
                    <a:pt x="95994" y="13841"/>
                  </a:cubicBezTo>
                  <a:close/>
                  <a:moveTo>
                    <a:pt x="168101" y="13841"/>
                  </a:moveTo>
                  <a:cubicBezTo>
                    <a:pt x="165571" y="13841"/>
                    <a:pt x="162892" y="14064"/>
                    <a:pt x="160064" y="14510"/>
                  </a:cubicBezTo>
                  <a:cubicBezTo>
                    <a:pt x="157237" y="14957"/>
                    <a:pt x="154632" y="15627"/>
                    <a:pt x="152251" y="16520"/>
                  </a:cubicBezTo>
                  <a:cubicBezTo>
                    <a:pt x="149870" y="17413"/>
                    <a:pt x="148084" y="18752"/>
                    <a:pt x="146893" y="20538"/>
                  </a:cubicBezTo>
                  <a:lnTo>
                    <a:pt x="150911" y="20538"/>
                  </a:lnTo>
                  <a:cubicBezTo>
                    <a:pt x="155972" y="20538"/>
                    <a:pt x="160809" y="20240"/>
                    <a:pt x="165422" y="19645"/>
                  </a:cubicBezTo>
                  <a:cubicBezTo>
                    <a:pt x="170036" y="19050"/>
                    <a:pt x="174873" y="18752"/>
                    <a:pt x="179933" y="18752"/>
                  </a:cubicBezTo>
                  <a:cubicBezTo>
                    <a:pt x="185291" y="18752"/>
                    <a:pt x="190500" y="19273"/>
                    <a:pt x="195560" y="20315"/>
                  </a:cubicBezTo>
                  <a:cubicBezTo>
                    <a:pt x="200620" y="21357"/>
                    <a:pt x="205680" y="21877"/>
                    <a:pt x="210740" y="21877"/>
                  </a:cubicBezTo>
                  <a:lnTo>
                    <a:pt x="211633" y="21877"/>
                  </a:lnTo>
                  <a:lnTo>
                    <a:pt x="209847" y="20538"/>
                  </a:lnTo>
                  <a:cubicBezTo>
                    <a:pt x="209847" y="20538"/>
                    <a:pt x="209178" y="20315"/>
                    <a:pt x="207838" y="19868"/>
                  </a:cubicBezTo>
                  <a:cubicBezTo>
                    <a:pt x="206499" y="19422"/>
                    <a:pt x="204936" y="18975"/>
                    <a:pt x="203150" y="18529"/>
                  </a:cubicBezTo>
                  <a:cubicBezTo>
                    <a:pt x="201364" y="18082"/>
                    <a:pt x="199504" y="17561"/>
                    <a:pt x="197569" y="16966"/>
                  </a:cubicBezTo>
                  <a:cubicBezTo>
                    <a:pt x="195634" y="16371"/>
                    <a:pt x="194072" y="15924"/>
                    <a:pt x="192881" y="15627"/>
                  </a:cubicBezTo>
                  <a:cubicBezTo>
                    <a:pt x="190797" y="15329"/>
                    <a:pt x="189086" y="15031"/>
                    <a:pt x="187746" y="14734"/>
                  </a:cubicBezTo>
                  <a:cubicBezTo>
                    <a:pt x="186407" y="14436"/>
                    <a:pt x="185142" y="14213"/>
                    <a:pt x="183951" y="14064"/>
                  </a:cubicBezTo>
                  <a:cubicBezTo>
                    <a:pt x="182761" y="13915"/>
                    <a:pt x="181496" y="13841"/>
                    <a:pt x="180156" y="13841"/>
                  </a:cubicBezTo>
                  <a:cubicBezTo>
                    <a:pt x="178817" y="13841"/>
                    <a:pt x="176956" y="13841"/>
                    <a:pt x="174575" y="13841"/>
                  </a:cubicBezTo>
                  <a:cubicBezTo>
                    <a:pt x="172789" y="13841"/>
                    <a:pt x="170631" y="13841"/>
                    <a:pt x="168101" y="13841"/>
                  </a:cubicBezTo>
                  <a:close/>
                  <a:moveTo>
                    <a:pt x="152251" y="413221"/>
                  </a:moveTo>
                  <a:cubicBezTo>
                    <a:pt x="149274" y="413072"/>
                    <a:pt x="147488" y="414188"/>
                    <a:pt x="146893" y="416570"/>
                  </a:cubicBezTo>
                  <a:cubicBezTo>
                    <a:pt x="151953" y="418951"/>
                    <a:pt x="156865" y="420365"/>
                    <a:pt x="161627" y="420811"/>
                  </a:cubicBezTo>
                  <a:cubicBezTo>
                    <a:pt x="166390" y="421258"/>
                    <a:pt x="171747" y="421481"/>
                    <a:pt x="177701" y="421481"/>
                  </a:cubicBezTo>
                  <a:cubicBezTo>
                    <a:pt x="182463" y="421481"/>
                    <a:pt x="187598" y="421481"/>
                    <a:pt x="193104" y="421481"/>
                  </a:cubicBezTo>
                  <a:cubicBezTo>
                    <a:pt x="198611" y="421481"/>
                    <a:pt x="203745" y="420290"/>
                    <a:pt x="208508" y="417909"/>
                  </a:cubicBezTo>
                  <a:cubicBezTo>
                    <a:pt x="200769" y="417909"/>
                    <a:pt x="192583" y="417165"/>
                    <a:pt x="183951" y="415677"/>
                  </a:cubicBezTo>
                  <a:cubicBezTo>
                    <a:pt x="175319" y="414188"/>
                    <a:pt x="167134" y="413444"/>
                    <a:pt x="159395" y="413444"/>
                  </a:cubicBezTo>
                  <a:cubicBezTo>
                    <a:pt x="157609" y="413444"/>
                    <a:pt x="155227" y="413370"/>
                    <a:pt x="152251" y="413221"/>
                  </a:cubicBezTo>
                  <a:close/>
                  <a:moveTo>
                    <a:pt x="284410" y="302716"/>
                  </a:moveTo>
                  <a:cubicBezTo>
                    <a:pt x="282922" y="303907"/>
                    <a:pt x="280690" y="306437"/>
                    <a:pt x="277713" y="310306"/>
                  </a:cubicBezTo>
                  <a:cubicBezTo>
                    <a:pt x="274736" y="314176"/>
                    <a:pt x="271760" y="318343"/>
                    <a:pt x="268783" y="322808"/>
                  </a:cubicBezTo>
                  <a:cubicBezTo>
                    <a:pt x="265807" y="327273"/>
                    <a:pt x="263202" y="331589"/>
                    <a:pt x="260970" y="335756"/>
                  </a:cubicBezTo>
                  <a:cubicBezTo>
                    <a:pt x="258737" y="339923"/>
                    <a:pt x="257621" y="342900"/>
                    <a:pt x="257621" y="344686"/>
                  </a:cubicBezTo>
                  <a:lnTo>
                    <a:pt x="257621" y="345579"/>
                  </a:lnTo>
                  <a:cubicBezTo>
                    <a:pt x="260300" y="343495"/>
                    <a:pt x="262905" y="340667"/>
                    <a:pt x="265435" y="337095"/>
                  </a:cubicBezTo>
                  <a:cubicBezTo>
                    <a:pt x="267965" y="333524"/>
                    <a:pt x="270420" y="329728"/>
                    <a:pt x="272802" y="325710"/>
                  </a:cubicBezTo>
                  <a:cubicBezTo>
                    <a:pt x="275183" y="321692"/>
                    <a:pt x="277341" y="317673"/>
                    <a:pt x="279276" y="313655"/>
                  </a:cubicBezTo>
                  <a:cubicBezTo>
                    <a:pt x="281210" y="309637"/>
                    <a:pt x="282922" y="305990"/>
                    <a:pt x="284410" y="302716"/>
                  </a:cubicBezTo>
                  <a:close/>
                  <a:moveTo>
                    <a:pt x="293340" y="13841"/>
                  </a:moveTo>
                  <a:cubicBezTo>
                    <a:pt x="290066" y="13841"/>
                    <a:pt x="286494" y="15031"/>
                    <a:pt x="282624" y="17413"/>
                  </a:cubicBezTo>
                  <a:lnTo>
                    <a:pt x="276374" y="33040"/>
                  </a:lnTo>
                  <a:cubicBezTo>
                    <a:pt x="275778" y="34528"/>
                    <a:pt x="274811" y="36537"/>
                    <a:pt x="273471" y="39067"/>
                  </a:cubicBezTo>
                  <a:cubicBezTo>
                    <a:pt x="272132" y="41597"/>
                    <a:pt x="270420" y="43309"/>
                    <a:pt x="268337" y="44202"/>
                  </a:cubicBezTo>
                  <a:cubicBezTo>
                    <a:pt x="268039" y="44499"/>
                    <a:pt x="267072" y="44499"/>
                    <a:pt x="265435" y="44202"/>
                  </a:cubicBezTo>
                  <a:cubicBezTo>
                    <a:pt x="263798" y="43904"/>
                    <a:pt x="262681" y="43904"/>
                    <a:pt x="262086" y="44202"/>
                  </a:cubicBezTo>
                  <a:cubicBezTo>
                    <a:pt x="261788" y="44202"/>
                    <a:pt x="261044" y="44723"/>
                    <a:pt x="259854" y="45764"/>
                  </a:cubicBezTo>
                  <a:cubicBezTo>
                    <a:pt x="258663" y="46806"/>
                    <a:pt x="257919" y="47327"/>
                    <a:pt x="257621" y="47327"/>
                  </a:cubicBezTo>
                  <a:cubicBezTo>
                    <a:pt x="257324" y="47327"/>
                    <a:pt x="256579" y="47104"/>
                    <a:pt x="255389" y="46657"/>
                  </a:cubicBezTo>
                  <a:cubicBezTo>
                    <a:pt x="254198" y="46211"/>
                    <a:pt x="253305" y="45839"/>
                    <a:pt x="252710" y="45541"/>
                  </a:cubicBezTo>
                  <a:cubicBezTo>
                    <a:pt x="251817" y="45243"/>
                    <a:pt x="249733" y="44351"/>
                    <a:pt x="246459" y="42862"/>
                  </a:cubicBezTo>
                  <a:cubicBezTo>
                    <a:pt x="243185" y="41374"/>
                    <a:pt x="239687" y="39886"/>
                    <a:pt x="235967" y="38397"/>
                  </a:cubicBezTo>
                  <a:cubicBezTo>
                    <a:pt x="232246" y="36909"/>
                    <a:pt x="228823" y="35495"/>
                    <a:pt x="225698" y="34156"/>
                  </a:cubicBezTo>
                  <a:cubicBezTo>
                    <a:pt x="222572" y="32816"/>
                    <a:pt x="220563" y="31998"/>
                    <a:pt x="219670" y="31700"/>
                  </a:cubicBezTo>
                  <a:cubicBezTo>
                    <a:pt x="213122" y="29021"/>
                    <a:pt x="207392" y="27235"/>
                    <a:pt x="202480" y="26342"/>
                  </a:cubicBezTo>
                  <a:cubicBezTo>
                    <a:pt x="197569" y="25449"/>
                    <a:pt x="191690" y="25003"/>
                    <a:pt x="184844" y="25003"/>
                  </a:cubicBezTo>
                  <a:cubicBezTo>
                    <a:pt x="179486" y="25003"/>
                    <a:pt x="174352" y="25301"/>
                    <a:pt x="169441" y="25896"/>
                  </a:cubicBezTo>
                  <a:cubicBezTo>
                    <a:pt x="164529" y="26491"/>
                    <a:pt x="159395" y="26789"/>
                    <a:pt x="154037" y="26789"/>
                  </a:cubicBezTo>
                  <a:cubicBezTo>
                    <a:pt x="150763" y="26789"/>
                    <a:pt x="147637" y="26491"/>
                    <a:pt x="144661" y="25896"/>
                  </a:cubicBezTo>
                  <a:cubicBezTo>
                    <a:pt x="141684" y="25301"/>
                    <a:pt x="138559" y="25003"/>
                    <a:pt x="135285" y="25003"/>
                  </a:cubicBezTo>
                  <a:cubicBezTo>
                    <a:pt x="132606" y="25003"/>
                    <a:pt x="128736" y="25152"/>
                    <a:pt x="123676" y="25449"/>
                  </a:cubicBezTo>
                  <a:cubicBezTo>
                    <a:pt x="118616" y="25747"/>
                    <a:pt x="113481" y="26268"/>
                    <a:pt x="108272" y="27012"/>
                  </a:cubicBezTo>
                  <a:cubicBezTo>
                    <a:pt x="103063" y="27756"/>
                    <a:pt x="98152" y="28798"/>
                    <a:pt x="93538" y="30137"/>
                  </a:cubicBezTo>
                  <a:cubicBezTo>
                    <a:pt x="88925" y="31477"/>
                    <a:pt x="85725" y="33040"/>
                    <a:pt x="83939" y="34826"/>
                  </a:cubicBezTo>
                  <a:cubicBezTo>
                    <a:pt x="77986" y="40481"/>
                    <a:pt x="71512" y="46732"/>
                    <a:pt x="64517" y="53578"/>
                  </a:cubicBezTo>
                  <a:cubicBezTo>
                    <a:pt x="57522" y="60424"/>
                    <a:pt x="51941" y="67717"/>
                    <a:pt x="47774" y="75456"/>
                  </a:cubicBezTo>
                  <a:cubicBezTo>
                    <a:pt x="46881" y="77242"/>
                    <a:pt x="45243" y="80367"/>
                    <a:pt x="42862" y="84832"/>
                  </a:cubicBezTo>
                  <a:cubicBezTo>
                    <a:pt x="40481" y="89297"/>
                    <a:pt x="38025" y="94059"/>
                    <a:pt x="35495" y="99119"/>
                  </a:cubicBezTo>
                  <a:cubicBezTo>
                    <a:pt x="32965" y="104179"/>
                    <a:pt x="30658" y="108942"/>
                    <a:pt x="28575" y="113407"/>
                  </a:cubicBezTo>
                  <a:cubicBezTo>
                    <a:pt x="26491" y="117872"/>
                    <a:pt x="25003" y="120997"/>
                    <a:pt x="24110" y="122783"/>
                  </a:cubicBezTo>
                  <a:cubicBezTo>
                    <a:pt x="23217" y="127545"/>
                    <a:pt x="22398" y="131713"/>
                    <a:pt x="21654" y="135284"/>
                  </a:cubicBezTo>
                  <a:cubicBezTo>
                    <a:pt x="20910" y="138856"/>
                    <a:pt x="20240" y="142428"/>
                    <a:pt x="19645" y="146000"/>
                  </a:cubicBezTo>
                  <a:cubicBezTo>
                    <a:pt x="19050" y="149572"/>
                    <a:pt x="18529" y="153516"/>
                    <a:pt x="18082" y="157832"/>
                  </a:cubicBezTo>
                  <a:cubicBezTo>
                    <a:pt x="17636" y="162148"/>
                    <a:pt x="17264" y="167283"/>
                    <a:pt x="16966" y="173236"/>
                  </a:cubicBezTo>
                  <a:cubicBezTo>
                    <a:pt x="15478" y="181570"/>
                    <a:pt x="14362" y="191095"/>
                    <a:pt x="13618" y="201811"/>
                  </a:cubicBezTo>
                  <a:cubicBezTo>
                    <a:pt x="12873" y="212526"/>
                    <a:pt x="12501" y="222051"/>
                    <a:pt x="12501" y="230386"/>
                  </a:cubicBezTo>
                  <a:cubicBezTo>
                    <a:pt x="12501" y="236339"/>
                    <a:pt x="13320" y="242738"/>
                    <a:pt x="14957" y="249585"/>
                  </a:cubicBezTo>
                  <a:cubicBezTo>
                    <a:pt x="16594" y="256431"/>
                    <a:pt x="18603" y="263277"/>
                    <a:pt x="20985" y="270123"/>
                  </a:cubicBezTo>
                  <a:cubicBezTo>
                    <a:pt x="23366" y="276969"/>
                    <a:pt x="25970" y="283666"/>
                    <a:pt x="28798" y="290215"/>
                  </a:cubicBezTo>
                  <a:cubicBezTo>
                    <a:pt x="31626" y="296763"/>
                    <a:pt x="34230" y="302567"/>
                    <a:pt x="36611" y="307627"/>
                  </a:cubicBezTo>
                  <a:cubicBezTo>
                    <a:pt x="39886" y="314474"/>
                    <a:pt x="43309" y="321915"/>
                    <a:pt x="46881" y="329952"/>
                  </a:cubicBezTo>
                  <a:cubicBezTo>
                    <a:pt x="50452" y="337988"/>
                    <a:pt x="55364" y="344686"/>
                    <a:pt x="61615" y="350044"/>
                  </a:cubicBezTo>
                  <a:cubicBezTo>
                    <a:pt x="63103" y="351532"/>
                    <a:pt x="66079" y="354062"/>
                    <a:pt x="70544" y="357634"/>
                  </a:cubicBezTo>
                  <a:cubicBezTo>
                    <a:pt x="75009" y="361206"/>
                    <a:pt x="79697" y="365150"/>
                    <a:pt x="84609" y="369466"/>
                  </a:cubicBezTo>
                  <a:cubicBezTo>
                    <a:pt x="89520" y="373782"/>
                    <a:pt x="94282" y="377800"/>
                    <a:pt x="98896" y="381521"/>
                  </a:cubicBezTo>
                  <a:cubicBezTo>
                    <a:pt x="103510" y="385241"/>
                    <a:pt x="106858" y="387995"/>
                    <a:pt x="108942" y="389781"/>
                  </a:cubicBezTo>
                  <a:cubicBezTo>
                    <a:pt x="112216" y="392162"/>
                    <a:pt x="115044" y="393650"/>
                    <a:pt x="117425" y="394245"/>
                  </a:cubicBezTo>
                  <a:cubicBezTo>
                    <a:pt x="119806" y="394841"/>
                    <a:pt x="123378" y="395883"/>
                    <a:pt x="128141" y="397371"/>
                  </a:cubicBezTo>
                  <a:cubicBezTo>
                    <a:pt x="133201" y="399157"/>
                    <a:pt x="138261" y="400943"/>
                    <a:pt x="143321" y="402729"/>
                  </a:cubicBezTo>
                  <a:cubicBezTo>
                    <a:pt x="148381" y="404515"/>
                    <a:pt x="153739" y="405408"/>
                    <a:pt x="159395" y="405408"/>
                  </a:cubicBezTo>
                  <a:cubicBezTo>
                    <a:pt x="163562" y="405408"/>
                    <a:pt x="167655" y="405110"/>
                    <a:pt x="171673" y="404515"/>
                  </a:cubicBezTo>
                  <a:cubicBezTo>
                    <a:pt x="175691" y="403919"/>
                    <a:pt x="179784" y="403622"/>
                    <a:pt x="183951" y="403622"/>
                  </a:cubicBezTo>
                  <a:cubicBezTo>
                    <a:pt x="188416" y="403622"/>
                    <a:pt x="192881" y="403919"/>
                    <a:pt x="197346" y="404515"/>
                  </a:cubicBezTo>
                  <a:cubicBezTo>
                    <a:pt x="201811" y="405110"/>
                    <a:pt x="206276" y="405408"/>
                    <a:pt x="210740" y="405408"/>
                  </a:cubicBezTo>
                  <a:cubicBezTo>
                    <a:pt x="215801" y="405408"/>
                    <a:pt x="221456" y="404887"/>
                    <a:pt x="227707" y="403845"/>
                  </a:cubicBezTo>
                  <a:cubicBezTo>
                    <a:pt x="233958" y="402803"/>
                    <a:pt x="239167" y="400645"/>
                    <a:pt x="243334" y="397371"/>
                  </a:cubicBezTo>
                  <a:lnTo>
                    <a:pt x="276374" y="373707"/>
                  </a:lnTo>
                  <a:cubicBezTo>
                    <a:pt x="278457" y="371326"/>
                    <a:pt x="280764" y="369391"/>
                    <a:pt x="283294" y="367903"/>
                  </a:cubicBezTo>
                  <a:cubicBezTo>
                    <a:pt x="285824" y="366415"/>
                    <a:pt x="288280" y="364182"/>
                    <a:pt x="290661" y="361206"/>
                  </a:cubicBezTo>
                  <a:cubicBezTo>
                    <a:pt x="293340" y="357634"/>
                    <a:pt x="296242" y="353467"/>
                    <a:pt x="299368" y="348704"/>
                  </a:cubicBezTo>
                  <a:cubicBezTo>
                    <a:pt x="302493" y="343942"/>
                    <a:pt x="305395" y="339030"/>
                    <a:pt x="308074" y="333970"/>
                  </a:cubicBezTo>
                  <a:cubicBezTo>
                    <a:pt x="310753" y="328910"/>
                    <a:pt x="312985" y="323701"/>
                    <a:pt x="314771" y="318343"/>
                  </a:cubicBezTo>
                  <a:cubicBezTo>
                    <a:pt x="316557" y="312985"/>
                    <a:pt x="317450" y="307776"/>
                    <a:pt x="317450" y="302716"/>
                  </a:cubicBezTo>
                  <a:cubicBezTo>
                    <a:pt x="317450" y="298549"/>
                    <a:pt x="315367" y="296168"/>
                    <a:pt x="311199" y="295572"/>
                  </a:cubicBezTo>
                  <a:cubicBezTo>
                    <a:pt x="307032" y="294977"/>
                    <a:pt x="303311" y="294679"/>
                    <a:pt x="300037" y="294679"/>
                  </a:cubicBezTo>
                  <a:cubicBezTo>
                    <a:pt x="297656" y="294679"/>
                    <a:pt x="296317" y="295052"/>
                    <a:pt x="296019" y="295796"/>
                  </a:cubicBezTo>
                  <a:cubicBezTo>
                    <a:pt x="295721" y="296540"/>
                    <a:pt x="294977" y="297805"/>
                    <a:pt x="293786" y="299591"/>
                  </a:cubicBezTo>
                  <a:cubicBezTo>
                    <a:pt x="292298" y="301674"/>
                    <a:pt x="290289" y="304800"/>
                    <a:pt x="287759" y="308967"/>
                  </a:cubicBezTo>
                  <a:cubicBezTo>
                    <a:pt x="285229" y="313134"/>
                    <a:pt x="282624" y="317376"/>
                    <a:pt x="279945" y="321692"/>
                  </a:cubicBezTo>
                  <a:cubicBezTo>
                    <a:pt x="277267" y="326008"/>
                    <a:pt x="274811" y="330026"/>
                    <a:pt x="272578" y="333747"/>
                  </a:cubicBezTo>
                  <a:cubicBezTo>
                    <a:pt x="270346" y="337468"/>
                    <a:pt x="268932" y="339774"/>
                    <a:pt x="268337" y="340667"/>
                  </a:cubicBezTo>
                  <a:cubicBezTo>
                    <a:pt x="268337" y="341263"/>
                    <a:pt x="267742" y="342304"/>
                    <a:pt x="266551" y="343793"/>
                  </a:cubicBezTo>
                  <a:cubicBezTo>
                    <a:pt x="265360" y="345281"/>
                    <a:pt x="264467" y="346323"/>
                    <a:pt x="263872" y="346918"/>
                  </a:cubicBezTo>
                  <a:lnTo>
                    <a:pt x="262086" y="348704"/>
                  </a:lnTo>
                  <a:cubicBezTo>
                    <a:pt x="251668" y="357336"/>
                    <a:pt x="239762" y="364777"/>
                    <a:pt x="226367" y="371028"/>
                  </a:cubicBezTo>
                  <a:cubicBezTo>
                    <a:pt x="212973" y="377279"/>
                    <a:pt x="199429" y="380404"/>
                    <a:pt x="185737" y="380404"/>
                  </a:cubicBezTo>
                  <a:cubicBezTo>
                    <a:pt x="176808" y="380404"/>
                    <a:pt x="168101" y="378693"/>
                    <a:pt x="159618" y="375270"/>
                  </a:cubicBezTo>
                  <a:cubicBezTo>
                    <a:pt x="151135" y="371847"/>
                    <a:pt x="143024" y="367382"/>
                    <a:pt x="135285" y="361875"/>
                  </a:cubicBezTo>
                  <a:cubicBezTo>
                    <a:pt x="127545" y="356369"/>
                    <a:pt x="120551" y="350118"/>
                    <a:pt x="114300" y="343123"/>
                  </a:cubicBezTo>
                  <a:cubicBezTo>
                    <a:pt x="108049" y="336128"/>
                    <a:pt x="102691" y="329059"/>
                    <a:pt x="98226" y="321915"/>
                  </a:cubicBezTo>
                  <a:cubicBezTo>
                    <a:pt x="97333" y="320427"/>
                    <a:pt x="95250" y="317004"/>
                    <a:pt x="91976" y="311646"/>
                  </a:cubicBezTo>
                  <a:cubicBezTo>
                    <a:pt x="88701" y="306288"/>
                    <a:pt x="85129" y="300335"/>
                    <a:pt x="81260" y="293786"/>
                  </a:cubicBezTo>
                  <a:cubicBezTo>
                    <a:pt x="77390" y="287238"/>
                    <a:pt x="73595" y="280838"/>
                    <a:pt x="69875" y="274588"/>
                  </a:cubicBezTo>
                  <a:cubicBezTo>
                    <a:pt x="66154" y="268337"/>
                    <a:pt x="63401" y="263574"/>
                    <a:pt x="61615" y="260300"/>
                  </a:cubicBezTo>
                  <a:cubicBezTo>
                    <a:pt x="61615" y="259110"/>
                    <a:pt x="61168" y="258068"/>
                    <a:pt x="60275" y="257175"/>
                  </a:cubicBezTo>
                  <a:cubicBezTo>
                    <a:pt x="59680" y="255686"/>
                    <a:pt x="58787" y="253603"/>
                    <a:pt x="57596" y="250924"/>
                  </a:cubicBezTo>
                  <a:cubicBezTo>
                    <a:pt x="56406" y="248245"/>
                    <a:pt x="55661" y="246608"/>
                    <a:pt x="55364" y="246013"/>
                  </a:cubicBezTo>
                  <a:cubicBezTo>
                    <a:pt x="51792" y="236190"/>
                    <a:pt x="49336" y="225623"/>
                    <a:pt x="47997" y="214312"/>
                  </a:cubicBezTo>
                  <a:cubicBezTo>
                    <a:pt x="46657" y="203001"/>
                    <a:pt x="45988" y="191988"/>
                    <a:pt x="45988" y="181272"/>
                  </a:cubicBezTo>
                  <a:cubicBezTo>
                    <a:pt x="45988" y="175319"/>
                    <a:pt x="47178" y="167431"/>
                    <a:pt x="49560" y="157609"/>
                  </a:cubicBezTo>
                  <a:cubicBezTo>
                    <a:pt x="51941" y="147786"/>
                    <a:pt x="55141" y="137815"/>
                    <a:pt x="59159" y="127694"/>
                  </a:cubicBezTo>
                  <a:cubicBezTo>
                    <a:pt x="63177" y="117574"/>
                    <a:pt x="67717" y="108123"/>
                    <a:pt x="72777" y="99342"/>
                  </a:cubicBezTo>
                  <a:cubicBezTo>
                    <a:pt x="77837" y="90562"/>
                    <a:pt x="83046" y="84236"/>
                    <a:pt x="88404" y="80367"/>
                  </a:cubicBezTo>
                  <a:cubicBezTo>
                    <a:pt x="91380" y="78283"/>
                    <a:pt x="95547" y="76051"/>
                    <a:pt x="100905" y="73670"/>
                  </a:cubicBezTo>
                  <a:cubicBezTo>
                    <a:pt x="106263" y="71288"/>
                    <a:pt x="111918" y="69056"/>
                    <a:pt x="117872" y="66972"/>
                  </a:cubicBezTo>
                  <a:cubicBezTo>
                    <a:pt x="123825" y="64889"/>
                    <a:pt x="129629" y="62954"/>
                    <a:pt x="135285" y="61168"/>
                  </a:cubicBezTo>
                  <a:cubicBezTo>
                    <a:pt x="140940" y="59382"/>
                    <a:pt x="145851" y="57894"/>
                    <a:pt x="150018" y="56703"/>
                  </a:cubicBezTo>
                  <a:cubicBezTo>
                    <a:pt x="155079" y="55215"/>
                    <a:pt x="159916" y="53280"/>
                    <a:pt x="164529" y="50899"/>
                  </a:cubicBezTo>
                  <a:cubicBezTo>
                    <a:pt x="169143" y="48518"/>
                    <a:pt x="173980" y="47327"/>
                    <a:pt x="179040" y="47327"/>
                  </a:cubicBezTo>
                  <a:cubicBezTo>
                    <a:pt x="184993" y="47327"/>
                    <a:pt x="192137" y="48592"/>
                    <a:pt x="200471" y="51122"/>
                  </a:cubicBezTo>
                  <a:cubicBezTo>
                    <a:pt x="208806" y="53652"/>
                    <a:pt x="217066" y="57001"/>
                    <a:pt x="225251" y="61168"/>
                  </a:cubicBezTo>
                  <a:cubicBezTo>
                    <a:pt x="233437" y="65335"/>
                    <a:pt x="241027" y="69949"/>
                    <a:pt x="248022" y="75009"/>
                  </a:cubicBezTo>
                  <a:cubicBezTo>
                    <a:pt x="255017" y="80069"/>
                    <a:pt x="260300" y="84981"/>
                    <a:pt x="263872" y="89743"/>
                  </a:cubicBezTo>
                  <a:cubicBezTo>
                    <a:pt x="265956" y="92720"/>
                    <a:pt x="267444" y="95994"/>
                    <a:pt x="268337" y="99566"/>
                  </a:cubicBezTo>
                  <a:cubicBezTo>
                    <a:pt x="269230" y="103138"/>
                    <a:pt x="270048" y="106709"/>
                    <a:pt x="270793" y="110281"/>
                  </a:cubicBezTo>
                  <a:cubicBezTo>
                    <a:pt x="271537" y="113853"/>
                    <a:pt x="272430" y="117425"/>
                    <a:pt x="273471" y="120997"/>
                  </a:cubicBezTo>
                  <a:cubicBezTo>
                    <a:pt x="274513" y="124569"/>
                    <a:pt x="275927" y="127843"/>
                    <a:pt x="277713" y="130820"/>
                  </a:cubicBezTo>
                  <a:cubicBezTo>
                    <a:pt x="278308" y="130820"/>
                    <a:pt x="279499" y="130894"/>
                    <a:pt x="281285" y="131043"/>
                  </a:cubicBezTo>
                  <a:cubicBezTo>
                    <a:pt x="283071" y="131192"/>
                    <a:pt x="284261" y="131266"/>
                    <a:pt x="284857" y="131266"/>
                  </a:cubicBezTo>
                  <a:cubicBezTo>
                    <a:pt x="291405" y="131266"/>
                    <a:pt x="296465" y="129555"/>
                    <a:pt x="300037" y="126132"/>
                  </a:cubicBezTo>
                  <a:cubicBezTo>
                    <a:pt x="303609" y="122709"/>
                    <a:pt x="306214" y="118467"/>
                    <a:pt x="307851" y="113407"/>
                  </a:cubicBezTo>
                  <a:cubicBezTo>
                    <a:pt x="309488" y="108347"/>
                    <a:pt x="310455" y="102914"/>
                    <a:pt x="310753" y="97110"/>
                  </a:cubicBezTo>
                  <a:cubicBezTo>
                    <a:pt x="311051" y="91306"/>
                    <a:pt x="311199" y="85874"/>
                    <a:pt x="311199" y="80813"/>
                  </a:cubicBezTo>
                  <a:lnTo>
                    <a:pt x="311199" y="66079"/>
                  </a:lnTo>
                  <a:cubicBezTo>
                    <a:pt x="310902" y="63996"/>
                    <a:pt x="310306" y="60945"/>
                    <a:pt x="309413" y="56926"/>
                  </a:cubicBezTo>
                  <a:cubicBezTo>
                    <a:pt x="308520" y="52908"/>
                    <a:pt x="307553" y="48815"/>
                    <a:pt x="306511" y="44648"/>
                  </a:cubicBezTo>
                  <a:cubicBezTo>
                    <a:pt x="305469" y="40481"/>
                    <a:pt x="304428" y="36686"/>
                    <a:pt x="303386" y="33263"/>
                  </a:cubicBezTo>
                  <a:cubicBezTo>
                    <a:pt x="302344" y="29840"/>
                    <a:pt x="301674" y="27682"/>
                    <a:pt x="301377" y="26789"/>
                  </a:cubicBezTo>
                  <a:lnTo>
                    <a:pt x="295126" y="14287"/>
                  </a:lnTo>
                  <a:lnTo>
                    <a:pt x="294233" y="14287"/>
                  </a:lnTo>
                  <a:cubicBezTo>
                    <a:pt x="293935" y="14287"/>
                    <a:pt x="293638" y="14138"/>
                    <a:pt x="293340" y="13841"/>
                  </a:cubicBezTo>
                  <a:close/>
                  <a:moveTo>
                    <a:pt x="308074" y="15627"/>
                  </a:moveTo>
                  <a:lnTo>
                    <a:pt x="308074" y="20538"/>
                  </a:lnTo>
                  <a:lnTo>
                    <a:pt x="315664" y="51792"/>
                  </a:lnTo>
                  <a:lnTo>
                    <a:pt x="315664" y="53578"/>
                  </a:lnTo>
                  <a:cubicBezTo>
                    <a:pt x="316855" y="53280"/>
                    <a:pt x="317450" y="52238"/>
                    <a:pt x="317450" y="50452"/>
                  </a:cubicBezTo>
                  <a:cubicBezTo>
                    <a:pt x="317450" y="45095"/>
                    <a:pt x="316632" y="39216"/>
                    <a:pt x="314994" y="32816"/>
                  </a:cubicBezTo>
                  <a:cubicBezTo>
                    <a:pt x="313357" y="26417"/>
                    <a:pt x="311051" y="20687"/>
                    <a:pt x="308074" y="15627"/>
                  </a:cubicBezTo>
                  <a:close/>
                  <a:moveTo>
                    <a:pt x="178593" y="53131"/>
                  </a:moveTo>
                  <a:lnTo>
                    <a:pt x="178593" y="55364"/>
                  </a:lnTo>
                  <a:cubicBezTo>
                    <a:pt x="180379" y="55364"/>
                    <a:pt x="182165" y="55513"/>
                    <a:pt x="183951" y="55810"/>
                  </a:cubicBezTo>
                  <a:cubicBezTo>
                    <a:pt x="185440" y="56108"/>
                    <a:pt x="187002" y="56331"/>
                    <a:pt x="188639" y="56480"/>
                  </a:cubicBezTo>
                  <a:cubicBezTo>
                    <a:pt x="190277" y="56629"/>
                    <a:pt x="191690" y="56703"/>
                    <a:pt x="192881" y="56703"/>
                  </a:cubicBezTo>
                  <a:lnTo>
                    <a:pt x="195113" y="56703"/>
                  </a:lnTo>
                  <a:lnTo>
                    <a:pt x="197346" y="56703"/>
                  </a:lnTo>
                  <a:cubicBezTo>
                    <a:pt x="194965" y="54917"/>
                    <a:pt x="191988" y="53876"/>
                    <a:pt x="188416" y="53578"/>
                  </a:cubicBezTo>
                  <a:cubicBezTo>
                    <a:pt x="184844" y="53280"/>
                    <a:pt x="181570" y="53131"/>
                    <a:pt x="178593" y="53131"/>
                  </a:cubicBezTo>
                  <a:close/>
                  <a:moveTo>
                    <a:pt x="171450" y="61168"/>
                  </a:moveTo>
                  <a:cubicBezTo>
                    <a:pt x="170259" y="61168"/>
                    <a:pt x="168324" y="61243"/>
                    <a:pt x="165645" y="61391"/>
                  </a:cubicBezTo>
                  <a:cubicBezTo>
                    <a:pt x="162967" y="61540"/>
                    <a:pt x="160213" y="61912"/>
                    <a:pt x="157385" y="62508"/>
                  </a:cubicBezTo>
                  <a:cubicBezTo>
                    <a:pt x="154558" y="63103"/>
                    <a:pt x="152028" y="63921"/>
                    <a:pt x="149795" y="64963"/>
                  </a:cubicBezTo>
                  <a:cubicBezTo>
                    <a:pt x="147563" y="66005"/>
                    <a:pt x="146447" y="67568"/>
                    <a:pt x="146447" y="69651"/>
                  </a:cubicBezTo>
                  <a:cubicBezTo>
                    <a:pt x="146744" y="69651"/>
                    <a:pt x="147116" y="69577"/>
                    <a:pt x="147563" y="69428"/>
                  </a:cubicBezTo>
                  <a:cubicBezTo>
                    <a:pt x="148009" y="69279"/>
                    <a:pt x="148381" y="69205"/>
                    <a:pt x="148679" y="69205"/>
                  </a:cubicBezTo>
                  <a:cubicBezTo>
                    <a:pt x="149274" y="69205"/>
                    <a:pt x="151060" y="68982"/>
                    <a:pt x="154037" y="68535"/>
                  </a:cubicBezTo>
                  <a:cubicBezTo>
                    <a:pt x="157013" y="68089"/>
                    <a:pt x="158799" y="67865"/>
                    <a:pt x="159395" y="67865"/>
                  </a:cubicBezTo>
                  <a:cubicBezTo>
                    <a:pt x="160883" y="67568"/>
                    <a:pt x="163636" y="67270"/>
                    <a:pt x="167655" y="66972"/>
                  </a:cubicBezTo>
                  <a:cubicBezTo>
                    <a:pt x="171673" y="66675"/>
                    <a:pt x="175840" y="66377"/>
                    <a:pt x="180156" y="66079"/>
                  </a:cubicBezTo>
                  <a:cubicBezTo>
                    <a:pt x="184472" y="65782"/>
                    <a:pt x="188565" y="65484"/>
                    <a:pt x="192435" y="65186"/>
                  </a:cubicBezTo>
                  <a:cubicBezTo>
                    <a:pt x="196304" y="64889"/>
                    <a:pt x="198983" y="64740"/>
                    <a:pt x="200471" y="64740"/>
                  </a:cubicBezTo>
                  <a:cubicBezTo>
                    <a:pt x="195709" y="63252"/>
                    <a:pt x="190872" y="62284"/>
                    <a:pt x="185960" y="61838"/>
                  </a:cubicBezTo>
                  <a:cubicBezTo>
                    <a:pt x="181049" y="61391"/>
                    <a:pt x="176212" y="61168"/>
                    <a:pt x="171450" y="61168"/>
                  </a:cubicBezTo>
                  <a:close/>
                  <a:moveTo>
                    <a:pt x="116979" y="78581"/>
                  </a:moveTo>
                  <a:cubicBezTo>
                    <a:pt x="114002" y="78581"/>
                    <a:pt x="110802" y="79846"/>
                    <a:pt x="107379" y="82376"/>
                  </a:cubicBezTo>
                  <a:cubicBezTo>
                    <a:pt x="103956" y="84906"/>
                    <a:pt x="101352" y="87362"/>
                    <a:pt x="99566" y="89743"/>
                  </a:cubicBezTo>
                  <a:lnTo>
                    <a:pt x="115193" y="80367"/>
                  </a:lnTo>
                  <a:cubicBezTo>
                    <a:pt x="115788" y="80069"/>
                    <a:pt x="116383" y="79772"/>
                    <a:pt x="116979" y="79474"/>
                  </a:cubicBezTo>
                  <a:cubicBezTo>
                    <a:pt x="117574" y="79176"/>
                    <a:pt x="118169" y="79027"/>
                    <a:pt x="118765" y="79027"/>
                  </a:cubicBezTo>
                  <a:cubicBezTo>
                    <a:pt x="118467" y="79027"/>
                    <a:pt x="118169" y="78953"/>
                    <a:pt x="117872" y="78804"/>
                  </a:cubicBezTo>
                  <a:cubicBezTo>
                    <a:pt x="117574" y="78655"/>
                    <a:pt x="117276" y="78581"/>
                    <a:pt x="116979" y="78581"/>
                  </a:cubicBezTo>
                  <a:close/>
                  <a:moveTo>
                    <a:pt x="54024" y="170110"/>
                  </a:moveTo>
                  <a:cubicBezTo>
                    <a:pt x="52536" y="172194"/>
                    <a:pt x="51866" y="174575"/>
                    <a:pt x="52015" y="177254"/>
                  </a:cubicBezTo>
                  <a:cubicBezTo>
                    <a:pt x="52164" y="179933"/>
                    <a:pt x="52238" y="182314"/>
                    <a:pt x="52238" y="184398"/>
                  </a:cubicBezTo>
                  <a:cubicBezTo>
                    <a:pt x="52238" y="187672"/>
                    <a:pt x="52238" y="190649"/>
                    <a:pt x="52238" y="193327"/>
                  </a:cubicBezTo>
                  <a:cubicBezTo>
                    <a:pt x="52238" y="196006"/>
                    <a:pt x="52834" y="198834"/>
                    <a:pt x="54024" y="201811"/>
                  </a:cubicBezTo>
                  <a:lnTo>
                    <a:pt x="54024" y="170110"/>
                  </a:lnTo>
                  <a:close/>
                  <a:moveTo>
                    <a:pt x="105370" y="312204"/>
                  </a:moveTo>
                  <a:cubicBezTo>
                    <a:pt x="104775" y="312576"/>
                    <a:pt x="104328" y="313432"/>
                    <a:pt x="104031" y="314771"/>
                  </a:cubicBezTo>
                  <a:cubicBezTo>
                    <a:pt x="104031" y="316855"/>
                    <a:pt x="105444" y="319906"/>
                    <a:pt x="108272" y="323924"/>
                  </a:cubicBezTo>
                  <a:cubicBezTo>
                    <a:pt x="111100" y="327943"/>
                    <a:pt x="114523" y="332035"/>
                    <a:pt x="118541" y="336202"/>
                  </a:cubicBezTo>
                  <a:cubicBezTo>
                    <a:pt x="122560" y="340370"/>
                    <a:pt x="126801" y="344016"/>
                    <a:pt x="131266" y="347141"/>
                  </a:cubicBezTo>
                  <a:cubicBezTo>
                    <a:pt x="135731" y="350267"/>
                    <a:pt x="139601" y="351829"/>
                    <a:pt x="142875" y="351829"/>
                  </a:cubicBezTo>
                  <a:cubicBezTo>
                    <a:pt x="143470" y="351829"/>
                    <a:pt x="143842" y="351681"/>
                    <a:pt x="143991" y="351383"/>
                  </a:cubicBezTo>
                  <a:cubicBezTo>
                    <a:pt x="144140" y="351085"/>
                    <a:pt x="143619" y="350192"/>
                    <a:pt x="142428" y="348704"/>
                  </a:cubicBezTo>
                  <a:cubicBezTo>
                    <a:pt x="141833" y="348406"/>
                    <a:pt x="140866" y="347737"/>
                    <a:pt x="139526" y="346695"/>
                  </a:cubicBezTo>
                  <a:cubicBezTo>
                    <a:pt x="138187" y="345653"/>
                    <a:pt x="136698" y="344462"/>
                    <a:pt x="135061" y="343123"/>
                  </a:cubicBezTo>
                  <a:cubicBezTo>
                    <a:pt x="133424" y="341784"/>
                    <a:pt x="131936" y="340593"/>
                    <a:pt x="130596" y="339551"/>
                  </a:cubicBezTo>
                  <a:cubicBezTo>
                    <a:pt x="129257" y="338509"/>
                    <a:pt x="128438" y="337840"/>
                    <a:pt x="128141" y="337542"/>
                  </a:cubicBezTo>
                  <a:cubicBezTo>
                    <a:pt x="126057" y="335458"/>
                    <a:pt x="123750" y="332631"/>
                    <a:pt x="121220" y="329059"/>
                  </a:cubicBezTo>
                  <a:cubicBezTo>
                    <a:pt x="118690" y="325487"/>
                    <a:pt x="116235" y="322138"/>
                    <a:pt x="113853" y="319013"/>
                  </a:cubicBezTo>
                  <a:cubicBezTo>
                    <a:pt x="111472" y="315887"/>
                    <a:pt x="109388" y="313729"/>
                    <a:pt x="107602" y="312539"/>
                  </a:cubicBezTo>
                  <a:cubicBezTo>
                    <a:pt x="106710" y="311944"/>
                    <a:pt x="105965" y="311832"/>
                    <a:pt x="105370" y="312204"/>
                  </a:cubicBezTo>
                  <a:close/>
                  <a:moveTo>
                    <a:pt x="151804" y="361206"/>
                  </a:moveTo>
                  <a:cubicBezTo>
                    <a:pt x="148233" y="362396"/>
                    <a:pt x="147637" y="363885"/>
                    <a:pt x="150018" y="365670"/>
                  </a:cubicBezTo>
                  <a:cubicBezTo>
                    <a:pt x="152400" y="367456"/>
                    <a:pt x="155972" y="369019"/>
                    <a:pt x="160734" y="370359"/>
                  </a:cubicBezTo>
                  <a:cubicBezTo>
                    <a:pt x="165497" y="371698"/>
                    <a:pt x="170482" y="372740"/>
                    <a:pt x="175691" y="373484"/>
                  </a:cubicBezTo>
                  <a:cubicBezTo>
                    <a:pt x="180900" y="374228"/>
                    <a:pt x="184547" y="374302"/>
                    <a:pt x="186630" y="373707"/>
                  </a:cubicBezTo>
                  <a:cubicBezTo>
                    <a:pt x="188416" y="373707"/>
                    <a:pt x="189904" y="373633"/>
                    <a:pt x="191095" y="373484"/>
                  </a:cubicBezTo>
                  <a:cubicBezTo>
                    <a:pt x="192286" y="373335"/>
                    <a:pt x="193923" y="372963"/>
                    <a:pt x="196006" y="372368"/>
                  </a:cubicBezTo>
                  <a:cubicBezTo>
                    <a:pt x="192137" y="372070"/>
                    <a:pt x="188342" y="371326"/>
                    <a:pt x="184621" y="370135"/>
                  </a:cubicBezTo>
                  <a:cubicBezTo>
                    <a:pt x="180900" y="368945"/>
                    <a:pt x="177254" y="367680"/>
                    <a:pt x="173682" y="366340"/>
                  </a:cubicBezTo>
                  <a:cubicBezTo>
                    <a:pt x="170110" y="365001"/>
                    <a:pt x="166538" y="363810"/>
                    <a:pt x="162967" y="362768"/>
                  </a:cubicBezTo>
                  <a:cubicBezTo>
                    <a:pt x="159395" y="361727"/>
                    <a:pt x="155674" y="361206"/>
                    <a:pt x="151804" y="361206"/>
                  </a:cubicBezTo>
                  <a:close/>
                  <a:moveTo>
                    <a:pt x="187970" y="364331"/>
                  </a:moveTo>
                  <a:cubicBezTo>
                    <a:pt x="190351" y="365819"/>
                    <a:pt x="193402" y="366489"/>
                    <a:pt x="197123" y="366340"/>
                  </a:cubicBezTo>
                  <a:cubicBezTo>
                    <a:pt x="200843" y="366191"/>
                    <a:pt x="203448" y="366117"/>
                    <a:pt x="204936" y="366117"/>
                  </a:cubicBezTo>
                  <a:lnTo>
                    <a:pt x="213419" y="366117"/>
                  </a:lnTo>
                  <a:lnTo>
                    <a:pt x="214759" y="364331"/>
                  </a:lnTo>
                  <a:lnTo>
                    <a:pt x="187970" y="364331"/>
                  </a:lnTo>
                  <a:close/>
                  <a:moveTo>
                    <a:pt x="325040" y="299591"/>
                  </a:moveTo>
                  <a:cubicBezTo>
                    <a:pt x="323552" y="307330"/>
                    <a:pt x="321468" y="314399"/>
                    <a:pt x="318790" y="320799"/>
                  </a:cubicBezTo>
                  <a:cubicBezTo>
                    <a:pt x="316111" y="327198"/>
                    <a:pt x="312985" y="333821"/>
                    <a:pt x="309413" y="340667"/>
                  </a:cubicBezTo>
                  <a:cubicBezTo>
                    <a:pt x="309413" y="340667"/>
                    <a:pt x="309116" y="341188"/>
                    <a:pt x="308520" y="342230"/>
                  </a:cubicBezTo>
                  <a:cubicBezTo>
                    <a:pt x="307925" y="343272"/>
                    <a:pt x="307181" y="344462"/>
                    <a:pt x="306288" y="345802"/>
                  </a:cubicBezTo>
                  <a:cubicBezTo>
                    <a:pt x="305395" y="347141"/>
                    <a:pt x="304651" y="348406"/>
                    <a:pt x="304056" y="349597"/>
                  </a:cubicBezTo>
                  <a:cubicBezTo>
                    <a:pt x="303460" y="350788"/>
                    <a:pt x="303163" y="351829"/>
                    <a:pt x="303163" y="352722"/>
                  </a:cubicBezTo>
                  <a:lnTo>
                    <a:pt x="303163" y="353169"/>
                  </a:lnTo>
                  <a:cubicBezTo>
                    <a:pt x="310009" y="347513"/>
                    <a:pt x="315664" y="340146"/>
                    <a:pt x="320129" y="331068"/>
                  </a:cubicBezTo>
                  <a:cubicBezTo>
                    <a:pt x="324594" y="321989"/>
                    <a:pt x="326826" y="312985"/>
                    <a:pt x="326826" y="304056"/>
                  </a:cubicBezTo>
                  <a:cubicBezTo>
                    <a:pt x="326826" y="303460"/>
                    <a:pt x="326826" y="302642"/>
                    <a:pt x="326826" y="301600"/>
                  </a:cubicBezTo>
                  <a:cubicBezTo>
                    <a:pt x="326826" y="300558"/>
                    <a:pt x="326231" y="299888"/>
                    <a:pt x="325040" y="299591"/>
                  </a:cubicBezTo>
                  <a:close/>
                  <a:moveTo>
                    <a:pt x="276374" y="15627"/>
                  </a:moveTo>
                  <a:cubicBezTo>
                    <a:pt x="272504" y="17115"/>
                    <a:pt x="269676" y="20092"/>
                    <a:pt x="267890" y="24556"/>
                  </a:cubicBezTo>
                  <a:cubicBezTo>
                    <a:pt x="266104" y="29021"/>
                    <a:pt x="265211" y="33040"/>
                    <a:pt x="265211" y="36611"/>
                  </a:cubicBezTo>
                  <a:cubicBezTo>
                    <a:pt x="266997" y="36611"/>
                    <a:pt x="268337" y="35495"/>
                    <a:pt x="269230" y="33263"/>
                  </a:cubicBezTo>
                  <a:cubicBezTo>
                    <a:pt x="270123" y="31030"/>
                    <a:pt x="270867" y="29319"/>
                    <a:pt x="271462" y="28128"/>
                  </a:cubicBezTo>
                  <a:cubicBezTo>
                    <a:pt x="272058" y="27235"/>
                    <a:pt x="272876" y="25152"/>
                    <a:pt x="273918" y="21877"/>
                  </a:cubicBezTo>
                  <a:cubicBezTo>
                    <a:pt x="274960" y="18603"/>
                    <a:pt x="275778" y="16520"/>
                    <a:pt x="276374" y="15627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Freeform: Shape 161"/>
            <p:cNvSpPr/>
            <p:nvPr/>
          </p:nvSpPr>
          <p:spPr>
            <a:xfrm>
              <a:off x="4643859" y="3323190"/>
              <a:ext cx="239819" cy="330009"/>
            </a:xfrm>
            <a:custGeom>
              <a:avLst/>
              <a:gdLst/>
              <a:ahLst/>
              <a:cxnLst/>
              <a:rect l="l" t="t" r="r" b="b"/>
              <a:pathLst>
                <a:path w="104477" h="143768">
                  <a:moveTo>
                    <a:pt x="53578" y="0"/>
                  </a:moveTo>
                  <a:cubicBezTo>
                    <a:pt x="55662" y="0"/>
                    <a:pt x="57745" y="670"/>
                    <a:pt x="59829" y="2009"/>
                  </a:cubicBezTo>
                  <a:cubicBezTo>
                    <a:pt x="61912" y="3349"/>
                    <a:pt x="63550" y="4912"/>
                    <a:pt x="64740" y="6698"/>
                  </a:cubicBezTo>
                  <a:cubicBezTo>
                    <a:pt x="66824" y="9972"/>
                    <a:pt x="68387" y="13320"/>
                    <a:pt x="69428" y="16743"/>
                  </a:cubicBezTo>
                  <a:cubicBezTo>
                    <a:pt x="70470" y="20166"/>
                    <a:pt x="72033" y="23515"/>
                    <a:pt x="74116" y="26789"/>
                  </a:cubicBezTo>
                  <a:cubicBezTo>
                    <a:pt x="77688" y="32445"/>
                    <a:pt x="81260" y="38100"/>
                    <a:pt x="84832" y="43756"/>
                  </a:cubicBezTo>
                  <a:cubicBezTo>
                    <a:pt x="88404" y="49411"/>
                    <a:pt x="91604" y="55141"/>
                    <a:pt x="94431" y="60945"/>
                  </a:cubicBezTo>
                  <a:cubicBezTo>
                    <a:pt x="97259" y="66750"/>
                    <a:pt x="99640" y="72703"/>
                    <a:pt x="101575" y="78805"/>
                  </a:cubicBezTo>
                  <a:cubicBezTo>
                    <a:pt x="103510" y="84907"/>
                    <a:pt x="104477" y="91530"/>
                    <a:pt x="104477" y="98673"/>
                  </a:cubicBezTo>
                  <a:cubicBezTo>
                    <a:pt x="104477" y="101055"/>
                    <a:pt x="104477" y="104031"/>
                    <a:pt x="104477" y="107603"/>
                  </a:cubicBezTo>
                  <a:cubicBezTo>
                    <a:pt x="104477" y="111175"/>
                    <a:pt x="104180" y="114747"/>
                    <a:pt x="103584" y="118319"/>
                  </a:cubicBezTo>
                  <a:cubicBezTo>
                    <a:pt x="102989" y="121891"/>
                    <a:pt x="102022" y="125165"/>
                    <a:pt x="100682" y="128141"/>
                  </a:cubicBezTo>
                  <a:cubicBezTo>
                    <a:pt x="99343" y="131118"/>
                    <a:pt x="97334" y="133201"/>
                    <a:pt x="94655" y="134392"/>
                  </a:cubicBezTo>
                  <a:cubicBezTo>
                    <a:pt x="86916" y="137369"/>
                    <a:pt x="79623" y="139675"/>
                    <a:pt x="72777" y="141313"/>
                  </a:cubicBezTo>
                  <a:cubicBezTo>
                    <a:pt x="65931" y="142950"/>
                    <a:pt x="58489" y="143768"/>
                    <a:pt x="50453" y="143768"/>
                  </a:cubicBezTo>
                  <a:cubicBezTo>
                    <a:pt x="44797" y="143768"/>
                    <a:pt x="39291" y="143396"/>
                    <a:pt x="33933" y="142652"/>
                  </a:cubicBezTo>
                  <a:cubicBezTo>
                    <a:pt x="28575" y="141908"/>
                    <a:pt x="23068" y="141238"/>
                    <a:pt x="17413" y="140643"/>
                  </a:cubicBezTo>
                  <a:cubicBezTo>
                    <a:pt x="15329" y="140345"/>
                    <a:pt x="12427" y="140048"/>
                    <a:pt x="8706" y="139750"/>
                  </a:cubicBezTo>
                  <a:cubicBezTo>
                    <a:pt x="4986" y="139452"/>
                    <a:pt x="3125" y="139155"/>
                    <a:pt x="3125" y="138857"/>
                  </a:cubicBezTo>
                  <a:lnTo>
                    <a:pt x="0" y="135732"/>
                  </a:lnTo>
                  <a:lnTo>
                    <a:pt x="0" y="128141"/>
                  </a:lnTo>
                  <a:cubicBezTo>
                    <a:pt x="0" y="122486"/>
                    <a:pt x="670" y="116012"/>
                    <a:pt x="2009" y="108719"/>
                  </a:cubicBezTo>
                  <a:cubicBezTo>
                    <a:pt x="3349" y="101427"/>
                    <a:pt x="3721" y="95250"/>
                    <a:pt x="3125" y="90190"/>
                  </a:cubicBezTo>
                  <a:cubicBezTo>
                    <a:pt x="3423" y="88999"/>
                    <a:pt x="3944" y="87065"/>
                    <a:pt x="4688" y="84386"/>
                  </a:cubicBezTo>
                  <a:cubicBezTo>
                    <a:pt x="5432" y="81707"/>
                    <a:pt x="6251" y="78879"/>
                    <a:pt x="7144" y="75903"/>
                  </a:cubicBezTo>
                  <a:cubicBezTo>
                    <a:pt x="8037" y="72926"/>
                    <a:pt x="8855" y="70098"/>
                    <a:pt x="9599" y="67419"/>
                  </a:cubicBezTo>
                  <a:cubicBezTo>
                    <a:pt x="10344" y="64740"/>
                    <a:pt x="10864" y="62806"/>
                    <a:pt x="11162" y="61615"/>
                  </a:cubicBezTo>
                  <a:cubicBezTo>
                    <a:pt x="11460" y="59829"/>
                    <a:pt x="13246" y="55662"/>
                    <a:pt x="16520" y="49114"/>
                  </a:cubicBezTo>
                  <a:cubicBezTo>
                    <a:pt x="19794" y="42565"/>
                    <a:pt x="23589" y="35645"/>
                    <a:pt x="27905" y="28352"/>
                  </a:cubicBezTo>
                  <a:cubicBezTo>
                    <a:pt x="32221" y="21059"/>
                    <a:pt x="36761" y="14511"/>
                    <a:pt x="41523" y="8707"/>
                  </a:cubicBezTo>
                  <a:cubicBezTo>
                    <a:pt x="46286" y="2902"/>
                    <a:pt x="50304" y="0"/>
                    <a:pt x="53578" y="0"/>
                  </a:cubicBezTo>
                  <a:close/>
                  <a:moveTo>
                    <a:pt x="53578" y="6698"/>
                  </a:moveTo>
                  <a:cubicBezTo>
                    <a:pt x="52387" y="6698"/>
                    <a:pt x="51346" y="7144"/>
                    <a:pt x="50453" y="8037"/>
                  </a:cubicBezTo>
                  <a:cubicBezTo>
                    <a:pt x="53132" y="9228"/>
                    <a:pt x="55959" y="9823"/>
                    <a:pt x="58936" y="9823"/>
                  </a:cubicBezTo>
                  <a:cubicBezTo>
                    <a:pt x="58936" y="8335"/>
                    <a:pt x="58266" y="7442"/>
                    <a:pt x="56927" y="7144"/>
                  </a:cubicBezTo>
                  <a:cubicBezTo>
                    <a:pt x="55587" y="6846"/>
                    <a:pt x="54471" y="6698"/>
                    <a:pt x="53578" y="6698"/>
                  </a:cubicBezTo>
                  <a:close/>
                  <a:moveTo>
                    <a:pt x="54471" y="18753"/>
                  </a:moveTo>
                  <a:cubicBezTo>
                    <a:pt x="52387" y="18753"/>
                    <a:pt x="50378" y="20241"/>
                    <a:pt x="48444" y="23217"/>
                  </a:cubicBezTo>
                  <a:cubicBezTo>
                    <a:pt x="46509" y="26194"/>
                    <a:pt x="44723" y="29691"/>
                    <a:pt x="43086" y="33710"/>
                  </a:cubicBezTo>
                  <a:cubicBezTo>
                    <a:pt x="41449" y="37728"/>
                    <a:pt x="40035" y="41672"/>
                    <a:pt x="38844" y="45542"/>
                  </a:cubicBezTo>
                  <a:cubicBezTo>
                    <a:pt x="37654" y="49411"/>
                    <a:pt x="36761" y="52239"/>
                    <a:pt x="36165" y="54025"/>
                  </a:cubicBezTo>
                  <a:lnTo>
                    <a:pt x="26789" y="82153"/>
                  </a:lnTo>
                  <a:cubicBezTo>
                    <a:pt x="25598" y="85725"/>
                    <a:pt x="24036" y="89223"/>
                    <a:pt x="22101" y="92646"/>
                  </a:cubicBezTo>
                  <a:cubicBezTo>
                    <a:pt x="20166" y="96069"/>
                    <a:pt x="18231" y="99566"/>
                    <a:pt x="16297" y="103138"/>
                  </a:cubicBezTo>
                  <a:cubicBezTo>
                    <a:pt x="14362" y="106710"/>
                    <a:pt x="12725" y="110282"/>
                    <a:pt x="11385" y="113854"/>
                  </a:cubicBezTo>
                  <a:cubicBezTo>
                    <a:pt x="10046" y="117426"/>
                    <a:pt x="9376" y="121146"/>
                    <a:pt x="9376" y="125016"/>
                  </a:cubicBezTo>
                  <a:lnTo>
                    <a:pt x="9376" y="126355"/>
                  </a:lnTo>
                  <a:cubicBezTo>
                    <a:pt x="12353" y="127844"/>
                    <a:pt x="14660" y="128811"/>
                    <a:pt x="16297" y="129258"/>
                  </a:cubicBezTo>
                  <a:cubicBezTo>
                    <a:pt x="17934" y="129704"/>
                    <a:pt x="20092" y="129927"/>
                    <a:pt x="22771" y="129927"/>
                  </a:cubicBezTo>
                  <a:cubicBezTo>
                    <a:pt x="23366" y="129927"/>
                    <a:pt x="24110" y="129853"/>
                    <a:pt x="25003" y="129704"/>
                  </a:cubicBezTo>
                  <a:cubicBezTo>
                    <a:pt x="25896" y="129555"/>
                    <a:pt x="26491" y="129481"/>
                    <a:pt x="26789" y="129481"/>
                  </a:cubicBezTo>
                  <a:cubicBezTo>
                    <a:pt x="27087" y="129481"/>
                    <a:pt x="28129" y="129332"/>
                    <a:pt x="29914" y="129034"/>
                  </a:cubicBezTo>
                  <a:cubicBezTo>
                    <a:pt x="31700" y="128737"/>
                    <a:pt x="33561" y="128365"/>
                    <a:pt x="35496" y="127918"/>
                  </a:cubicBezTo>
                  <a:cubicBezTo>
                    <a:pt x="37430" y="127472"/>
                    <a:pt x="39216" y="127100"/>
                    <a:pt x="40853" y="126802"/>
                  </a:cubicBezTo>
                  <a:cubicBezTo>
                    <a:pt x="42490" y="126504"/>
                    <a:pt x="43607" y="126355"/>
                    <a:pt x="44202" y="126355"/>
                  </a:cubicBezTo>
                  <a:cubicBezTo>
                    <a:pt x="45690" y="126355"/>
                    <a:pt x="48220" y="126281"/>
                    <a:pt x="51792" y="126132"/>
                  </a:cubicBezTo>
                  <a:cubicBezTo>
                    <a:pt x="55364" y="125983"/>
                    <a:pt x="59159" y="125909"/>
                    <a:pt x="63178" y="125909"/>
                  </a:cubicBezTo>
                  <a:cubicBezTo>
                    <a:pt x="67196" y="125909"/>
                    <a:pt x="70991" y="125983"/>
                    <a:pt x="74563" y="126132"/>
                  </a:cubicBezTo>
                  <a:cubicBezTo>
                    <a:pt x="78135" y="126281"/>
                    <a:pt x="80665" y="126355"/>
                    <a:pt x="82153" y="126355"/>
                  </a:cubicBezTo>
                  <a:cubicBezTo>
                    <a:pt x="83344" y="126355"/>
                    <a:pt x="85204" y="125983"/>
                    <a:pt x="87734" y="125239"/>
                  </a:cubicBezTo>
                  <a:cubicBezTo>
                    <a:pt x="90264" y="124495"/>
                    <a:pt x="91529" y="123081"/>
                    <a:pt x="91529" y="120998"/>
                  </a:cubicBezTo>
                  <a:lnTo>
                    <a:pt x="91529" y="120105"/>
                  </a:lnTo>
                  <a:cubicBezTo>
                    <a:pt x="91232" y="118914"/>
                    <a:pt x="90785" y="117202"/>
                    <a:pt x="90190" y="114970"/>
                  </a:cubicBezTo>
                  <a:cubicBezTo>
                    <a:pt x="89594" y="112738"/>
                    <a:pt x="89074" y="110580"/>
                    <a:pt x="88627" y="108496"/>
                  </a:cubicBezTo>
                  <a:cubicBezTo>
                    <a:pt x="88181" y="106412"/>
                    <a:pt x="87734" y="104478"/>
                    <a:pt x="87288" y="102692"/>
                  </a:cubicBezTo>
                  <a:cubicBezTo>
                    <a:pt x="86841" y="100906"/>
                    <a:pt x="86618" y="99864"/>
                    <a:pt x="86618" y="99566"/>
                  </a:cubicBezTo>
                  <a:cubicBezTo>
                    <a:pt x="82451" y="85874"/>
                    <a:pt x="78209" y="72703"/>
                    <a:pt x="73893" y="60052"/>
                  </a:cubicBezTo>
                  <a:cubicBezTo>
                    <a:pt x="69577" y="47402"/>
                    <a:pt x="64443" y="34826"/>
                    <a:pt x="58489" y="22324"/>
                  </a:cubicBezTo>
                  <a:cubicBezTo>
                    <a:pt x="58192" y="21729"/>
                    <a:pt x="57671" y="21134"/>
                    <a:pt x="56927" y="20539"/>
                  </a:cubicBezTo>
                  <a:cubicBezTo>
                    <a:pt x="56183" y="19943"/>
                    <a:pt x="55662" y="19497"/>
                    <a:pt x="55364" y="19199"/>
                  </a:cubicBezTo>
                  <a:lnTo>
                    <a:pt x="54471" y="18753"/>
                  </a:lnTo>
                  <a:close/>
                  <a:moveTo>
                    <a:pt x="37951" y="26789"/>
                  </a:moveTo>
                  <a:cubicBezTo>
                    <a:pt x="35272" y="28278"/>
                    <a:pt x="32891" y="31180"/>
                    <a:pt x="30807" y="35496"/>
                  </a:cubicBezTo>
                  <a:cubicBezTo>
                    <a:pt x="28724" y="39812"/>
                    <a:pt x="26938" y="44425"/>
                    <a:pt x="25450" y="49337"/>
                  </a:cubicBezTo>
                  <a:cubicBezTo>
                    <a:pt x="23961" y="54248"/>
                    <a:pt x="22771" y="59159"/>
                    <a:pt x="21878" y="64071"/>
                  </a:cubicBezTo>
                  <a:cubicBezTo>
                    <a:pt x="20985" y="68982"/>
                    <a:pt x="20538" y="72926"/>
                    <a:pt x="20538" y="75903"/>
                  </a:cubicBezTo>
                  <a:lnTo>
                    <a:pt x="20538" y="79028"/>
                  </a:lnTo>
                  <a:cubicBezTo>
                    <a:pt x="23812" y="70694"/>
                    <a:pt x="26640" y="62285"/>
                    <a:pt x="29021" y="53802"/>
                  </a:cubicBezTo>
                  <a:cubicBezTo>
                    <a:pt x="31403" y="45318"/>
                    <a:pt x="34379" y="36910"/>
                    <a:pt x="37951" y="28575"/>
                  </a:cubicBezTo>
                  <a:lnTo>
                    <a:pt x="37951" y="27682"/>
                  </a:lnTo>
                  <a:lnTo>
                    <a:pt x="37951" y="26789"/>
                  </a:lnTo>
                  <a:close/>
                  <a:moveTo>
                    <a:pt x="12502" y="79028"/>
                  </a:moveTo>
                  <a:cubicBezTo>
                    <a:pt x="11013" y="82898"/>
                    <a:pt x="10120" y="85948"/>
                    <a:pt x="9823" y="88181"/>
                  </a:cubicBezTo>
                  <a:cubicBezTo>
                    <a:pt x="9525" y="90413"/>
                    <a:pt x="9376" y="93167"/>
                    <a:pt x="9376" y="96441"/>
                  </a:cubicBezTo>
                  <a:lnTo>
                    <a:pt x="9376" y="101352"/>
                  </a:lnTo>
                  <a:cubicBezTo>
                    <a:pt x="10567" y="97185"/>
                    <a:pt x="11460" y="93911"/>
                    <a:pt x="12055" y="91530"/>
                  </a:cubicBezTo>
                  <a:cubicBezTo>
                    <a:pt x="12650" y="89148"/>
                    <a:pt x="12948" y="86321"/>
                    <a:pt x="12948" y="83046"/>
                  </a:cubicBezTo>
                  <a:cubicBezTo>
                    <a:pt x="12948" y="82749"/>
                    <a:pt x="12874" y="82153"/>
                    <a:pt x="12725" y="81260"/>
                  </a:cubicBezTo>
                  <a:cubicBezTo>
                    <a:pt x="12576" y="80367"/>
                    <a:pt x="12502" y="79623"/>
                    <a:pt x="12502" y="79028"/>
                  </a:cubicBezTo>
                  <a:close/>
                  <a:moveTo>
                    <a:pt x="53578" y="132606"/>
                  </a:moveTo>
                  <a:cubicBezTo>
                    <a:pt x="50006" y="132606"/>
                    <a:pt x="46806" y="132681"/>
                    <a:pt x="43979" y="132829"/>
                  </a:cubicBezTo>
                  <a:cubicBezTo>
                    <a:pt x="41151" y="132978"/>
                    <a:pt x="38100" y="133499"/>
                    <a:pt x="34826" y="134392"/>
                  </a:cubicBezTo>
                  <a:lnTo>
                    <a:pt x="41970" y="134392"/>
                  </a:lnTo>
                  <a:cubicBezTo>
                    <a:pt x="46137" y="134392"/>
                    <a:pt x="49560" y="134318"/>
                    <a:pt x="52239" y="134169"/>
                  </a:cubicBezTo>
                  <a:cubicBezTo>
                    <a:pt x="54918" y="134020"/>
                    <a:pt x="58489" y="133499"/>
                    <a:pt x="62954" y="132606"/>
                  </a:cubicBezTo>
                  <a:lnTo>
                    <a:pt x="53578" y="132606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Freeform: Shape 157"/>
            <p:cNvSpPr/>
            <p:nvPr/>
          </p:nvSpPr>
          <p:spPr>
            <a:xfrm>
              <a:off x="4103753" y="3102845"/>
              <a:ext cx="79940" cy="18448"/>
            </a:xfrm>
            <a:custGeom>
              <a:avLst/>
              <a:gdLst/>
              <a:ahLst/>
              <a:cxnLst/>
              <a:rect l="l" t="t" r="r" b="b"/>
              <a:pathLst>
                <a:path w="34826" h="8037">
                  <a:moveTo>
                    <a:pt x="11162" y="0"/>
                  </a:moveTo>
                  <a:lnTo>
                    <a:pt x="12501" y="0"/>
                  </a:lnTo>
                  <a:cubicBezTo>
                    <a:pt x="15776" y="0"/>
                    <a:pt x="19868" y="670"/>
                    <a:pt x="24780" y="2009"/>
                  </a:cubicBezTo>
                  <a:cubicBezTo>
                    <a:pt x="29691" y="3349"/>
                    <a:pt x="33040" y="5358"/>
                    <a:pt x="34826" y="8037"/>
                  </a:cubicBezTo>
                  <a:lnTo>
                    <a:pt x="33933" y="8037"/>
                  </a:lnTo>
                  <a:cubicBezTo>
                    <a:pt x="29170" y="8037"/>
                    <a:pt x="23589" y="7069"/>
                    <a:pt x="17189" y="5135"/>
                  </a:cubicBezTo>
                  <a:cubicBezTo>
                    <a:pt x="10790" y="3200"/>
                    <a:pt x="5060" y="2084"/>
                    <a:pt x="0" y="1786"/>
                  </a:cubicBezTo>
                  <a:cubicBezTo>
                    <a:pt x="595" y="1488"/>
                    <a:pt x="2381" y="1191"/>
                    <a:pt x="5358" y="893"/>
                  </a:cubicBezTo>
                  <a:cubicBezTo>
                    <a:pt x="8334" y="595"/>
                    <a:pt x="10269" y="298"/>
                    <a:pt x="11162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Freeform: Shape 156"/>
            <p:cNvSpPr/>
            <p:nvPr/>
          </p:nvSpPr>
          <p:spPr>
            <a:xfrm>
              <a:off x="3107578" y="3117194"/>
              <a:ext cx="1134532" cy="928533"/>
            </a:xfrm>
            <a:custGeom>
              <a:avLst/>
              <a:gdLst/>
              <a:ahLst/>
              <a:cxnLst/>
              <a:rect l="l" t="t" r="r" b="b"/>
              <a:pathLst>
                <a:path w="494258" h="404515">
                  <a:moveTo>
                    <a:pt x="79028" y="0"/>
                  </a:moveTo>
                  <a:cubicBezTo>
                    <a:pt x="80516" y="0"/>
                    <a:pt x="83641" y="74"/>
                    <a:pt x="88404" y="223"/>
                  </a:cubicBezTo>
                  <a:cubicBezTo>
                    <a:pt x="93166" y="372"/>
                    <a:pt x="96292" y="446"/>
                    <a:pt x="97780" y="446"/>
                  </a:cubicBezTo>
                  <a:cubicBezTo>
                    <a:pt x="101650" y="1935"/>
                    <a:pt x="105817" y="3497"/>
                    <a:pt x="110282" y="5134"/>
                  </a:cubicBezTo>
                  <a:cubicBezTo>
                    <a:pt x="114746" y="6772"/>
                    <a:pt x="119211" y="8632"/>
                    <a:pt x="123676" y="10716"/>
                  </a:cubicBezTo>
                  <a:cubicBezTo>
                    <a:pt x="128141" y="12799"/>
                    <a:pt x="132234" y="15180"/>
                    <a:pt x="135954" y="17859"/>
                  </a:cubicBezTo>
                  <a:cubicBezTo>
                    <a:pt x="139675" y="20538"/>
                    <a:pt x="142726" y="23664"/>
                    <a:pt x="145107" y="27235"/>
                  </a:cubicBezTo>
                  <a:cubicBezTo>
                    <a:pt x="149572" y="34082"/>
                    <a:pt x="153144" y="41151"/>
                    <a:pt x="155823" y="48443"/>
                  </a:cubicBezTo>
                  <a:cubicBezTo>
                    <a:pt x="158502" y="55736"/>
                    <a:pt x="160660" y="63252"/>
                    <a:pt x="162297" y="70991"/>
                  </a:cubicBezTo>
                  <a:cubicBezTo>
                    <a:pt x="163934" y="78730"/>
                    <a:pt x="165422" y="86469"/>
                    <a:pt x="166762" y="94208"/>
                  </a:cubicBezTo>
                  <a:cubicBezTo>
                    <a:pt x="168101" y="101947"/>
                    <a:pt x="169813" y="109537"/>
                    <a:pt x="171896" y="116979"/>
                  </a:cubicBezTo>
                  <a:cubicBezTo>
                    <a:pt x="172194" y="117574"/>
                    <a:pt x="172715" y="118839"/>
                    <a:pt x="173459" y="120774"/>
                  </a:cubicBezTo>
                  <a:cubicBezTo>
                    <a:pt x="174203" y="122709"/>
                    <a:pt x="175022" y="124867"/>
                    <a:pt x="175915" y="127248"/>
                  </a:cubicBezTo>
                  <a:cubicBezTo>
                    <a:pt x="176808" y="129629"/>
                    <a:pt x="177701" y="131787"/>
                    <a:pt x="178594" y="133722"/>
                  </a:cubicBezTo>
                  <a:cubicBezTo>
                    <a:pt x="179487" y="135657"/>
                    <a:pt x="179933" y="136922"/>
                    <a:pt x="179933" y="137517"/>
                  </a:cubicBezTo>
                  <a:cubicBezTo>
                    <a:pt x="180528" y="139601"/>
                    <a:pt x="181496" y="142949"/>
                    <a:pt x="182835" y="147563"/>
                  </a:cubicBezTo>
                  <a:cubicBezTo>
                    <a:pt x="184175" y="152177"/>
                    <a:pt x="185514" y="156865"/>
                    <a:pt x="186854" y="161627"/>
                  </a:cubicBezTo>
                  <a:cubicBezTo>
                    <a:pt x="188193" y="166390"/>
                    <a:pt x="189384" y="170855"/>
                    <a:pt x="190426" y="175022"/>
                  </a:cubicBezTo>
                  <a:cubicBezTo>
                    <a:pt x="191467" y="179189"/>
                    <a:pt x="192137" y="181868"/>
                    <a:pt x="192435" y="183059"/>
                  </a:cubicBezTo>
                  <a:cubicBezTo>
                    <a:pt x="192732" y="184249"/>
                    <a:pt x="193253" y="187226"/>
                    <a:pt x="193997" y="191988"/>
                  </a:cubicBezTo>
                  <a:cubicBezTo>
                    <a:pt x="194742" y="196751"/>
                    <a:pt x="195560" y="201960"/>
                    <a:pt x="196453" y="207615"/>
                  </a:cubicBezTo>
                  <a:cubicBezTo>
                    <a:pt x="197346" y="213271"/>
                    <a:pt x="198165" y="218480"/>
                    <a:pt x="198909" y="223242"/>
                  </a:cubicBezTo>
                  <a:cubicBezTo>
                    <a:pt x="199653" y="228005"/>
                    <a:pt x="200174" y="230981"/>
                    <a:pt x="200471" y="232172"/>
                  </a:cubicBezTo>
                  <a:cubicBezTo>
                    <a:pt x="200471" y="232469"/>
                    <a:pt x="200843" y="233660"/>
                    <a:pt x="201588" y="235744"/>
                  </a:cubicBezTo>
                  <a:cubicBezTo>
                    <a:pt x="202332" y="237827"/>
                    <a:pt x="203076" y="240209"/>
                    <a:pt x="203820" y="242887"/>
                  </a:cubicBezTo>
                  <a:cubicBezTo>
                    <a:pt x="204564" y="245566"/>
                    <a:pt x="205383" y="248245"/>
                    <a:pt x="206276" y="250924"/>
                  </a:cubicBezTo>
                  <a:cubicBezTo>
                    <a:pt x="207169" y="253603"/>
                    <a:pt x="207913" y="255835"/>
                    <a:pt x="208508" y="257621"/>
                  </a:cubicBezTo>
                  <a:cubicBezTo>
                    <a:pt x="211485" y="266849"/>
                    <a:pt x="214387" y="276151"/>
                    <a:pt x="217215" y="285527"/>
                  </a:cubicBezTo>
                  <a:cubicBezTo>
                    <a:pt x="220042" y="294903"/>
                    <a:pt x="223986" y="303907"/>
                    <a:pt x="229046" y="312539"/>
                  </a:cubicBezTo>
                  <a:cubicBezTo>
                    <a:pt x="229344" y="312539"/>
                    <a:pt x="229939" y="312613"/>
                    <a:pt x="230832" y="312762"/>
                  </a:cubicBezTo>
                  <a:cubicBezTo>
                    <a:pt x="231725" y="312911"/>
                    <a:pt x="232321" y="312985"/>
                    <a:pt x="232618" y="312985"/>
                  </a:cubicBezTo>
                  <a:cubicBezTo>
                    <a:pt x="237083" y="312985"/>
                    <a:pt x="240506" y="311348"/>
                    <a:pt x="242887" y="308074"/>
                  </a:cubicBezTo>
                  <a:cubicBezTo>
                    <a:pt x="244971" y="305395"/>
                    <a:pt x="246236" y="302047"/>
                    <a:pt x="246683" y="298028"/>
                  </a:cubicBezTo>
                  <a:cubicBezTo>
                    <a:pt x="247129" y="294010"/>
                    <a:pt x="248096" y="290512"/>
                    <a:pt x="249585" y="287536"/>
                  </a:cubicBezTo>
                  <a:cubicBezTo>
                    <a:pt x="251073" y="283071"/>
                    <a:pt x="253008" y="278606"/>
                    <a:pt x="255389" y="274141"/>
                  </a:cubicBezTo>
                  <a:cubicBezTo>
                    <a:pt x="257770" y="269676"/>
                    <a:pt x="259407" y="265212"/>
                    <a:pt x="260300" y="260747"/>
                  </a:cubicBezTo>
                  <a:cubicBezTo>
                    <a:pt x="260300" y="259854"/>
                    <a:pt x="260598" y="257993"/>
                    <a:pt x="261193" y="255166"/>
                  </a:cubicBezTo>
                  <a:cubicBezTo>
                    <a:pt x="261789" y="252338"/>
                    <a:pt x="262309" y="249361"/>
                    <a:pt x="262756" y="246236"/>
                  </a:cubicBezTo>
                  <a:cubicBezTo>
                    <a:pt x="263202" y="243111"/>
                    <a:pt x="263723" y="240134"/>
                    <a:pt x="264319" y="237306"/>
                  </a:cubicBezTo>
                  <a:cubicBezTo>
                    <a:pt x="264914" y="234479"/>
                    <a:pt x="265212" y="232767"/>
                    <a:pt x="265212" y="232172"/>
                  </a:cubicBezTo>
                  <a:cubicBezTo>
                    <a:pt x="267295" y="220861"/>
                    <a:pt x="270942" y="210145"/>
                    <a:pt x="276151" y="200025"/>
                  </a:cubicBezTo>
                  <a:cubicBezTo>
                    <a:pt x="281359" y="189905"/>
                    <a:pt x="286048" y="179635"/>
                    <a:pt x="290215" y="169217"/>
                  </a:cubicBezTo>
                  <a:cubicBezTo>
                    <a:pt x="293191" y="162669"/>
                    <a:pt x="294977" y="155897"/>
                    <a:pt x="295573" y="148902"/>
                  </a:cubicBezTo>
                  <a:cubicBezTo>
                    <a:pt x="296168" y="141908"/>
                    <a:pt x="297656" y="134987"/>
                    <a:pt x="300037" y="128141"/>
                  </a:cubicBezTo>
                  <a:cubicBezTo>
                    <a:pt x="300335" y="126653"/>
                    <a:pt x="300930" y="124495"/>
                    <a:pt x="301823" y="121667"/>
                  </a:cubicBezTo>
                  <a:cubicBezTo>
                    <a:pt x="302716" y="118839"/>
                    <a:pt x="303684" y="115863"/>
                    <a:pt x="304726" y="112737"/>
                  </a:cubicBezTo>
                  <a:cubicBezTo>
                    <a:pt x="305767" y="109612"/>
                    <a:pt x="306735" y="106784"/>
                    <a:pt x="307628" y="104254"/>
                  </a:cubicBezTo>
                  <a:cubicBezTo>
                    <a:pt x="308521" y="101724"/>
                    <a:pt x="309116" y="100161"/>
                    <a:pt x="309414" y="99566"/>
                  </a:cubicBezTo>
                  <a:cubicBezTo>
                    <a:pt x="309711" y="98673"/>
                    <a:pt x="310604" y="96441"/>
                    <a:pt x="312092" y="92869"/>
                  </a:cubicBezTo>
                  <a:cubicBezTo>
                    <a:pt x="313581" y="89297"/>
                    <a:pt x="315218" y="85502"/>
                    <a:pt x="317004" y="81483"/>
                  </a:cubicBezTo>
                  <a:cubicBezTo>
                    <a:pt x="318790" y="77465"/>
                    <a:pt x="320501" y="73670"/>
                    <a:pt x="322138" y="70098"/>
                  </a:cubicBezTo>
                  <a:cubicBezTo>
                    <a:pt x="323776" y="66526"/>
                    <a:pt x="324743" y="64294"/>
                    <a:pt x="325041" y="63401"/>
                  </a:cubicBezTo>
                  <a:cubicBezTo>
                    <a:pt x="329208" y="52387"/>
                    <a:pt x="332780" y="41746"/>
                    <a:pt x="335756" y="31477"/>
                  </a:cubicBezTo>
                  <a:cubicBezTo>
                    <a:pt x="338733" y="21208"/>
                    <a:pt x="343644" y="11311"/>
                    <a:pt x="350490" y="1786"/>
                  </a:cubicBezTo>
                  <a:lnTo>
                    <a:pt x="351830" y="1786"/>
                  </a:lnTo>
                  <a:cubicBezTo>
                    <a:pt x="358676" y="1786"/>
                    <a:pt x="365522" y="2604"/>
                    <a:pt x="372368" y="4241"/>
                  </a:cubicBezTo>
                  <a:cubicBezTo>
                    <a:pt x="379214" y="5879"/>
                    <a:pt x="386060" y="6697"/>
                    <a:pt x="392906" y="6697"/>
                  </a:cubicBezTo>
                  <a:lnTo>
                    <a:pt x="394692" y="6697"/>
                  </a:lnTo>
                  <a:cubicBezTo>
                    <a:pt x="395287" y="6400"/>
                    <a:pt x="396329" y="6102"/>
                    <a:pt x="397817" y="5804"/>
                  </a:cubicBezTo>
                  <a:cubicBezTo>
                    <a:pt x="399306" y="5507"/>
                    <a:pt x="400348" y="5209"/>
                    <a:pt x="400943" y="4911"/>
                  </a:cubicBezTo>
                  <a:lnTo>
                    <a:pt x="423714" y="4911"/>
                  </a:lnTo>
                  <a:cubicBezTo>
                    <a:pt x="428178" y="4911"/>
                    <a:pt x="433983" y="5060"/>
                    <a:pt x="441126" y="5358"/>
                  </a:cubicBezTo>
                  <a:cubicBezTo>
                    <a:pt x="448270" y="5655"/>
                    <a:pt x="455191" y="6697"/>
                    <a:pt x="461888" y="8483"/>
                  </a:cubicBezTo>
                  <a:cubicBezTo>
                    <a:pt x="468585" y="10269"/>
                    <a:pt x="474315" y="13171"/>
                    <a:pt x="479078" y="17190"/>
                  </a:cubicBezTo>
                  <a:cubicBezTo>
                    <a:pt x="483840" y="21208"/>
                    <a:pt x="486221" y="26938"/>
                    <a:pt x="486221" y="34379"/>
                  </a:cubicBezTo>
                  <a:cubicBezTo>
                    <a:pt x="486221" y="35867"/>
                    <a:pt x="485626" y="36909"/>
                    <a:pt x="484435" y="37505"/>
                  </a:cubicBezTo>
                  <a:cubicBezTo>
                    <a:pt x="483245" y="38100"/>
                    <a:pt x="481831" y="38398"/>
                    <a:pt x="480194" y="38398"/>
                  </a:cubicBezTo>
                  <a:cubicBezTo>
                    <a:pt x="478557" y="38398"/>
                    <a:pt x="476920" y="38323"/>
                    <a:pt x="475283" y="38174"/>
                  </a:cubicBezTo>
                  <a:cubicBezTo>
                    <a:pt x="473645" y="38025"/>
                    <a:pt x="472529" y="37951"/>
                    <a:pt x="471934" y="37951"/>
                  </a:cubicBezTo>
                  <a:cubicBezTo>
                    <a:pt x="470446" y="37951"/>
                    <a:pt x="468660" y="38100"/>
                    <a:pt x="466576" y="38398"/>
                  </a:cubicBezTo>
                  <a:cubicBezTo>
                    <a:pt x="464492" y="38695"/>
                    <a:pt x="462334" y="38918"/>
                    <a:pt x="460102" y="39067"/>
                  </a:cubicBezTo>
                  <a:cubicBezTo>
                    <a:pt x="457870" y="39216"/>
                    <a:pt x="455935" y="39365"/>
                    <a:pt x="454298" y="39514"/>
                  </a:cubicBezTo>
                  <a:cubicBezTo>
                    <a:pt x="452661" y="39663"/>
                    <a:pt x="451693" y="39737"/>
                    <a:pt x="451396" y="39737"/>
                  </a:cubicBezTo>
                  <a:cubicBezTo>
                    <a:pt x="446335" y="40630"/>
                    <a:pt x="443657" y="43532"/>
                    <a:pt x="443359" y="48443"/>
                  </a:cubicBezTo>
                  <a:cubicBezTo>
                    <a:pt x="443061" y="53355"/>
                    <a:pt x="443061" y="57745"/>
                    <a:pt x="443359" y="61615"/>
                  </a:cubicBezTo>
                  <a:lnTo>
                    <a:pt x="435322" y="108942"/>
                  </a:lnTo>
                  <a:lnTo>
                    <a:pt x="435322" y="110728"/>
                  </a:lnTo>
                  <a:cubicBezTo>
                    <a:pt x="435322" y="118169"/>
                    <a:pt x="435917" y="125536"/>
                    <a:pt x="437108" y="132829"/>
                  </a:cubicBezTo>
                  <a:cubicBezTo>
                    <a:pt x="438299" y="140122"/>
                    <a:pt x="438894" y="147489"/>
                    <a:pt x="438894" y="154930"/>
                  </a:cubicBezTo>
                  <a:cubicBezTo>
                    <a:pt x="438894" y="168027"/>
                    <a:pt x="437257" y="181124"/>
                    <a:pt x="433983" y="194221"/>
                  </a:cubicBezTo>
                  <a:cubicBezTo>
                    <a:pt x="430709" y="207317"/>
                    <a:pt x="429071" y="220266"/>
                    <a:pt x="429071" y="233065"/>
                  </a:cubicBezTo>
                  <a:lnTo>
                    <a:pt x="429071" y="238423"/>
                  </a:lnTo>
                  <a:cubicBezTo>
                    <a:pt x="429369" y="241101"/>
                    <a:pt x="429890" y="245938"/>
                    <a:pt x="430634" y="252933"/>
                  </a:cubicBezTo>
                  <a:cubicBezTo>
                    <a:pt x="431378" y="259928"/>
                    <a:pt x="432197" y="267221"/>
                    <a:pt x="433090" y="274811"/>
                  </a:cubicBezTo>
                  <a:cubicBezTo>
                    <a:pt x="433983" y="282401"/>
                    <a:pt x="434801" y="289694"/>
                    <a:pt x="435545" y="296689"/>
                  </a:cubicBezTo>
                  <a:cubicBezTo>
                    <a:pt x="436290" y="303684"/>
                    <a:pt x="436810" y="308521"/>
                    <a:pt x="437108" y="311200"/>
                  </a:cubicBezTo>
                  <a:cubicBezTo>
                    <a:pt x="437108" y="312093"/>
                    <a:pt x="437331" y="313730"/>
                    <a:pt x="437778" y="316111"/>
                  </a:cubicBezTo>
                  <a:cubicBezTo>
                    <a:pt x="438224" y="318492"/>
                    <a:pt x="438671" y="321022"/>
                    <a:pt x="439117" y="323701"/>
                  </a:cubicBezTo>
                  <a:cubicBezTo>
                    <a:pt x="439564" y="326380"/>
                    <a:pt x="440085" y="328910"/>
                    <a:pt x="440680" y="331291"/>
                  </a:cubicBezTo>
                  <a:cubicBezTo>
                    <a:pt x="441275" y="333673"/>
                    <a:pt x="441722" y="335310"/>
                    <a:pt x="442019" y="336203"/>
                  </a:cubicBezTo>
                  <a:cubicBezTo>
                    <a:pt x="442019" y="337096"/>
                    <a:pt x="442317" y="338510"/>
                    <a:pt x="442912" y="340444"/>
                  </a:cubicBezTo>
                  <a:cubicBezTo>
                    <a:pt x="443508" y="342379"/>
                    <a:pt x="444103" y="344388"/>
                    <a:pt x="444698" y="346472"/>
                  </a:cubicBezTo>
                  <a:cubicBezTo>
                    <a:pt x="445294" y="348555"/>
                    <a:pt x="445963" y="350565"/>
                    <a:pt x="446708" y="352499"/>
                  </a:cubicBezTo>
                  <a:cubicBezTo>
                    <a:pt x="447452" y="354434"/>
                    <a:pt x="447973" y="355848"/>
                    <a:pt x="448270" y="356741"/>
                  </a:cubicBezTo>
                  <a:cubicBezTo>
                    <a:pt x="448866" y="357932"/>
                    <a:pt x="449982" y="360536"/>
                    <a:pt x="451619" y="364554"/>
                  </a:cubicBezTo>
                  <a:cubicBezTo>
                    <a:pt x="453256" y="368573"/>
                    <a:pt x="455265" y="371326"/>
                    <a:pt x="457646" y="372814"/>
                  </a:cubicBezTo>
                  <a:cubicBezTo>
                    <a:pt x="458837" y="372814"/>
                    <a:pt x="461442" y="372963"/>
                    <a:pt x="465460" y="373261"/>
                  </a:cubicBezTo>
                  <a:cubicBezTo>
                    <a:pt x="469478" y="373559"/>
                    <a:pt x="472083" y="373856"/>
                    <a:pt x="473273" y="374154"/>
                  </a:cubicBezTo>
                  <a:cubicBezTo>
                    <a:pt x="476250" y="374749"/>
                    <a:pt x="479896" y="375419"/>
                    <a:pt x="484212" y="376163"/>
                  </a:cubicBezTo>
                  <a:cubicBezTo>
                    <a:pt x="488528" y="376907"/>
                    <a:pt x="491728" y="378916"/>
                    <a:pt x="493812" y="382191"/>
                  </a:cubicBezTo>
                  <a:lnTo>
                    <a:pt x="494258" y="382637"/>
                  </a:lnTo>
                  <a:cubicBezTo>
                    <a:pt x="494258" y="385018"/>
                    <a:pt x="491951" y="386953"/>
                    <a:pt x="487338" y="388441"/>
                  </a:cubicBezTo>
                  <a:cubicBezTo>
                    <a:pt x="482724" y="389930"/>
                    <a:pt x="477589" y="391120"/>
                    <a:pt x="471934" y="392013"/>
                  </a:cubicBezTo>
                  <a:cubicBezTo>
                    <a:pt x="466278" y="392906"/>
                    <a:pt x="460995" y="393576"/>
                    <a:pt x="456084" y="394022"/>
                  </a:cubicBezTo>
                  <a:cubicBezTo>
                    <a:pt x="451172" y="394469"/>
                    <a:pt x="448568" y="394692"/>
                    <a:pt x="448270" y="394692"/>
                  </a:cubicBezTo>
                  <a:cubicBezTo>
                    <a:pt x="440531" y="396478"/>
                    <a:pt x="433313" y="398562"/>
                    <a:pt x="426616" y="400943"/>
                  </a:cubicBezTo>
                  <a:cubicBezTo>
                    <a:pt x="419918" y="403324"/>
                    <a:pt x="412700" y="404515"/>
                    <a:pt x="404961" y="404515"/>
                  </a:cubicBezTo>
                  <a:cubicBezTo>
                    <a:pt x="395436" y="404515"/>
                    <a:pt x="386134" y="403101"/>
                    <a:pt x="377056" y="400273"/>
                  </a:cubicBezTo>
                  <a:cubicBezTo>
                    <a:pt x="367977" y="397445"/>
                    <a:pt x="359122" y="394543"/>
                    <a:pt x="350490" y="391567"/>
                  </a:cubicBezTo>
                  <a:cubicBezTo>
                    <a:pt x="346918" y="388888"/>
                    <a:pt x="344909" y="385242"/>
                    <a:pt x="344463" y="380628"/>
                  </a:cubicBezTo>
                  <a:cubicBezTo>
                    <a:pt x="344016" y="376014"/>
                    <a:pt x="343793" y="371624"/>
                    <a:pt x="343793" y="367457"/>
                  </a:cubicBezTo>
                  <a:cubicBezTo>
                    <a:pt x="349151" y="367457"/>
                    <a:pt x="354509" y="367754"/>
                    <a:pt x="359866" y="368350"/>
                  </a:cubicBezTo>
                  <a:cubicBezTo>
                    <a:pt x="365224" y="368945"/>
                    <a:pt x="370582" y="369243"/>
                    <a:pt x="375940" y="369243"/>
                  </a:cubicBezTo>
                  <a:cubicBezTo>
                    <a:pt x="378321" y="369243"/>
                    <a:pt x="381223" y="369243"/>
                    <a:pt x="384646" y="369243"/>
                  </a:cubicBezTo>
                  <a:cubicBezTo>
                    <a:pt x="388069" y="369243"/>
                    <a:pt x="390376" y="367754"/>
                    <a:pt x="391567" y="364778"/>
                  </a:cubicBezTo>
                  <a:cubicBezTo>
                    <a:pt x="391567" y="363289"/>
                    <a:pt x="391716" y="360759"/>
                    <a:pt x="392013" y="357187"/>
                  </a:cubicBezTo>
                  <a:cubicBezTo>
                    <a:pt x="392311" y="353616"/>
                    <a:pt x="392683" y="349820"/>
                    <a:pt x="393129" y="345802"/>
                  </a:cubicBezTo>
                  <a:cubicBezTo>
                    <a:pt x="393576" y="341784"/>
                    <a:pt x="393948" y="337989"/>
                    <a:pt x="394246" y="334417"/>
                  </a:cubicBezTo>
                  <a:cubicBezTo>
                    <a:pt x="394543" y="330845"/>
                    <a:pt x="394692" y="328315"/>
                    <a:pt x="394692" y="326826"/>
                  </a:cubicBezTo>
                  <a:cubicBezTo>
                    <a:pt x="394692" y="326231"/>
                    <a:pt x="394692" y="324594"/>
                    <a:pt x="394692" y="321915"/>
                  </a:cubicBezTo>
                  <a:cubicBezTo>
                    <a:pt x="394692" y="319236"/>
                    <a:pt x="394692" y="316409"/>
                    <a:pt x="394692" y="313432"/>
                  </a:cubicBezTo>
                  <a:cubicBezTo>
                    <a:pt x="394692" y="310455"/>
                    <a:pt x="394692" y="307628"/>
                    <a:pt x="394692" y="304949"/>
                  </a:cubicBezTo>
                  <a:cubicBezTo>
                    <a:pt x="394692" y="302270"/>
                    <a:pt x="394692" y="300633"/>
                    <a:pt x="394692" y="300037"/>
                  </a:cubicBezTo>
                  <a:cubicBezTo>
                    <a:pt x="394990" y="292596"/>
                    <a:pt x="396106" y="285452"/>
                    <a:pt x="398041" y="278606"/>
                  </a:cubicBezTo>
                  <a:cubicBezTo>
                    <a:pt x="399976" y="271760"/>
                    <a:pt x="400943" y="264616"/>
                    <a:pt x="400943" y="257175"/>
                  </a:cubicBezTo>
                  <a:cubicBezTo>
                    <a:pt x="400943" y="253008"/>
                    <a:pt x="400645" y="248841"/>
                    <a:pt x="400050" y="244673"/>
                  </a:cubicBezTo>
                  <a:cubicBezTo>
                    <a:pt x="399455" y="240506"/>
                    <a:pt x="399157" y="236339"/>
                    <a:pt x="399157" y="232172"/>
                  </a:cubicBezTo>
                  <a:cubicBezTo>
                    <a:pt x="399157" y="219670"/>
                    <a:pt x="399976" y="207169"/>
                    <a:pt x="401613" y="194667"/>
                  </a:cubicBezTo>
                  <a:cubicBezTo>
                    <a:pt x="403250" y="182166"/>
                    <a:pt x="404068" y="169515"/>
                    <a:pt x="404068" y="156716"/>
                  </a:cubicBezTo>
                  <a:lnTo>
                    <a:pt x="404068" y="142428"/>
                  </a:lnTo>
                  <a:cubicBezTo>
                    <a:pt x="404068" y="141535"/>
                    <a:pt x="403845" y="139229"/>
                    <a:pt x="403399" y="135508"/>
                  </a:cubicBezTo>
                  <a:cubicBezTo>
                    <a:pt x="402952" y="131787"/>
                    <a:pt x="402506" y="127546"/>
                    <a:pt x="402059" y="122783"/>
                  </a:cubicBezTo>
                  <a:cubicBezTo>
                    <a:pt x="401613" y="118021"/>
                    <a:pt x="401092" y="113333"/>
                    <a:pt x="400496" y="108719"/>
                  </a:cubicBezTo>
                  <a:cubicBezTo>
                    <a:pt x="399901" y="104105"/>
                    <a:pt x="399455" y="100608"/>
                    <a:pt x="399157" y="98226"/>
                  </a:cubicBezTo>
                  <a:cubicBezTo>
                    <a:pt x="399157" y="96738"/>
                    <a:pt x="399008" y="94952"/>
                    <a:pt x="398710" y="92869"/>
                  </a:cubicBezTo>
                  <a:cubicBezTo>
                    <a:pt x="398413" y="90785"/>
                    <a:pt x="397892" y="88850"/>
                    <a:pt x="397148" y="87064"/>
                  </a:cubicBezTo>
                  <a:cubicBezTo>
                    <a:pt x="396404" y="85278"/>
                    <a:pt x="395436" y="83716"/>
                    <a:pt x="394246" y="82376"/>
                  </a:cubicBezTo>
                  <a:cubicBezTo>
                    <a:pt x="393055" y="81037"/>
                    <a:pt x="391567" y="80367"/>
                    <a:pt x="389781" y="80367"/>
                  </a:cubicBezTo>
                  <a:cubicBezTo>
                    <a:pt x="386209" y="80367"/>
                    <a:pt x="382637" y="81781"/>
                    <a:pt x="379065" y="84609"/>
                  </a:cubicBezTo>
                  <a:cubicBezTo>
                    <a:pt x="375493" y="87436"/>
                    <a:pt x="372219" y="90859"/>
                    <a:pt x="369242" y="94878"/>
                  </a:cubicBezTo>
                  <a:cubicBezTo>
                    <a:pt x="366266" y="98896"/>
                    <a:pt x="363661" y="103138"/>
                    <a:pt x="361429" y="107603"/>
                  </a:cubicBezTo>
                  <a:cubicBezTo>
                    <a:pt x="359197" y="112067"/>
                    <a:pt x="357634" y="115788"/>
                    <a:pt x="356741" y="118765"/>
                  </a:cubicBezTo>
                  <a:cubicBezTo>
                    <a:pt x="356146" y="120253"/>
                    <a:pt x="355253" y="123006"/>
                    <a:pt x="354062" y="127025"/>
                  </a:cubicBezTo>
                  <a:cubicBezTo>
                    <a:pt x="352871" y="131043"/>
                    <a:pt x="351606" y="135359"/>
                    <a:pt x="350267" y="139973"/>
                  </a:cubicBezTo>
                  <a:cubicBezTo>
                    <a:pt x="348927" y="144586"/>
                    <a:pt x="347662" y="148902"/>
                    <a:pt x="346472" y="152921"/>
                  </a:cubicBezTo>
                  <a:cubicBezTo>
                    <a:pt x="345281" y="156939"/>
                    <a:pt x="344537" y="159692"/>
                    <a:pt x="344239" y="161181"/>
                  </a:cubicBezTo>
                  <a:cubicBezTo>
                    <a:pt x="342453" y="163860"/>
                    <a:pt x="341040" y="166762"/>
                    <a:pt x="339998" y="169887"/>
                  </a:cubicBezTo>
                  <a:cubicBezTo>
                    <a:pt x="338956" y="173013"/>
                    <a:pt x="337691" y="175915"/>
                    <a:pt x="336203" y="178594"/>
                  </a:cubicBezTo>
                  <a:cubicBezTo>
                    <a:pt x="331142" y="187821"/>
                    <a:pt x="325785" y="197048"/>
                    <a:pt x="320129" y="206276"/>
                  </a:cubicBezTo>
                  <a:cubicBezTo>
                    <a:pt x="314474" y="215503"/>
                    <a:pt x="309860" y="225177"/>
                    <a:pt x="306288" y="235297"/>
                  </a:cubicBezTo>
                  <a:cubicBezTo>
                    <a:pt x="304800" y="239167"/>
                    <a:pt x="303460" y="244227"/>
                    <a:pt x="302270" y="250478"/>
                  </a:cubicBezTo>
                  <a:cubicBezTo>
                    <a:pt x="301079" y="256728"/>
                    <a:pt x="299889" y="263054"/>
                    <a:pt x="298698" y="269453"/>
                  </a:cubicBezTo>
                  <a:cubicBezTo>
                    <a:pt x="297507" y="275853"/>
                    <a:pt x="296242" y="281732"/>
                    <a:pt x="294903" y="287089"/>
                  </a:cubicBezTo>
                  <a:cubicBezTo>
                    <a:pt x="293563" y="292447"/>
                    <a:pt x="292001" y="296168"/>
                    <a:pt x="290215" y="298251"/>
                  </a:cubicBezTo>
                  <a:cubicBezTo>
                    <a:pt x="289619" y="300930"/>
                    <a:pt x="288503" y="305618"/>
                    <a:pt x="286866" y="312316"/>
                  </a:cubicBezTo>
                  <a:cubicBezTo>
                    <a:pt x="285229" y="319013"/>
                    <a:pt x="283517" y="326157"/>
                    <a:pt x="281732" y="333747"/>
                  </a:cubicBezTo>
                  <a:cubicBezTo>
                    <a:pt x="279946" y="341337"/>
                    <a:pt x="278234" y="348481"/>
                    <a:pt x="276597" y="355178"/>
                  </a:cubicBezTo>
                  <a:cubicBezTo>
                    <a:pt x="274960" y="361876"/>
                    <a:pt x="273844" y="366564"/>
                    <a:pt x="273248" y="369243"/>
                  </a:cubicBezTo>
                  <a:cubicBezTo>
                    <a:pt x="272653" y="371326"/>
                    <a:pt x="271834" y="373931"/>
                    <a:pt x="270793" y="377056"/>
                  </a:cubicBezTo>
                  <a:cubicBezTo>
                    <a:pt x="269751" y="380181"/>
                    <a:pt x="268486" y="383158"/>
                    <a:pt x="266998" y="385986"/>
                  </a:cubicBezTo>
                  <a:cubicBezTo>
                    <a:pt x="265509" y="388813"/>
                    <a:pt x="263798" y="391269"/>
                    <a:pt x="261863" y="393353"/>
                  </a:cubicBezTo>
                  <a:cubicBezTo>
                    <a:pt x="259928" y="395436"/>
                    <a:pt x="257621" y="396478"/>
                    <a:pt x="254942" y="396478"/>
                  </a:cubicBezTo>
                  <a:cubicBezTo>
                    <a:pt x="248692" y="396478"/>
                    <a:pt x="242887" y="394915"/>
                    <a:pt x="237530" y="391790"/>
                  </a:cubicBezTo>
                  <a:cubicBezTo>
                    <a:pt x="232172" y="388665"/>
                    <a:pt x="227260" y="384721"/>
                    <a:pt x="222796" y="379958"/>
                  </a:cubicBezTo>
                  <a:cubicBezTo>
                    <a:pt x="218331" y="375196"/>
                    <a:pt x="214387" y="370061"/>
                    <a:pt x="210964" y="364554"/>
                  </a:cubicBezTo>
                  <a:cubicBezTo>
                    <a:pt x="207541" y="359048"/>
                    <a:pt x="204490" y="353913"/>
                    <a:pt x="201811" y="349151"/>
                  </a:cubicBezTo>
                  <a:cubicBezTo>
                    <a:pt x="201513" y="348555"/>
                    <a:pt x="200546" y="346472"/>
                    <a:pt x="198909" y="342900"/>
                  </a:cubicBezTo>
                  <a:cubicBezTo>
                    <a:pt x="197272" y="339328"/>
                    <a:pt x="195411" y="335161"/>
                    <a:pt x="193328" y="330398"/>
                  </a:cubicBezTo>
                  <a:cubicBezTo>
                    <a:pt x="191244" y="325636"/>
                    <a:pt x="189086" y="320873"/>
                    <a:pt x="186854" y="316111"/>
                  </a:cubicBezTo>
                  <a:cubicBezTo>
                    <a:pt x="184621" y="311348"/>
                    <a:pt x="182910" y="307628"/>
                    <a:pt x="181719" y="304949"/>
                  </a:cubicBezTo>
                  <a:cubicBezTo>
                    <a:pt x="178445" y="298400"/>
                    <a:pt x="176436" y="291629"/>
                    <a:pt x="175692" y="284634"/>
                  </a:cubicBezTo>
                  <a:cubicBezTo>
                    <a:pt x="174947" y="277639"/>
                    <a:pt x="173682" y="270718"/>
                    <a:pt x="171896" y="263872"/>
                  </a:cubicBezTo>
                  <a:cubicBezTo>
                    <a:pt x="170110" y="257026"/>
                    <a:pt x="167952" y="250180"/>
                    <a:pt x="165422" y="243334"/>
                  </a:cubicBezTo>
                  <a:cubicBezTo>
                    <a:pt x="162892" y="236488"/>
                    <a:pt x="160511" y="229642"/>
                    <a:pt x="158279" y="222796"/>
                  </a:cubicBezTo>
                  <a:cubicBezTo>
                    <a:pt x="156046" y="215950"/>
                    <a:pt x="154186" y="208955"/>
                    <a:pt x="152698" y="201811"/>
                  </a:cubicBezTo>
                  <a:cubicBezTo>
                    <a:pt x="151209" y="194667"/>
                    <a:pt x="150763" y="187375"/>
                    <a:pt x="151358" y="179933"/>
                  </a:cubicBezTo>
                  <a:cubicBezTo>
                    <a:pt x="151060" y="178147"/>
                    <a:pt x="150540" y="174799"/>
                    <a:pt x="149795" y="169887"/>
                  </a:cubicBezTo>
                  <a:cubicBezTo>
                    <a:pt x="149051" y="164976"/>
                    <a:pt x="148158" y="159692"/>
                    <a:pt x="147117" y="154037"/>
                  </a:cubicBezTo>
                  <a:cubicBezTo>
                    <a:pt x="146075" y="148382"/>
                    <a:pt x="145033" y="143098"/>
                    <a:pt x="143991" y="138187"/>
                  </a:cubicBezTo>
                  <a:cubicBezTo>
                    <a:pt x="142949" y="133275"/>
                    <a:pt x="142280" y="129927"/>
                    <a:pt x="141982" y="128141"/>
                  </a:cubicBezTo>
                  <a:cubicBezTo>
                    <a:pt x="141387" y="125462"/>
                    <a:pt x="140568" y="121816"/>
                    <a:pt x="139526" y="117202"/>
                  </a:cubicBezTo>
                  <a:cubicBezTo>
                    <a:pt x="138484" y="112588"/>
                    <a:pt x="136996" y="108049"/>
                    <a:pt x="135061" y="103584"/>
                  </a:cubicBezTo>
                  <a:cubicBezTo>
                    <a:pt x="133127" y="99119"/>
                    <a:pt x="130671" y="95250"/>
                    <a:pt x="127694" y="91976"/>
                  </a:cubicBezTo>
                  <a:cubicBezTo>
                    <a:pt x="124718" y="88701"/>
                    <a:pt x="121295" y="87064"/>
                    <a:pt x="117425" y="87064"/>
                  </a:cubicBezTo>
                  <a:cubicBezTo>
                    <a:pt x="114746" y="87064"/>
                    <a:pt x="112588" y="88032"/>
                    <a:pt x="110951" y="89966"/>
                  </a:cubicBezTo>
                  <a:cubicBezTo>
                    <a:pt x="109314" y="91901"/>
                    <a:pt x="107975" y="94208"/>
                    <a:pt x="106933" y="96887"/>
                  </a:cubicBezTo>
                  <a:cubicBezTo>
                    <a:pt x="105891" y="99566"/>
                    <a:pt x="105147" y="102319"/>
                    <a:pt x="104701" y="105147"/>
                  </a:cubicBezTo>
                  <a:cubicBezTo>
                    <a:pt x="104254" y="107975"/>
                    <a:pt x="104031" y="110282"/>
                    <a:pt x="104031" y="112067"/>
                  </a:cubicBezTo>
                  <a:cubicBezTo>
                    <a:pt x="104031" y="112663"/>
                    <a:pt x="104031" y="114002"/>
                    <a:pt x="104031" y="116086"/>
                  </a:cubicBezTo>
                  <a:cubicBezTo>
                    <a:pt x="104031" y="118169"/>
                    <a:pt x="104031" y="120327"/>
                    <a:pt x="104031" y="122560"/>
                  </a:cubicBezTo>
                  <a:cubicBezTo>
                    <a:pt x="104031" y="124792"/>
                    <a:pt x="104031" y="126950"/>
                    <a:pt x="104031" y="129034"/>
                  </a:cubicBezTo>
                  <a:cubicBezTo>
                    <a:pt x="104031" y="131117"/>
                    <a:pt x="104031" y="132308"/>
                    <a:pt x="104031" y="132606"/>
                  </a:cubicBezTo>
                  <a:cubicBezTo>
                    <a:pt x="103138" y="149870"/>
                    <a:pt x="101054" y="166092"/>
                    <a:pt x="97780" y="181273"/>
                  </a:cubicBezTo>
                  <a:cubicBezTo>
                    <a:pt x="94506" y="196453"/>
                    <a:pt x="90934" y="212378"/>
                    <a:pt x="87064" y="229046"/>
                  </a:cubicBezTo>
                  <a:cubicBezTo>
                    <a:pt x="87064" y="229939"/>
                    <a:pt x="87064" y="231279"/>
                    <a:pt x="87064" y="233065"/>
                  </a:cubicBezTo>
                  <a:cubicBezTo>
                    <a:pt x="87064" y="234851"/>
                    <a:pt x="86990" y="236785"/>
                    <a:pt x="86841" y="238869"/>
                  </a:cubicBezTo>
                  <a:cubicBezTo>
                    <a:pt x="86692" y="240953"/>
                    <a:pt x="86618" y="242887"/>
                    <a:pt x="86618" y="244673"/>
                  </a:cubicBezTo>
                  <a:cubicBezTo>
                    <a:pt x="86618" y="246459"/>
                    <a:pt x="86618" y="247799"/>
                    <a:pt x="86618" y="248692"/>
                  </a:cubicBezTo>
                  <a:cubicBezTo>
                    <a:pt x="86618" y="266253"/>
                    <a:pt x="87511" y="283592"/>
                    <a:pt x="89297" y="300707"/>
                  </a:cubicBezTo>
                  <a:cubicBezTo>
                    <a:pt x="91083" y="317822"/>
                    <a:pt x="95548" y="334417"/>
                    <a:pt x="102691" y="350490"/>
                  </a:cubicBezTo>
                  <a:cubicBezTo>
                    <a:pt x="103287" y="351681"/>
                    <a:pt x="104552" y="354285"/>
                    <a:pt x="106486" y="358304"/>
                  </a:cubicBezTo>
                  <a:cubicBezTo>
                    <a:pt x="108421" y="362322"/>
                    <a:pt x="109835" y="364926"/>
                    <a:pt x="110728" y="366117"/>
                  </a:cubicBezTo>
                  <a:cubicBezTo>
                    <a:pt x="111621" y="367903"/>
                    <a:pt x="113928" y="369540"/>
                    <a:pt x="117649" y="371028"/>
                  </a:cubicBezTo>
                  <a:cubicBezTo>
                    <a:pt x="121369" y="372517"/>
                    <a:pt x="125462" y="373931"/>
                    <a:pt x="129927" y="375270"/>
                  </a:cubicBezTo>
                  <a:cubicBezTo>
                    <a:pt x="134392" y="376610"/>
                    <a:pt x="138782" y="377875"/>
                    <a:pt x="143098" y="379065"/>
                  </a:cubicBezTo>
                  <a:cubicBezTo>
                    <a:pt x="147414" y="380256"/>
                    <a:pt x="150763" y="381298"/>
                    <a:pt x="153144" y="382191"/>
                  </a:cubicBezTo>
                  <a:lnTo>
                    <a:pt x="153144" y="383530"/>
                  </a:lnTo>
                  <a:cubicBezTo>
                    <a:pt x="153144" y="385316"/>
                    <a:pt x="151284" y="387251"/>
                    <a:pt x="147563" y="389334"/>
                  </a:cubicBezTo>
                  <a:cubicBezTo>
                    <a:pt x="143842" y="391418"/>
                    <a:pt x="139601" y="393501"/>
                    <a:pt x="134838" y="395585"/>
                  </a:cubicBezTo>
                  <a:cubicBezTo>
                    <a:pt x="130076" y="397669"/>
                    <a:pt x="125462" y="399380"/>
                    <a:pt x="120997" y="400720"/>
                  </a:cubicBezTo>
                  <a:cubicBezTo>
                    <a:pt x="116532" y="402059"/>
                    <a:pt x="113407" y="402729"/>
                    <a:pt x="111621" y="402729"/>
                  </a:cubicBezTo>
                  <a:lnTo>
                    <a:pt x="104031" y="402729"/>
                  </a:lnTo>
                  <a:lnTo>
                    <a:pt x="22324" y="391567"/>
                  </a:lnTo>
                  <a:lnTo>
                    <a:pt x="11162" y="388441"/>
                  </a:lnTo>
                  <a:lnTo>
                    <a:pt x="11162" y="379065"/>
                  </a:lnTo>
                  <a:cubicBezTo>
                    <a:pt x="11162" y="378768"/>
                    <a:pt x="13097" y="378023"/>
                    <a:pt x="16966" y="376833"/>
                  </a:cubicBezTo>
                  <a:cubicBezTo>
                    <a:pt x="20836" y="375642"/>
                    <a:pt x="25226" y="374377"/>
                    <a:pt x="30138" y="373038"/>
                  </a:cubicBezTo>
                  <a:cubicBezTo>
                    <a:pt x="35049" y="371698"/>
                    <a:pt x="39737" y="370135"/>
                    <a:pt x="44202" y="368350"/>
                  </a:cubicBezTo>
                  <a:cubicBezTo>
                    <a:pt x="48667" y="366564"/>
                    <a:pt x="51346" y="364778"/>
                    <a:pt x="52239" y="362992"/>
                  </a:cubicBezTo>
                  <a:cubicBezTo>
                    <a:pt x="53429" y="354062"/>
                    <a:pt x="54025" y="343942"/>
                    <a:pt x="54025" y="332631"/>
                  </a:cubicBezTo>
                  <a:cubicBezTo>
                    <a:pt x="54025" y="321320"/>
                    <a:pt x="54025" y="311497"/>
                    <a:pt x="54025" y="303163"/>
                  </a:cubicBezTo>
                  <a:cubicBezTo>
                    <a:pt x="54025" y="301675"/>
                    <a:pt x="54025" y="299070"/>
                    <a:pt x="54025" y="295349"/>
                  </a:cubicBezTo>
                  <a:cubicBezTo>
                    <a:pt x="54025" y="291629"/>
                    <a:pt x="53950" y="287685"/>
                    <a:pt x="53801" y="283518"/>
                  </a:cubicBezTo>
                  <a:cubicBezTo>
                    <a:pt x="53652" y="279350"/>
                    <a:pt x="53578" y="275406"/>
                    <a:pt x="53578" y="271686"/>
                  </a:cubicBezTo>
                  <a:cubicBezTo>
                    <a:pt x="53578" y="267965"/>
                    <a:pt x="53578" y="265360"/>
                    <a:pt x="53578" y="263872"/>
                  </a:cubicBezTo>
                  <a:cubicBezTo>
                    <a:pt x="53280" y="256728"/>
                    <a:pt x="52387" y="249882"/>
                    <a:pt x="50899" y="243334"/>
                  </a:cubicBezTo>
                  <a:cubicBezTo>
                    <a:pt x="49411" y="236785"/>
                    <a:pt x="48667" y="230088"/>
                    <a:pt x="48667" y="223242"/>
                  </a:cubicBezTo>
                  <a:cubicBezTo>
                    <a:pt x="48667" y="214312"/>
                    <a:pt x="48741" y="204936"/>
                    <a:pt x="48890" y="195114"/>
                  </a:cubicBezTo>
                  <a:cubicBezTo>
                    <a:pt x="49039" y="185291"/>
                    <a:pt x="50601" y="176064"/>
                    <a:pt x="53578" y="167432"/>
                  </a:cubicBezTo>
                  <a:cubicBezTo>
                    <a:pt x="54471" y="151358"/>
                    <a:pt x="55290" y="136401"/>
                    <a:pt x="56034" y="122560"/>
                  </a:cubicBezTo>
                  <a:cubicBezTo>
                    <a:pt x="56778" y="108719"/>
                    <a:pt x="57150" y="94208"/>
                    <a:pt x="57150" y="79028"/>
                  </a:cubicBezTo>
                  <a:cubicBezTo>
                    <a:pt x="57150" y="76051"/>
                    <a:pt x="57150" y="73298"/>
                    <a:pt x="57150" y="70768"/>
                  </a:cubicBezTo>
                  <a:cubicBezTo>
                    <a:pt x="57150" y="68238"/>
                    <a:pt x="57076" y="65856"/>
                    <a:pt x="56927" y="63624"/>
                  </a:cubicBezTo>
                  <a:cubicBezTo>
                    <a:pt x="56778" y="61392"/>
                    <a:pt x="56555" y="59010"/>
                    <a:pt x="56257" y="56480"/>
                  </a:cubicBezTo>
                  <a:cubicBezTo>
                    <a:pt x="55959" y="53950"/>
                    <a:pt x="55662" y="51048"/>
                    <a:pt x="55364" y="47774"/>
                  </a:cubicBezTo>
                  <a:cubicBezTo>
                    <a:pt x="54769" y="42118"/>
                    <a:pt x="52387" y="38398"/>
                    <a:pt x="48220" y="36612"/>
                  </a:cubicBezTo>
                  <a:cubicBezTo>
                    <a:pt x="44053" y="34826"/>
                    <a:pt x="39291" y="33933"/>
                    <a:pt x="33933" y="33933"/>
                  </a:cubicBezTo>
                  <a:cubicBezTo>
                    <a:pt x="28575" y="33933"/>
                    <a:pt x="23068" y="34082"/>
                    <a:pt x="17413" y="34379"/>
                  </a:cubicBezTo>
                  <a:cubicBezTo>
                    <a:pt x="11757" y="34677"/>
                    <a:pt x="6995" y="33784"/>
                    <a:pt x="3125" y="31700"/>
                  </a:cubicBezTo>
                  <a:cubicBezTo>
                    <a:pt x="1637" y="28426"/>
                    <a:pt x="744" y="25896"/>
                    <a:pt x="446" y="24110"/>
                  </a:cubicBezTo>
                  <a:cubicBezTo>
                    <a:pt x="149" y="22324"/>
                    <a:pt x="0" y="19943"/>
                    <a:pt x="0" y="16966"/>
                  </a:cubicBezTo>
                  <a:lnTo>
                    <a:pt x="0" y="12948"/>
                  </a:lnTo>
                  <a:cubicBezTo>
                    <a:pt x="3572" y="10864"/>
                    <a:pt x="8855" y="9004"/>
                    <a:pt x="15850" y="7367"/>
                  </a:cubicBezTo>
                  <a:cubicBezTo>
                    <a:pt x="22845" y="5730"/>
                    <a:pt x="30361" y="4316"/>
                    <a:pt x="38398" y="3125"/>
                  </a:cubicBezTo>
                  <a:cubicBezTo>
                    <a:pt x="46434" y="1935"/>
                    <a:pt x="54173" y="1116"/>
                    <a:pt x="61615" y="670"/>
                  </a:cubicBezTo>
                  <a:cubicBezTo>
                    <a:pt x="69056" y="223"/>
                    <a:pt x="74860" y="0"/>
                    <a:pt x="79028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Freeform: Shape 155"/>
            <p:cNvSpPr/>
            <p:nvPr/>
          </p:nvSpPr>
          <p:spPr>
            <a:xfrm>
              <a:off x="5235893" y="3127440"/>
              <a:ext cx="155781" cy="166028"/>
            </a:xfrm>
            <a:custGeom>
              <a:avLst/>
              <a:gdLst/>
              <a:ahLst/>
              <a:cxnLst/>
              <a:rect l="l" t="t" r="r" b="b"/>
              <a:pathLst>
                <a:path w="67866" h="72330">
                  <a:moveTo>
                    <a:pt x="62508" y="0"/>
                  </a:moveTo>
                  <a:cubicBezTo>
                    <a:pt x="63103" y="0"/>
                    <a:pt x="64071" y="0"/>
                    <a:pt x="65410" y="0"/>
                  </a:cubicBezTo>
                  <a:cubicBezTo>
                    <a:pt x="66749" y="0"/>
                    <a:pt x="67568" y="595"/>
                    <a:pt x="67866" y="1786"/>
                  </a:cubicBezTo>
                  <a:cubicBezTo>
                    <a:pt x="64591" y="3274"/>
                    <a:pt x="60796" y="5134"/>
                    <a:pt x="56480" y="7367"/>
                  </a:cubicBezTo>
                  <a:cubicBezTo>
                    <a:pt x="52164" y="9599"/>
                    <a:pt x="47923" y="12055"/>
                    <a:pt x="43756" y="14734"/>
                  </a:cubicBezTo>
                  <a:cubicBezTo>
                    <a:pt x="39588" y="17413"/>
                    <a:pt x="35719" y="20315"/>
                    <a:pt x="32147" y="23440"/>
                  </a:cubicBezTo>
                  <a:cubicBezTo>
                    <a:pt x="28575" y="26566"/>
                    <a:pt x="25747" y="29914"/>
                    <a:pt x="23664" y="33486"/>
                  </a:cubicBezTo>
                  <a:lnTo>
                    <a:pt x="0" y="72330"/>
                  </a:lnTo>
                  <a:lnTo>
                    <a:pt x="0" y="69651"/>
                  </a:lnTo>
                  <a:cubicBezTo>
                    <a:pt x="0" y="69651"/>
                    <a:pt x="447" y="68610"/>
                    <a:pt x="1340" y="66526"/>
                  </a:cubicBezTo>
                  <a:cubicBezTo>
                    <a:pt x="2232" y="64442"/>
                    <a:pt x="3200" y="62061"/>
                    <a:pt x="4242" y="59382"/>
                  </a:cubicBezTo>
                  <a:cubicBezTo>
                    <a:pt x="5283" y="56703"/>
                    <a:pt x="6400" y="54024"/>
                    <a:pt x="7590" y="51345"/>
                  </a:cubicBezTo>
                  <a:cubicBezTo>
                    <a:pt x="8781" y="48667"/>
                    <a:pt x="9823" y="46434"/>
                    <a:pt x="10716" y="44648"/>
                  </a:cubicBezTo>
                  <a:cubicBezTo>
                    <a:pt x="13395" y="38993"/>
                    <a:pt x="16371" y="33486"/>
                    <a:pt x="19645" y="28128"/>
                  </a:cubicBezTo>
                  <a:cubicBezTo>
                    <a:pt x="22920" y="22770"/>
                    <a:pt x="26566" y="18008"/>
                    <a:pt x="30584" y="13841"/>
                  </a:cubicBezTo>
                  <a:cubicBezTo>
                    <a:pt x="34603" y="9674"/>
                    <a:pt x="39216" y="6325"/>
                    <a:pt x="44425" y="3795"/>
                  </a:cubicBezTo>
                  <a:cubicBezTo>
                    <a:pt x="49634" y="1265"/>
                    <a:pt x="55662" y="0"/>
                    <a:pt x="62508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/>
            <p:cNvSpPr/>
            <p:nvPr/>
          </p:nvSpPr>
          <p:spPr>
            <a:xfrm>
              <a:off x="5496210" y="3127440"/>
              <a:ext cx="148606" cy="18446"/>
            </a:xfrm>
            <a:custGeom>
              <a:avLst/>
              <a:gdLst/>
              <a:ahLst/>
              <a:cxnLst/>
              <a:rect l="l" t="t" r="r" b="b"/>
              <a:pathLst>
                <a:path w="64740" h="8036">
                  <a:moveTo>
                    <a:pt x="21208" y="0"/>
                  </a:moveTo>
                  <a:cubicBezTo>
                    <a:pt x="23738" y="0"/>
                    <a:pt x="25896" y="0"/>
                    <a:pt x="27682" y="0"/>
                  </a:cubicBezTo>
                  <a:cubicBezTo>
                    <a:pt x="30063" y="0"/>
                    <a:pt x="31924" y="0"/>
                    <a:pt x="33263" y="0"/>
                  </a:cubicBezTo>
                  <a:cubicBezTo>
                    <a:pt x="34603" y="0"/>
                    <a:pt x="35868" y="74"/>
                    <a:pt x="37058" y="223"/>
                  </a:cubicBezTo>
                  <a:cubicBezTo>
                    <a:pt x="38249" y="372"/>
                    <a:pt x="39514" y="595"/>
                    <a:pt x="40853" y="893"/>
                  </a:cubicBezTo>
                  <a:cubicBezTo>
                    <a:pt x="42193" y="1190"/>
                    <a:pt x="43904" y="1488"/>
                    <a:pt x="45988" y="1786"/>
                  </a:cubicBezTo>
                  <a:cubicBezTo>
                    <a:pt x="47179" y="2083"/>
                    <a:pt x="48741" y="2530"/>
                    <a:pt x="50676" y="3125"/>
                  </a:cubicBezTo>
                  <a:cubicBezTo>
                    <a:pt x="52611" y="3720"/>
                    <a:pt x="54471" y="4241"/>
                    <a:pt x="56257" y="4688"/>
                  </a:cubicBezTo>
                  <a:cubicBezTo>
                    <a:pt x="58043" y="5134"/>
                    <a:pt x="59606" y="5581"/>
                    <a:pt x="60945" y="6027"/>
                  </a:cubicBezTo>
                  <a:cubicBezTo>
                    <a:pt x="62285" y="6474"/>
                    <a:pt x="62954" y="6697"/>
                    <a:pt x="62954" y="6697"/>
                  </a:cubicBezTo>
                  <a:lnTo>
                    <a:pt x="64740" y="8036"/>
                  </a:lnTo>
                  <a:lnTo>
                    <a:pt x="63847" y="8036"/>
                  </a:lnTo>
                  <a:cubicBezTo>
                    <a:pt x="58787" y="8036"/>
                    <a:pt x="53727" y="7516"/>
                    <a:pt x="48667" y="6474"/>
                  </a:cubicBezTo>
                  <a:cubicBezTo>
                    <a:pt x="43607" y="5432"/>
                    <a:pt x="38398" y="4911"/>
                    <a:pt x="33040" y="4911"/>
                  </a:cubicBezTo>
                  <a:cubicBezTo>
                    <a:pt x="27980" y="4911"/>
                    <a:pt x="23143" y="5209"/>
                    <a:pt x="18529" y="5804"/>
                  </a:cubicBezTo>
                  <a:cubicBezTo>
                    <a:pt x="13916" y="6399"/>
                    <a:pt x="9079" y="6697"/>
                    <a:pt x="4018" y="6697"/>
                  </a:cubicBezTo>
                  <a:lnTo>
                    <a:pt x="0" y="6697"/>
                  </a:lnTo>
                  <a:cubicBezTo>
                    <a:pt x="1191" y="4911"/>
                    <a:pt x="2977" y="3572"/>
                    <a:pt x="5358" y="2679"/>
                  </a:cubicBezTo>
                  <a:cubicBezTo>
                    <a:pt x="7739" y="1786"/>
                    <a:pt x="10344" y="1116"/>
                    <a:pt x="13171" y="669"/>
                  </a:cubicBezTo>
                  <a:cubicBezTo>
                    <a:pt x="15999" y="223"/>
                    <a:pt x="18678" y="0"/>
                    <a:pt x="21208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Freeform: Shape 153"/>
            <p:cNvSpPr/>
            <p:nvPr/>
          </p:nvSpPr>
          <p:spPr>
            <a:xfrm>
              <a:off x="5187723" y="3127443"/>
              <a:ext cx="699987" cy="898812"/>
            </a:xfrm>
            <a:custGeom>
              <a:avLst/>
              <a:gdLst/>
              <a:ahLst/>
              <a:cxnLst/>
              <a:rect l="l" t="t" r="r" b="b"/>
              <a:pathLst>
                <a:path w="304949" h="391567">
                  <a:moveTo>
                    <a:pt x="280839" y="0"/>
                  </a:moveTo>
                  <a:cubicBezTo>
                    <a:pt x="281137" y="297"/>
                    <a:pt x="281434" y="446"/>
                    <a:pt x="281732" y="446"/>
                  </a:cubicBezTo>
                  <a:lnTo>
                    <a:pt x="282625" y="446"/>
                  </a:lnTo>
                  <a:lnTo>
                    <a:pt x="288876" y="12948"/>
                  </a:lnTo>
                  <a:cubicBezTo>
                    <a:pt x="289173" y="13841"/>
                    <a:pt x="289843" y="15999"/>
                    <a:pt x="290885" y="19422"/>
                  </a:cubicBezTo>
                  <a:cubicBezTo>
                    <a:pt x="291927" y="22845"/>
                    <a:pt x="292968" y="26640"/>
                    <a:pt x="294010" y="30807"/>
                  </a:cubicBezTo>
                  <a:cubicBezTo>
                    <a:pt x="295052" y="34974"/>
                    <a:pt x="296019" y="39067"/>
                    <a:pt x="296912" y="43085"/>
                  </a:cubicBezTo>
                  <a:cubicBezTo>
                    <a:pt x="297805" y="47104"/>
                    <a:pt x="298401" y="50155"/>
                    <a:pt x="298698" y="52238"/>
                  </a:cubicBezTo>
                  <a:lnTo>
                    <a:pt x="298698" y="66972"/>
                  </a:lnTo>
                  <a:cubicBezTo>
                    <a:pt x="298698" y="72033"/>
                    <a:pt x="298550" y="77465"/>
                    <a:pt x="298252" y="83269"/>
                  </a:cubicBezTo>
                  <a:cubicBezTo>
                    <a:pt x="297954" y="89073"/>
                    <a:pt x="296987" y="94506"/>
                    <a:pt x="295350" y="99566"/>
                  </a:cubicBezTo>
                  <a:cubicBezTo>
                    <a:pt x="293713" y="104626"/>
                    <a:pt x="291108" y="108868"/>
                    <a:pt x="287536" y="112291"/>
                  </a:cubicBezTo>
                  <a:cubicBezTo>
                    <a:pt x="283964" y="115714"/>
                    <a:pt x="278904" y="117425"/>
                    <a:pt x="272356" y="117425"/>
                  </a:cubicBezTo>
                  <a:cubicBezTo>
                    <a:pt x="271760" y="117425"/>
                    <a:pt x="270570" y="117351"/>
                    <a:pt x="268784" y="117202"/>
                  </a:cubicBezTo>
                  <a:cubicBezTo>
                    <a:pt x="266998" y="117053"/>
                    <a:pt x="265807" y="116979"/>
                    <a:pt x="265212" y="116979"/>
                  </a:cubicBezTo>
                  <a:cubicBezTo>
                    <a:pt x="263426" y="114002"/>
                    <a:pt x="262012" y="110728"/>
                    <a:pt x="260970" y="107156"/>
                  </a:cubicBezTo>
                  <a:cubicBezTo>
                    <a:pt x="259929" y="103584"/>
                    <a:pt x="259036" y="100012"/>
                    <a:pt x="258292" y="96440"/>
                  </a:cubicBezTo>
                  <a:cubicBezTo>
                    <a:pt x="257547" y="92868"/>
                    <a:pt x="256729" y="89297"/>
                    <a:pt x="255836" y="85725"/>
                  </a:cubicBezTo>
                  <a:cubicBezTo>
                    <a:pt x="254943" y="82153"/>
                    <a:pt x="253455" y="78879"/>
                    <a:pt x="251371" y="75902"/>
                  </a:cubicBezTo>
                  <a:cubicBezTo>
                    <a:pt x="247799" y="71140"/>
                    <a:pt x="242516" y="66228"/>
                    <a:pt x="235521" y="61168"/>
                  </a:cubicBezTo>
                  <a:cubicBezTo>
                    <a:pt x="228526" y="56108"/>
                    <a:pt x="220936" y="51494"/>
                    <a:pt x="212750" y="47327"/>
                  </a:cubicBezTo>
                  <a:cubicBezTo>
                    <a:pt x="204565" y="43160"/>
                    <a:pt x="196305" y="39811"/>
                    <a:pt x="187970" y="37281"/>
                  </a:cubicBezTo>
                  <a:cubicBezTo>
                    <a:pt x="179636" y="34751"/>
                    <a:pt x="172492" y="33486"/>
                    <a:pt x="166539" y="33486"/>
                  </a:cubicBezTo>
                  <a:cubicBezTo>
                    <a:pt x="161479" y="33486"/>
                    <a:pt x="156642" y="34677"/>
                    <a:pt x="152028" y="37058"/>
                  </a:cubicBezTo>
                  <a:cubicBezTo>
                    <a:pt x="147415" y="39439"/>
                    <a:pt x="142578" y="41374"/>
                    <a:pt x="137517" y="42862"/>
                  </a:cubicBezTo>
                  <a:cubicBezTo>
                    <a:pt x="133350" y="44053"/>
                    <a:pt x="128439" y="45541"/>
                    <a:pt x="122784" y="47327"/>
                  </a:cubicBezTo>
                  <a:cubicBezTo>
                    <a:pt x="117128" y="49113"/>
                    <a:pt x="111324" y="51048"/>
                    <a:pt x="105371" y="53131"/>
                  </a:cubicBezTo>
                  <a:cubicBezTo>
                    <a:pt x="99417" y="55215"/>
                    <a:pt x="93762" y="57447"/>
                    <a:pt x="88404" y="59829"/>
                  </a:cubicBezTo>
                  <a:cubicBezTo>
                    <a:pt x="83046" y="62210"/>
                    <a:pt x="78879" y="64442"/>
                    <a:pt x="75903" y="66526"/>
                  </a:cubicBezTo>
                  <a:cubicBezTo>
                    <a:pt x="70545" y="70395"/>
                    <a:pt x="65336" y="76721"/>
                    <a:pt x="60276" y="85501"/>
                  </a:cubicBezTo>
                  <a:cubicBezTo>
                    <a:pt x="55216" y="94282"/>
                    <a:pt x="50676" y="103733"/>
                    <a:pt x="46658" y="113853"/>
                  </a:cubicBezTo>
                  <a:cubicBezTo>
                    <a:pt x="42640" y="123974"/>
                    <a:pt x="39440" y="133945"/>
                    <a:pt x="37059" y="143768"/>
                  </a:cubicBezTo>
                  <a:cubicBezTo>
                    <a:pt x="34677" y="153590"/>
                    <a:pt x="33487" y="161478"/>
                    <a:pt x="33487" y="167431"/>
                  </a:cubicBezTo>
                  <a:cubicBezTo>
                    <a:pt x="33487" y="178147"/>
                    <a:pt x="34156" y="189160"/>
                    <a:pt x="35496" y="200471"/>
                  </a:cubicBezTo>
                  <a:cubicBezTo>
                    <a:pt x="36835" y="211782"/>
                    <a:pt x="39291" y="222349"/>
                    <a:pt x="42863" y="232172"/>
                  </a:cubicBezTo>
                  <a:cubicBezTo>
                    <a:pt x="43160" y="232767"/>
                    <a:pt x="43905" y="234404"/>
                    <a:pt x="45095" y="237083"/>
                  </a:cubicBezTo>
                  <a:cubicBezTo>
                    <a:pt x="46286" y="239762"/>
                    <a:pt x="47179" y="241845"/>
                    <a:pt x="47774" y="243334"/>
                  </a:cubicBezTo>
                  <a:cubicBezTo>
                    <a:pt x="48667" y="244227"/>
                    <a:pt x="49114" y="245269"/>
                    <a:pt x="49114" y="246459"/>
                  </a:cubicBezTo>
                  <a:cubicBezTo>
                    <a:pt x="50900" y="249733"/>
                    <a:pt x="53653" y="254496"/>
                    <a:pt x="57374" y="260747"/>
                  </a:cubicBezTo>
                  <a:cubicBezTo>
                    <a:pt x="61094" y="266997"/>
                    <a:pt x="64889" y="273397"/>
                    <a:pt x="68759" y="279945"/>
                  </a:cubicBezTo>
                  <a:cubicBezTo>
                    <a:pt x="72628" y="286494"/>
                    <a:pt x="76200" y="292447"/>
                    <a:pt x="79475" y="297805"/>
                  </a:cubicBezTo>
                  <a:cubicBezTo>
                    <a:pt x="82749" y="303163"/>
                    <a:pt x="84832" y="306586"/>
                    <a:pt x="85725" y="308074"/>
                  </a:cubicBezTo>
                  <a:cubicBezTo>
                    <a:pt x="90190" y="315218"/>
                    <a:pt x="95548" y="322287"/>
                    <a:pt x="101799" y="329282"/>
                  </a:cubicBezTo>
                  <a:cubicBezTo>
                    <a:pt x="108050" y="336277"/>
                    <a:pt x="115044" y="342528"/>
                    <a:pt x="122784" y="348034"/>
                  </a:cubicBezTo>
                  <a:cubicBezTo>
                    <a:pt x="130523" y="353541"/>
                    <a:pt x="138634" y="358006"/>
                    <a:pt x="147117" y="361429"/>
                  </a:cubicBezTo>
                  <a:cubicBezTo>
                    <a:pt x="155600" y="364852"/>
                    <a:pt x="164307" y="366563"/>
                    <a:pt x="173236" y="366563"/>
                  </a:cubicBezTo>
                  <a:cubicBezTo>
                    <a:pt x="186928" y="366563"/>
                    <a:pt x="200472" y="363438"/>
                    <a:pt x="213866" y="357187"/>
                  </a:cubicBezTo>
                  <a:cubicBezTo>
                    <a:pt x="227261" y="350936"/>
                    <a:pt x="239167" y="343495"/>
                    <a:pt x="249585" y="334863"/>
                  </a:cubicBezTo>
                  <a:lnTo>
                    <a:pt x="251371" y="333077"/>
                  </a:lnTo>
                  <a:cubicBezTo>
                    <a:pt x="251966" y="332482"/>
                    <a:pt x="252859" y="331440"/>
                    <a:pt x="254050" y="329952"/>
                  </a:cubicBezTo>
                  <a:cubicBezTo>
                    <a:pt x="255241" y="328463"/>
                    <a:pt x="255836" y="327422"/>
                    <a:pt x="255836" y="326826"/>
                  </a:cubicBezTo>
                  <a:cubicBezTo>
                    <a:pt x="256431" y="325933"/>
                    <a:pt x="257845" y="323627"/>
                    <a:pt x="260077" y="319906"/>
                  </a:cubicBezTo>
                  <a:cubicBezTo>
                    <a:pt x="262310" y="316185"/>
                    <a:pt x="264766" y="312167"/>
                    <a:pt x="267444" y="307851"/>
                  </a:cubicBezTo>
                  <a:cubicBezTo>
                    <a:pt x="270123" y="303535"/>
                    <a:pt x="272728" y="299293"/>
                    <a:pt x="275258" y="295126"/>
                  </a:cubicBezTo>
                  <a:cubicBezTo>
                    <a:pt x="277788" y="290959"/>
                    <a:pt x="279797" y="287833"/>
                    <a:pt x="281285" y="285750"/>
                  </a:cubicBezTo>
                  <a:cubicBezTo>
                    <a:pt x="282476" y="283964"/>
                    <a:pt x="283220" y="282699"/>
                    <a:pt x="283518" y="281955"/>
                  </a:cubicBezTo>
                  <a:cubicBezTo>
                    <a:pt x="283816" y="281211"/>
                    <a:pt x="285155" y="280838"/>
                    <a:pt x="287536" y="280838"/>
                  </a:cubicBezTo>
                  <a:cubicBezTo>
                    <a:pt x="290810" y="280838"/>
                    <a:pt x="294531" y="281136"/>
                    <a:pt x="298698" y="281731"/>
                  </a:cubicBezTo>
                  <a:cubicBezTo>
                    <a:pt x="302866" y="282327"/>
                    <a:pt x="304949" y="284708"/>
                    <a:pt x="304949" y="288875"/>
                  </a:cubicBezTo>
                  <a:cubicBezTo>
                    <a:pt x="304949" y="293935"/>
                    <a:pt x="304056" y="299144"/>
                    <a:pt x="302270" y="304502"/>
                  </a:cubicBezTo>
                  <a:cubicBezTo>
                    <a:pt x="300484" y="309860"/>
                    <a:pt x="298252" y="315069"/>
                    <a:pt x="295573" y="320129"/>
                  </a:cubicBezTo>
                  <a:cubicBezTo>
                    <a:pt x="292894" y="325189"/>
                    <a:pt x="289992" y="330101"/>
                    <a:pt x="286867" y="334863"/>
                  </a:cubicBezTo>
                  <a:cubicBezTo>
                    <a:pt x="283741" y="339626"/>
                    <a:pt x="280839" y="343793"/>
                    <a:pt x="278160" y="347365"/>
                  </a:cubicBezTo>
                  <a:cubicBezTo>
                    <a:pt x="275779" y="350341"/>
                    <a:pt x="273323" y="352574"/>
                    <a:pt x="270793" y="354062"/>
                  </a:cubicBezTo>
                  <a:cubicBezTo>
                    <a:pt x="268263" y="355550"/>
                    <a:pt x="265956" y="357485"/>
                    <a:pt x="263873" y="359866"/>
                  </a:cubicBezTo>
                  <a:lnTo>
                    <a:pt x="230833" y="383530"/>
                  </a:lnTo>
                  <a:cubicBezTo>
                    <a:pt x="226666" y="386804"/>
                    <a:pt x="221457" y="388962"/>
                    <a:pt x="215206" y="390004"/>
                  </a:cubicBezTo>
                  <a:cubicBezTo>
                    <a:pt x="208955" y="391046"/>
                    <a:pt x="203300" y="391567"/>
                    <a:pt x="198239" y="391567"/>
                  </a:cubicBezTo>
                  <a:cubicBezTo>
                    <a:pt x="193775" y="391567"/>
                    <a:pt x="189310" y="391269"/>
                    <a:pt x="184845" y="390674"/>
                  </a:cubicBezTo>
                  <a:cubicBezTo>
                    <a:pt x="180380" y="390078"/>
                    <a:pt x="175915" y="389781"/>
                    <a:pt x="171450" y="389781"/>
                  </a:cubicBezTo>
                  <a:cubicBezTo>
                    <a:pt x="167283" y="389781"/>
                    <a:pt x="163190" y="390078"/>
                    <a:pt x="159172" y="390674"/>
                  </a:cubicBezTo>
                  <a:cubicBezTo>
                    <a:pt x="155154" y="391269"/>
                    <a:pt x="151061" y="391567"/>
                    <a:pt x="146894" y="391567"/>
                  </a:cubicBezTo>
                  <a:cubicBezTo>
                    <a:pt x="141238" y="391567"/>
                    <a:pt x="135880" y="390674"/>
                    <a:pt x="130820" y="388888"/>
                  </a:cubicBezTo>
                  <a:cubicBezTo>
                    <a:pt x="125760" y="387102"/>
                    <a:pt x="120700" y="385316"/>
                    <a:pt x="115640" y="383530"/>
                  </a:cubicBezTo>
                  <a:cubicBezTo>
                    <a:pt x="110877" y="382042"/>
                    <a:pt x="107305" y="381000"/>
                    <a:pt x="104924" y="380404"/>
                  </a:cubicBezTo>
                  <a:cubicBezTo>
                    <a:pt x="102543" y="379809"/>
                    <a:pt x="99715" y="378321"/>
                    <a:pt x="96441" y="375940"/>
                  </a:cubicBezTo>
                  <a:cubicBezTo>
                    <a:pt x="94357" y="374154"/>
                    <a:pt x="91009" y="371400"/>
                    <a:pt x="86395" y="367680"/>
                  </a:cubicBezTo>
                  <a:cubicBezTo>
                    <a:pt x="81781" y="363959"/>
                    <a:pt x="77019" y="359941"/>
                    <a:pt x="72108" y="355625"/>
                  </a:cubicBezTo>
                  <a:cubicBezTo>
                    <a:pt x="67196" y="351309"/>
                    <a:pt x="62508" y="347365"/>
                    <a:pt x="58043" y="343793"/>
                  </a:cubicBezTo>
                  <a:cubicBezTo>
                    <a:pt x="53578" y="340221"/>
                    <a:pt x="50602" y="337691"/>
                    <a:pt x="49114" y="336203"/>
                  </a:cubicBezTo>
                  <a:cubicBezTo>
                    <a:pt x="42863" y="330845"/>
                    <a:pt x="37951" y="324147"/>
                    <a:pt x="34380" y="316111"/>
                  </a:cubicBezTo>
                  <a:cubicBezTo>
                    <a:pt x="30808" y="308074"/>
                    <a:pt x="27385" y="300633"/>
                    <a:pt x="24110" y="293786"/>
                  </a:cubicBezTo>
                  <a:cubicBezTo>
                    <a:pt x="21729" y="288726"/>
                    <a:pt x="19125" y="282922"/>
                    <a:pt x="16297" y="276374"/>
                  </a:cubicBezTo>
                  <a:cubicBezTo>
                    <a:pt x="13469" y="269825"/>
                    <a:pt x="10865" y="263128"/>
                    <a:pt x="8484" y="256282"/>
                  </a:cubicBezTo>
                  <a:cubicBezTo>
                    <a:pt x="6102" y="249436"/>
                    <a:pt x="4093" y="242590"/>
                    <a:pt x="2456" y="235744"/>
                  </a:cubicBezTo>
                  <a:cubicBezTo>
                    <a:pt x="819" y="228897"/>
                    <a:pt x="0" y="222498"/>
                    <a:pt x="0" y="216545"/>
                  </a:cubicBezTo>
                  <a:cubicBezTo>
                    <a:pt x="0" y="208210"/>
                    <a:pt x="372" y="198685"/>
                    <a:pt x="1117" y="187970"/>
                  </a:cubicBezTo>
                  <a:cubicBezTo>
                    <a:pt x="1861" y="177254"/>
                    <a:pt x="2977" y="167729"/>
                    <a:pt x="4465" y="159395"/>
                  </a:cubicBezTo>
                  <a:cubicBezTo>
                    <a:pt x="4763" y="153442"/>
                    <a:pt x="5135" y="148307"/>
                    <a:pt x="5581" y="143991"/>
                  </a:cubicBezTo>
                  <a:cubicBezTo>
                    <a:pt x="6028" y="139675"/>
                    <a:pt x="6549" y="135731"/>
                    <a:pt x="7144" y="132159"/>
                  </a:cubicBezTo>
                  <a:cubicBezTo>
                    <a:pt x="7739" y="128587"/>
                    <a:pt x="8409" y="125015"/>
                    <a:pt x="9153" y="121443"/>
                  </a:cubicBezTo>
                  <a:cubicBezTo>
                    <a:pt x="9897" y="117872"/>
                    <a:pt x="10716" y="113704"/>
                    <a:pt x="11609" y="108942"/>
                  </a:cubicBezTo>
                  <a:cubicBezTo>
                    <a:pt x="12502" y="107156"/>
                    <a:pt x="13990" y="104031"/>
                    <a:pt x="16074" y="99566"/>
                  </a:cubicBezTo>
                  <a:cubicBezTo>
                    <a:pt x="18157" y="95101"/>
                    <a:pt x="20464" y="90338"/>
                    <a:pt x="22994" y="85278"/>
                  </a:cubicBezTo>
                  <a:cubicBezTo>
                    <a:pt x="25524" y="80218"/>
                    <a:pt x="27980" y="75456"/>
                    <a:pt x="30361" y="70991"/>
                  </a:cubicBezTo>
                  <a:cubicBezTo>
                    <a:pt x="32742" y="66526"/>
                    <a:pt x="34380" y="63401"/>
                    <a:pt x="35273" y="61615"/>
                  </a:cubicBezTo>
                  <a:cubicBezTo>
                    <a:pt x="39440" y="53876"/>
                    <a:pt x="45021" y="46583"/>
                    <a:pt x="52016" y="39737"/>
                  </a:cubicBezTo>
                  <a:cubicBezTo>
                    <a:pt x="59011" y="32891"/>
                    <a:pt x="65485" y="26640"/>
                    <a:pt x="71438" y="20985"/>
                  </a:cubicBezTo>
                  <a:cubicBezTo>
                    <a:pt x="73224" y="19199"/>
                    <a:pt x="76424" y="17636"/>
                    <a:pt x="81037" y="16296"/>
                  </a:cubicBezTo>
                  <a:cubicBezTo>
                    <a:pt x="85651" y="14957"/>
                    <a:pt x="90562" y="13915"/>
                    <a:pt x="95771" y="13171"/>
                  </a:cubicBezTo>
                  <a:cubicBezTo>
                    <a:pt x="100980" y="12427"/>
                    <a:pt x="106115" y="11906"/>
                    <a:pt x="111175" y="11608"/>
                  </a:cubicBezTo>
                  <a:cubicBezTo>
                    <a:pt x="116235" y="11311"/>
                    <a:pt x="120105" y="11162"/>
                    <a:pt x="122784" y="11162"/>
                  </a:cubicBezTo>
                  <a:cubicBezTo>
                    <a:pt x="126058" y="11162"/>
                    <a:pt x="129183" y="11460"/>
                    <a:pt x="132160" y="12055"/>
                  </a:cubicBezTo>
                  <a:cubicBezTo>
                    <a:pt x="135136" y="12650"/>
                    <a:pt x="138262" y="12948"/>
                    <a:pt x="141536" y="12948"/>
                  </a:cubicBezTo>
                  <a:cubicBezTo>
                    <a:pt x="146894" y="12948"/>
                    <a:pt x="152028" y="12650"/>
                    <a:pt x="156940" y="12055"/>
                  </a:cubicBezTo>
                  <a:cubicBezTo>
                    <a:pt x="161851" y="11460"/>
                    <a:pt x="166985" y="11162"/>
                    <a:pt x="172343" y="11162"/>
                  </a:cubicBezTo>
                  <a:cubicBezTo>
                    <a:pt x="179189" y="11162"/>
                    <a:pt x="185068" y="11608"/>
                    <a:pt x="189979" y="12501"/>
                  </a:cubicBezTo>
                  <a:cubicBezTo>
                    <a:pt x="194891" y="13394"/>
                    <a:pt x="200621" y="15180"/>
                    <a:pt x="207169" y="17859"/>
                  </a:cubicBezTo>
                  <a:cubicBezTo>
                    <a:pt x="208062" y="18157"/>
                    <a:pt x="210071" y="18975"/>
                    <a:pt x="213197" y="20315"/>
                  </a:cubicBezTo>
                  <a:cubicBezTo>
                    <a:pt x="216322" y="21654"/>
                    <a:pt x="219745" y="23068"/>
                    <a:pt x="223466" y="24556"/>
                  </a:cubicBezTo>
                  <a:cubicBezTo>
                    <a:pt x="227186" y="26045"/>
                    <a:pt x="230684" y="27533"/>
                    <a:pt x="233958" y="29021"/>
                  </a:cubicBezTo>
                  <a:cubicBezTo>
                    <a:pt x="237232" y="30510"/>
                    <a:pt x="239316" y="31402"/>
                    <a:pt x="240209" y="31700"/>
                  </a:cubicBezTo>
                  <a:cubicBezTo>
                    <a:pt x="240804" y="31998"/>
                    <a:pt x="241697" y="32370"/>
                    <a:pt x="242888" y="32816"/>
                  </a:cubicBezTo>
                  <a:cubicBezTo>
                    <a:pt x="244078" y="33263"/>
                    <a:pt x="244823" y="33486"/>
                    <a:pt x="245120" y="33486"/>
                  </a:cubicBezTo>
                  <a:cubicBezTo>
                    <a:pt x="245418" y="33486"/>
                    <a:pt x="246162" y="32965"/>
                    <a:pt x="247353" y="31923"/>
                  </a:cubicBezTo>
                  <a:cubicBezTo>
                    <a:pt x="248543" y="30882"/>
                    <a:pt x="249287" y="30361"/>
                    <a:pt x="249585" y="30361"/>
                  </a:cubicBezTo>
                  <a:cubicBezTo>
                    <a:pt x="250180" y="30063"/>
                    <a:pt x="251297" y="30063"/>
                    <a:pt x="252934" y="30361"/>
                  </a:cubicBezTo>
                  <a:cubicBezTo>
                    <a:pt x="254571" y="30658"/>
                    <a:pt x="255538" y="30658"/>
                    <a:pt x="255836" y="30361"/>
                  </a:cubicBezTo>
                  <a:cubicBezTo>
                    <a:pt x="257919" y="29468"/>
                    <a:pt x="259631" y="27756"/>
                    <a:pt x="260970" y="25226"/>
                  </a:cubicBezTo>
                  <a:cubicBezTo>
                    <a:pt x="262310" y="22696"/>
                    <a:pt x="263277" y="20687"/>
                    <a:pt x="263873" y="19199"/>
                  </a:cubicBezTo>
                  <a:lnTo>
                    <a:pt x="270123" y="3572"/>
                  </a:lnTo>
                  <a:cubicBezTo>
                    <a:pt x="273993" y="1190"/>
                    <a:pt x="277565" y="0"/>
                    <a:pt x="28083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Freeform: Shape 152"/>
            <p:cNvSpPr/>
            <p:nvPr/>
          </p:nvSpPr>
          <p:spPr>
            <a:xfrm>
              <a:off x="4636686" y="3128464"/>
              <a:ext cx="61492" cy="97363"/>
            </a:xfrm>
            <a:custGeom>
              <a:avLst/>
              <a:gdLst/>
              <a:ahLst/>
              <a:cxnLst/>
              <a:rect l="l" t="t" r="r" b="b"/>
              <a:pathLst>
                <a:path w="26789" h="42416">
                  <a:moveTo>
                    <a:pt x="25003" y="0"/>
                  </a:moveTo>
                  <a:lnTo>
                    <a:pt x="26789" y="0"/>
                  </a:lnTo>
                  <a:cubicBezTo>
                    <a:pt x="21729" y="6846"/>
                    <a:pt x="16966" y="13692"/>
                    <a:pt x="12501" y="20539"/>
                  </a:cubicBezTo>
                  <a:cubicBezTo>
                    <a:pt x="8036" y="27385"/>
                    <a:pt x="3869" y="34677"/>
                    <a:pt x="0" y="42416"/>
                  </a:cubicBezTo>
                  <a:lnTo>
                    <a:pt x="0" y="41523"/>
                  </a:lnTo>
                  <a:cubicBezTo>
                    <a:pt x="0" y="37356"/>
                    <a:pt x="1488" y="32817"/>
                    <a:pt x="4464" y="27905"/>
                  </a:cubicBezTo>
                  <a:cubicBezTo>
                    <a:pt x="7441" y="22994"/>
                    <a:pt x="10120" y="18901"/>
                    <a:pt x="12501" y="15627"/>
                  </a:cubicBezTo>
                  <a:cubicBezTo>
                    <a:pt x="13394" y="14437"/>
                    <a:pt x="14510" y="12874"/>
                    <a:pt x="15850" y="10939"/>
                  </a:cubicBezTo>
                  <a:cubicBezTo>
                    <a:pt x="17189" y="9004"/>
                    <a:pt x="18603" y="7293"/>
                    <a:pt x="20091" y="5805"/>
                  </a:cubicBezTo>
                  <a:cubicBezTo>
                    <a:pt x="21580" y="4019"/>
                    <a:pt x="23217" y="2084"/>
                    <a:pt x="2500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4352919" y="3131542"/>
              <a:ext cx="885366" cy="909674"/>
            </a:xfrm>
            <a:custGeom>
              <a:avLst/>
              <a:gdLst/>
              <a:ahLst/>
              <a:cxnLst/>
              <a:rect l="l" t="t" r="r" b="b"/>
              <a:pathLst>
                <a:path w="385709" h="396299">
                  <a:moveTo>
                    <a:pt x="162913" y="0"/>
                  </a:moveTo>
                  <a:cubicBezTo>
                    <a:pt x="166783" y="0"/>
                    <a:pt x="171024" y="595"/>
                    <a:pt x="175638" y="1786"/>
                  </a:cubicBezTo>
                  <a:cubicBezTo>
                    <a:pt x="180252" y="2976"/>
                    <a:pt x="183898" y="4018"/>
                    <a:pt x="186577" y="4911"/>
                  </a:cubicBezTo>
                  <a:cubicBezTo>
                    <a:pt x="196697" y="17413"/>
                    <a:pt x="205925" y="30435"/>
                    <a:pt x="214259" y="43978"/>
                  </a:cubicBezTo>
                  <a:cubicBezTo>
                    <a:pt x="222593" y="57522"/>
                    <a:pt x="228695" y="72330"/>
                    <a:pt x="232565" y="88404"/>
                  </a:cubicBezTo>
                  <a:cubicBezTo>
                    <a:pt x="234946" y="98226"/>
                    <a:pt x="236955" y="108049"/>
                    <a:pt x="238592" y="117872"/>
                  </a:cubicBezTo>
                  <a:cubicBezTo>
                    <a:pt x="240229" y="127694"/>
                    <a:pt x="242983" y="137368"/>
                    <a:pt x="246852" y="146893"/>
                  </a:cubicBezTo>
                  <a:cubicBezTo>
                    <a:pt x="247150" y="147786"/>
                    <a:pt x="247820" y="149498"/>
                    <a:pt x="248861" y="152028"/>
                  </a:cubicBezTo>
                  <a:cubicBezTo>
                    <a:pt x="249903" y="154558"/>
                    <a:pt x="251019" y="157162"/>
                    <a:pt x="252210" y="159841"/>
                  </a:cubicBezTo>
                  <a:cubicBezTo>
                    <a:pt x="253401" y="162520"/>
                    <a:pt x="254517" y="164976"/>
                    <a:pt x="255559" y="167208"/>
                  </a:cubicBezTo>
                  <a:cubicBezTo>
                    <a:pt x="256600" y="169440"/>
                    <a:pt x="257270" y="171003"/>
                    <a:pt x="257568" y="171896"/>
                  </a:cubicBezTo>
                  <a:cubicBezTo>
                    <a:pt x="257866" y="172491"/>
                    <a:pt x="258758" y="174129"/>
                    <a:pt x="260247" y="176808"/>
                  </a:cubicBezTo>
                  <a:cubicBezTo>
                    <a:pt x="261735" y="179486"/>
                    <a:pt x="263298" y="182314"/>
                    <a:pt x="264935" y="185291"/>
                  </a:cubicBezTo>
                  <a:cubicBezTo>
                    <a:pt x="266572" y="188267"/>
                    <a:pt x="268060" y="191095"/>
                    <a:pt x="269400" y="193774"/>
                  </a:cubicBezTo>
                  <a:cubicBezTo>
                    <a:pt x="270739" y="196453"/>
                    <a:pt x="271558" y="198090"/>
                    <a:pt x="271855" y="198685"/>
                  </a:cubicBezTo>
                  <a:cubicBezTo>
                    <a:pt x="275130" y="207913"/>
                    <a:pt x="277288" y="216991"/>
                    <a:pt x="278329" y="225921"/>
                  </a:cubicBezTo>
                  <a:cubicBezTo>
                    <a:pt x="279371" y="234850"/>
                    <a:pt x="281976" y="243780"/>
                    <a:pt x="286143" y="252710"/>
                  </a:cubicBezTo>
                  <a:lnTo>
                    <a:pt x="320969" y="326826"/>
                  </a:lnTo>
                  <a:cubicBezTo>
                    <a:pt x="321564" y="327719"/>
                    <a:pt x="322680" y="329505"/>
                    <a:pt x="324317" y="332184"/>
                  </a:cubicBezTo>
                  <a:cubicBezTo>
                    <a:pt x="325954" y="334863"/>
                    <a:pt x="327666" y="337765"/>
                    <a:pt x="329452" y="340891"/>
                  </a:cubicBezTo>
                  <a:cubicBezTo>
                    <a:pt x="331238" y="344016"/>
                    <a:pt x="332949" y="346918"/>
                    <a:pt x="334586" y="349597"/>
                  </a:cubicBezTo>
                  <a:cubicBezTo>
                    <a:pt x="336224" y="352276"/>
                    <a:pt x="337340" y="354062"/>
                    <a:pt x="337935" y="354955"/>
                  </a:cubicBezTo>
                  <a:cubicBezTo>
                    <a:pt x="340019" y="358527"/>
                    <a:pt x="343739" y="360908"/>
                    <a:pt x="349097" y="362099"/>
                  </a:cubicBezTo>
                  <a:cubicBezTo>
                    <a:pt x="354455" y="363289"/>
                    <a:pt x="359813" y="364257"/>
                    <a:pt x="365171" y="365001"/>
                  </a:cubicBezTo>
                  <a:cubicBezTo>
                    <a:pt x="370528" y="365745"/>
                    <a:pt x="375291" y="366712"/>
                    <a:pt x="379458" y="367903"/>
                  </a:cubicBezTo>
                  <a:cubicBezTo>
                    <a:pt x="383625" y="369093"/>
                    <a:pt x="385709" y="371475"/>
                    <a:pt x="385709" y="375047"/>
                  </a:cubicBezTo>
                  <a:cubicBezTo>
                    <a:pt x="385709" y="376237"/>
                    <a:pt x="385486" y="377279"/>
                    <a:pt x="385039" y="378172"/>
                  </a:cubicBezTo>
                  <a:cubicBezTo>
                    <a:pt x="384593" y="379065"/>
                    <a:pt x="383625" y="379809"/>
                    <a:pt x="382137" y="380404"/>
                  </a:cubicBezTo>
                  <a:cubicBezTo>
                    <a:pt x="373505" y="381297"/>
                    <a:pt x="365096" y="383455"/>
                    <a:pt x="356911" y="386878"/>
                  </a:cubicBezTo>
                  <a:cubicBezTo>
                    <a:pt x="348725" y="390301"/>
                    <a:pt x="340316" y="392311"/>
                    <a:pt x="331684" y="392906"/>
                  </a:cubicBezTo>
                  <a:cubicBezTo>
                    <a:pt x="329303" y="392906"/>
                    <a:pt x="325136" y="393055"/>
                    <a:pt x="319183" y="393352"/>
                  </a:cubicBezTo>
                  <a:cubicBezTo>
                    <a:pt x="313230" y="393650"/>
                    <a:pt x="306904" y="394022"/>
                    <a:pt x="300207" y="394469"/>
                  </a:cubicBezTo>
                  <a:cubicBezTo>
                    <a:pt x="293510" y="394915"/>
                    <a:pt x="287185" y="395287"/>
                    <a:pt x="281232" y="395585"/>
                  </a:cubicBezTo>
                  <a:cubicBezTo>
                    <a:pt x="275278" y="395883"/>
                    <a:pt x="271111" y="396031"/>
                    <a:pt x="268730" y="396031"/>
                  </a:cubicBezTo>
                  <a:lnTo>
                    <a:pt x="253996" y="396031"/>
                  </a:lnTo>
                  <a:cubicBezTo>
                    <a:pt x="251019" y="396031"/>
                    <a:pt x="248192" y="396106"/>
                    <a:pt x="245513" y="396255"/>
                  </a:cubicBezTo>
                  <a:cubicBezTo>
                    <a:pt x="242834" y="396403"/>
                    <a:pt x="240378" y="396180"/>
                    <a:pt x="238146" y="395585"/>
                  </a:cubicBezTo>
                  <a:cubicBezTo>
                    <a:pt x="235913" y="394990"/>
                    <a:pt x="234127" y="393799"/>
                    <a:pt x="232788" y="392013"/>
                  </a:cubicBezTo>
                  <a:cubicBezTo>
                    <a:pt x="231449" y="390227"/>
                    <a:pt x="230779" y="387548"/>
                    <a:pt x="230779" y="383976"/>
                  </a:cubicBezTo>
                  <a:cubicBezTo>
                    <a:pt x="230779" y="381000"/>
                    <a:pt x="231151" y="378544"/>
                    <a:pt x="231895" y="376609"/>
                  </a:cubicBezTo>
                  <a:cubicBezTo>
                    <a:pt x="232639" y="374675"/>
                    <a:pt x="234351" y="373261"/>
                    <a:pt x="237030" y="372368"/>
                  </a:cubicBezTo>
                  <a:cubicBezTo>
                    <a:pt x="237923" y="372368"/>
                    <a:pt x="239485" y="372219"/>
                    <a:pt x="241718" y="371921"/>
                  </a:cubicBezTo>
                  <a:cubicBezTo>
                    <a:pt x="243950" y="371624"/>
                    <a:pt x="246331" y="371251"/>
                    <a:pt x="248861" y="370805"/>
                  </a:cubicBezTo>
                  <a:cubicBezTo>
                    <a:pt x="251391" y="370359"/>
                    <a:pt x="253773" y="369986"/>
                    <a:pt x="256005" y="369689"/>
                  </a:cubicBezTo>
                  <a:cubicBezTo>
                    <a:pt x="258238" y="369391"/>
                    <a:pt x="259800" y="369242"/>
                    <a:pt x="260693" y="369242"/>
                  </a:cubicBezTo>
                  <a:cubicBezTo>
                    <a:pt x="263074" y="368647"/>
                    <a:pt x="265307" y="367828"/>
                    <a:pt x="267391" y="366787"/>
                  </a:cubicBezTo>
                  <a:cubicBezTo>
                    <a:pt x="269474" y="365745"/>
                    <a:pt x="270516" y="364033"/>
                    <a:pt x="270516" y="361652"/>
                  </a:cubicBezTo>
                  <a:cubicBezTo>
                    <a:pt x="270516" y="360164"/>
                    <a:pt x="270218" y="358899"/>
                    <a:pt x="269623" y="357857"/>
                  </a:cubicBezTo>
                  <a:cubicBezTo>
                    <a:pt x="269028" y="356815"/>
                    <a:pt x="268730" y="355550"/>
                    <a:pt x="268730" y="354062"/>
                  </a:cubicBezTo>
                  <a:lnTo>
                    <a:pt x="268730" y="353615"/>
                  </a:lnTo>
                  <a:cubicBezTo>
                    <a:pt x="269028" y="353020"/>
                    <a:pt x="270069" y="351904"/>
                    <a:pt x="271855" y="350267"/>
                  </a:cubicBezTo>
                  <a:cubicBezTo>
                    <a:pt x="273641" y="348630"/>
                    <a:pt x="274683" y="347662"/>
                    <a:pt x="274981" y="347365"/>
                  </a:cubicBezTo>
                  <a:lnTo>
                    <a:pt x="274981" y="345579"/>
                  </a:lnTo>
                  <a:lnTo>
                    <a:pt x="274981" y="343793"/>
                  </a:lnTo>
                  <a:lnTo>
                    <a:pt x="268730" y="312539"/>
                  </a:lnTo>
                  <a:cubicBezTo>
                    <a:pt x="268432" y="311646"/>
                    <a:pt x="267837" y="309562"/>
                    <a:pt x="266944" y="306288"/>
                  </a:cubicBezTo>
                  <a:cubicBezTo>
                    <a:pt x="266051" y="303014"/>
                    <a:pt x="265009" y="299442"/>
                    <a:pt x="263819" y="295572"/>
                  </a:cubicBezTo>
                  <a:cubicBezTo>
                    <a:pt x="262628" y="291703"/>
                    <a:pt x="261437" y="287982"/>
                    <a:pt x="260247" y="284410"/>
                  </a:cubicBezTo>
                  <a:cubicBezTo>
                    <a:pt x="259056" y="280838"/>
                    <a:pt x="258163" y="278159"/>
                    <a:pt x="257568" y="276374"/>
                  </a:cubicBezTo>
                  <a:cubicBezTo>
                    <a:pt x="255484" y="269825"/>
                    <a:pt x="253401" y="264318"/>
                    <a:pt x="251317" y="259854"/>
                  </a:cubicBezTo>
                  <a:cubicBezTo>
                    <a:pt x="249233" y="255389"/>
                    <a:pt x="244471" y="253008"/>
                    <a:pt x="237030" y="252710"/>
                  </a:cubicBezTo>
                  <a:cubicBezTo>
                    <a:pt x="236434" y="252710"/>
                    <a:pt x="234648" y="252710"/>
                    <a:pt x="231672" y="252710"/>
                  </a:cubicBezTo>
                  <a:cubicBezTo>
                    <a:pt x="228695" y="252710"/>
                    <a:pt x="225570" y="252710"/>
                    <a:pt x="222296" y="252710"/>
                  </a:cubicBezTo>
                  <a:cubicBezTo>
                    <a:pt x="219021" y="252710"/>
                    <a:pt x="215896" y="252710"/>
                    <a:pt x="212919" y="252710"/>
                  </a:cubicBezTo>
                  <a:cubicBezTo>
                    <a:pt x="209943" y="252710"/>
                    <a:pt x="208008" y="252710"/>
                    <a:pt x="207115" y="252710"/>
                  </a:cubicBezTo>
                  <a:cubicBezTo>
                    <a:pt x="202055" y="252115"/>
                    <a:pt x="196995" y="251147"/>
                    <a:pt x="191935" y="249808"/>
                  </a:cubicBezTo>
                  <a:cubicBezTo>
                    <a:pt x="186875" y="248468"/>
                    <a:pt x="181666" y="247799"/>
                    <a:pt x="176308" y="247799"/>
                  </a:cubicBezTo>
                  <a:cubicBezTo>
                    <a:pt x="171248" y="247799"/>
                    <a:pt x="166485" y="248840"/>
                    <a:pt x="162020" y="250924"/>
                  </a:cubicBezTo>
                  <a:cubicBezTo>
                    <a:pt x="157555" y="253008"/>
                    <a:pt x="152942" y="254049"/>
                    <a:pt x="148179" y="254049"/>
                  </a:cubicBezTo>
                  <a:lnTo>
                    <a:pt x="147286" y="254049"/>
                  </a:lnTo>
                  <a:cubicBezTo>
                    <a:pt x="146691" y="254049"/>
                    <a:pt x="145649" y="253975"/>
                    <a:pt x="144161" y="253826"/>
                  </a:cubicBezTo>
                  <a:cubicBezTo>
                    <a:pt x="142673" y="253677"/>
                    <a:pt x="141035" y="253528"/>
                    <a:pt x="139250" y="253380"/>
                  </a:cubicBezTo>
                  <a:cubicBezTo>
                    <a:pt x="137464" y="253231"/>
                    <a:pt x="135827" y="253082"/>
                    <a:pt x="134338" y="252933"/>
                  </a:cubicBezTo>
                  <a:cubicBezTo>
                    <a:pt x="132850" y="252784"/>
                    <a:pt x="131957" y="252710"/>
                    <a:pt x="131659" y="252710"/>
                  </a:cubicBezTo>
                  <a:cubicBezTo>
                    <a:pt x="122432" y="252710"/>
                    <a:pt x="115065" y="255091"/>
                    <a:pt x="109558" y="259854"/>
                  </a:cubicBezTo>
                  <a:cubicBezTo>
                    <a:pt x="104052" y="264616"/>
                    <a:pt x="99885" y="270495"/>
                    <a:pt x="97057" y="277490"/>
                  </a:cubicBezTo>
                  <a:cubicBezTo>
                    <a:pt x="94229" y="284485"/>
                    <a:pt x="92369" y="292075"/>
                    <a:pt x="91476" y="300260"/>
                  </a:cubicBezTo>
                  <a:cubicBezTo>
                    <a:pt x="90583" y="308446"/>
                    <a:pt x="90136" y="315962"/>
                    <a:pt x="90136" y="322808"/>
                  </a:cubicBezTo>
                  <a:cubicBezTo>
                    <a:pt x="90136" y="323701"/>
                    <a:pt x="90211" y="325636"/>
                    <a:pt x="90360" y="328612"/>
                  </a:cubicBezTo>
                  <a:cubicBezTo>
                    <a:pt x="90508" y="331589"/>
                    <a:pt x="90583" y="333524"/>
                    <a:pt x="90583" y="334417"/>
                  </a:cubicBezTo>
                  <a:cubicBezTo>
                    <a:pt x="91476" y="337393"/>
                    <a:pt x="92666" y="340295"/>
                    <a:pt x="94155" y="343123"/>
                  </a:cubicBezTo>
                  <a:cubicBezTo>
                    <a:pt x="95643" y="345951"/>
                    <a:pt x="97578" y="348406"/>
                    <a:pt x="99959" y="350490"/>
                  </a:cubicBezTo>
                  <a:cubicBezTo>
                    <a:pt x="102340" y="352574"/>
                    <a:pt x="106284" y="354062"/>
                    <a:pt x="111791" y="354955"/>
                  </a:cubicBezTo>
                  <a:cubicBezTo>
                    <a:pt x="117297" y="355848"/>
                    <a:pt x="122804" y="356741"/>
                    <a:pt x="128311" y="357634"/>
                  </a:cubicBezTo>
                  <a:cubicBezTo>
                    <a:pt x="133817" y="358527"/>
                    <a:pt x="138654" y="359717"/>
                    <a:pt x="142821" y="361206"/>
                  </a:cubicBezTo>
                  <a:cubicBezTo>
                    <a:pt x="146989" y="362694"/>
                    <a:pt x="149072" y="364777"/>
                    <a:pt x="149072" y="367456"/>
                  </a:cubicBezTo>
                  <a:cubicBezTo>
                    <a:pt x="149072" y="368349"/>
                    <a:pt x="148849" y="370135"/>
                    <a:pt x="148402" y="372814"/>
                  </a:cubicBezTo>
                  <a:cubicBezTo>
                    <a:pt x="147956" y="375493"/>
                    <a:pt x="147361" y="378246"/>
                    <a:pt x="146617" y="381074"/>
                  </a:cubicBezTo>
                  <a:cubicBezTo>
                    <a:pt x="145872" y="383902"/>
                    <a:pt x="144905" y="386358"/>
                    <a:pt x="143714" y="388441"/>
                  </a:cubicBezTo>
                  <a:cubicBezTo>
                    <a:pt x="142524" y="390525"/>
                    <a:pt x="141184" y="391567"/>
                    <a:pt x="139696" y="391567"/>
                  </a:cubicBezTo>
                  <a:lnTo>
                    <a:pt x="138803" y="391567"/>
                  </a:lnTo>
                  <a:cubicBezTo>
                    <a:pt x="138505" y="391567"/>
                    <a:pt x="138208" y="391418"/>
                    <a:pt x="137910" y="391120"/>
                  </a:cubicBezTo>
                  <a:cubicBezTo>
                    <a:pt x="129873" y="389334"/>
                    <a:pt x="122209" y="387548"/>
                    <a:pt x="114916" y="385762"/>
                  </a:cubicBezTo>
                  <a:cubicBezTo>
                    <a:pt x="107624" y="383976"/>
                    <a:pt x="99810" y="383083"/>
                    <a:pt x="91476" y="383083"/>
                  </a:cubicBezTo>
                  <a:cubicBezTo>
                    <a:pt x="81951" y="383083"/>
                    <a:pt x="72649" y="383455"/>
                    <a:pt x="63570" y="384200"/>
                  </a:cubicBezTo>
                  <a:cubicBezTo>
                    <a:pt x="54492" y="384944"/>
                    <a:pt x="45339" y="385316"/>
                    <a:pt x="36112" y="385316"/>
                  </a:cubicBezTo>
                  <a:cubicBezTo>
                    <a:pt x="34921" y="385316"/>
                    <a:pt x="32912" y="385316"/>
                    <a:pt x="30084" y="385316"/>
                  </a:cubicBezTo>
                  <a:cubicBezTo>
                    <a:pt x="27256" y="385316"/>
                    <a:pt x="24131" y="385241"/>
                    <a:pt x="20708" y="385092"/>
                  </a:cubicBezTo>
                  <a:cubicBezTo>
                    <a:pt x="17285" y="384944"/>
                    <a:pt x="14160" y="384869"/>
                    <a:pt x="11332" y="384869"/>
                  </a:cubicBezTo>
                  <a:cubicBezTo>
                    <a:pt x="8504" y="384869"/>
                    <a:pt x="6495" y="384869"/>
                    <a:pt x="5304" y="384869"/>
                  </a:cubicBezTo>
                  <a:cubicBezTo>
                    <a:pt x="1137" y="381893"/>
                    <a:pt x="-574" y="379214"/>
                    <a:pt x="170" y="376833"/>
                  </a:cubicBezTo>
                  <a:cubicBezTo>
                    <a:pt x="914" y="374451"/>
                    <a:pt x="2625" y="372442"/>
                    <a:pt x="5304" y="370805"/>
                  </a:cubicBezTo>
                  <a:cubicBezTo>
                    <a:pt x="7983" y="369168"/>
                    <a:pt x="11109" y="367828"/>
                    <a:pt x="14680" y="366787"/>
                  </a:cubicBezTo>
                  <a:cubicBezTo>
                    <a:pt x="18252" y="365745"/>
                    <a:pt x="20931" y="364926"/>
                    <a:pt x="22717" y="364331"/>
                  </a:cubicBezTo>
                  <a:cubicBezTo>
                    <a:pt x="26587" y="363438"/>
                    <a:pt x="30010" y="361875"/>
                    <a:pt x="32986" y="359643"/>
                  </a:cubicBezTo>
                  <a:cubicBezTo>
                    <a:pt x="35963" y="357410"/>
                    <a:pt x="38716" y="354806"/>
                    <a:pt x="41246" y="351829"/>
                  </a:cubicBezTo>
                  <a:cubicBezTo>
                    <a:pt x="43776" y="348853"/>
                    <a:pt x="46009" y="345727"/>
                    <a:pt x="47944" y="342453"/>
                  </a:cubicBezTo>
                  <a:cubicBezTo>
                    <a:pt x="49878" y="339179"/>
                    <a:pt x="51887" y="336054"/>
                    <a:pt x="53971" y="333077"/>
                  </a:cubicBezTo>
                  <a:cubicBezTo>
                    <a:pt x="60222" y="323850"/>
                    <a:pt x="65208" y="314250"/>
                    <a:pt x="68928" y="304279"/>
                  </a:cubicBezTo>
                  <a:cubicBezTo>
                    <a:pt x="72649" y="294307"/>
                    <a:pt x="75477" y="284187"/>
                    <a:pt x="77411" y="273918"/>
                  </a:cubicBezTo>
                  <a:cubicBezTo>
                    <a:pt x="79346" y="263649"/>
                    <a:pt x="80760" y="253156"/>
                    <a:pt x="81653" y="242441"/>
                  </a:cubicBezTo>
                  <a:cubicBezTo>
                    <a:pt x="82546" y="231725"/>
                    <a:pt x="83439" y="220861"/>
                    <a:pt x="84332" y="209847"/>
                  </a:cubicBezTo>
                  <a:cubicBezTo>
                    <a:pt x="87606" y="202406"/>
                    <a:pt x="90880" y="193997"/>
                    <a:pt x="94155" y="184621"/>
                  </a:cubicBezTo>
                  <a:cubicBezTo>
                    <a:pt x="97429" y="175245"/>
                    <a:pt x="99810" y="166241"/>
                    <a:pt x="101298" y="157609"/>
                  </a:cubicBezTo>
                  <a:cubicBezTo>
                    <a:pt x="101298" y="155823"/>
                    <a:pt x="101447" y="152549"/>
                    <a:pt x="101745" y="147786"/>
                  </a:cubicBezTo>
                  <a:cubicBezTo>
                    <a:pt x="102043" y="143024"/>
                    <a:pt x="102415" y="137963"/>
                    <a:pt x="102861" y="132606"/>
                  </a:cubicBezTo>
                  <a:cubicBezTo>
                    <a:pt x="103308" y="127248"/>
                    <a:pt x="103680" y="122113"/>
                    <a:pt x="103977" y="117202"/>
                  </a:cubicBezTo>
                  <a:cubicBezTo>
                    <a:pt x="104275" y="112291"/>
                    <a:pt x="104424" y="108942"/>
                    <a:pt x="104424" y="107156"/>
                  </a:cubicBezTo>
                  <a:cubicBezTo>
                    <a:pt x="104721" y="106561"/>
                    <a:pt x="105019" y="105296"/>
                    <a:pt x="105317" y="103361"/>
                  </a:cubicBezTo>
                  <a:cubicBezTo>
                    <a:pt x="105614" y="101426"/>
                    <a:pt x="105912" y="100161"/>
                    <a:pt x="106210" y="99566"/>
                  </a:cubicBezTo>
                  <a:cubicBezTo>
                    <a:pt x="106507" y="98673"/>
                    <a:pt x="107028" y="97036"/>
                    <a:pt x="107772" y="94654"/>
                  </a:cubicBezTo>
                  <a:cubicBezTo>
                    <a:pt x="108517" y="92273"/>
                    <a:pt x="109410" y="89669"/>
                    <a:pt x="110451" y="86841"/>
                  </a:cubicBezTo>
                  <a:cubicBezTo>
                    <a:pt x="111493" y="84013"/>
                    <a:pt x="112460" y="81260"/>
                    <a:pt x="113353" y="78581"/>
                  </a:cubicBezTo>
                  <a:cubicBezTo>
                    <a:pt x="114246" y="75902"/>
                    <a:pt x="114991" y="73967"/>
                    <a:pt x="115586" y="72777"/>
                  </a:cubicBezTo>
                  <a:cubicBezTo>
                    <a:pt x="116181" y="71586"/>
                    <a:pt x="117000" y="69577"/>
                    <a:pt x="118042" y="66749"/>
                  </a:cubicBezTo>
                  <a:cubicBezTo>
                    <a:pt x="119083" y="63921"/>
                    <a:pt x="119902" y="62210"/>
                    <a:pt x="120497" y="61615"/>
                  </a:cubicBezTo>
                  <a:cubicBezTo>
                    <a:pt x="120795" y="60722"/>
                    <a:pt x="121613" y="59010"/>
                    <a:pt x="122953" y="56480"/>
                  </a:cubicBezTo>
                  <a:cubicBezTo>
                    <a:pt x="124292" y="53950"/>
                    <a:pt x="125706" y="51197"/>
                    <a:pt x="127194" y="48220"/>
                  </a:cubicBezTo>
                  <a:cubicBezTo>
                    <a:pt x="128683" y="45243"/>
                    <a:pt x="130171" y="42490"/>
                    <a:pt x="131659" y="39960"/>
                  </a:cubicBezTo>
                  <a:cubicBezTo>
                    <a:pt x="133148" y="37430"/>
                    <a:pt x="134189" y="35718"/>
                    <a:pt x="134785" y="34825"/>
                  </a:cubicBezTo>
                  <a:cubicBezTo>
                    <a:pt x="135082" y="34528"/>
                    <a:pt x="135678" y="33560"/>
                    <a:pt x="136571" y="31923"/>
                  </a:cubicBezTo>
                  <a:cubicBezTo>
                    <a:pt x="137464" y="30286"/>
                    <a:pt x="138431" y="28575"/>
                    <a:pt x="139473" y="26789"/>
                  </a:cubicBezTo>
                  <a:cubicBezTo>
                    <a:pt x="140515" y="25003"/>
                    <a:pt x="141482" y="23366"/>
                    <a:pt x="142375" y="21877"/>
                  </a:cubicBezTo>
                  <a:cubicBezTo>
                    <a:pt x="143268" y="20389"/>
                    <a:pt x="143863" y="19496"/>
                    <a:pt x="144161" y="19199"/>
                  </a:cubicBezTo>
                  <a:cubicBezTo>
                    <a:pt x="145054" y="17710"/>
                    <a:pt x="146170" y="15850"/>
                    <a:pt x="147510" y="13617"/>
                  </a:cubicBezTo>
                  <a:cubicBezTo>
                    <a:pt x="148849" y="11385"/>
                    <a:pt x="150337" y="9301"/>
                    <a:pt x="151974" y="7367"/>
                  </a:cubicBezTo>
                  <a:cubicBezTo>
                    <a:pt x="153611" y="5432"/>
                    <a:pt x="155397" y="3720"/>
                    <a:pt x="157332" y="2232"/>
                  </a:cubicBezTo>
                  <a:cubicBezTo>
                    <a:pt x="159267" y="744"/>
                    <a:pt x="161127" y="0"/>
                    <a:pt x="162913" y="0"/>
                  </a:cubicBezTo>
                  <a:close/>
                  <a:moveTo>
                    <a:pt x="180326" y="83492"/>
                  </a:moveTo>
                  <a:cubicBezTo>
                    <a:pt x="177052" y="83492"/>
                    <a:pt x="173034" y="86394"/>
                    <a:pt x="168271" y="92199"/>
                  </a:cubicBezTo>
                  <a:cubicBezTo>
                    <a:pt x="163509" y="98003"/>
                    <a:pt x="158969" y="104551"/>
                    <a:pt x="154653" y="111844"/>
                  </a:cubicBezTo>
                  <a:cubicBezTo>
                    <a:pt x="150337" y="119137"/>
                    <a:pt x="146542" y="126057"/>
                    <a:pt x="143268" y="132606"/>
                  </a:cubicBezTo>
                  <a:cubicBezTo>
                    <a:pt x="139994" y="139154"/>
                    <a:pt x="138208" y="143321"/>
                    <a:pt x="137910" y="145107"/>
                  </a:cubicBezTo>
                  <a:cubicBezTo>
                    <a:pt x="137612" y="146298"/>
                    <a:pt x="137092" y="148232"/>
                    <a:pt x="136347" y="150911"/>
                  </a:cubicBezTo>
                  <a:cubicBezTo>
                    <a:pt x="135603" y="153590"/>
                    <a:pt x="134785" y="156418"/>
                    <a:pt x="133892" y="159395"/>
                  </a:cubicBezTo>
                  <a:cubicBezTo>
                    <a:pt x="132999" y="162371"/>
                    <a:pt x="132180" y="165199"/>
                    <a:pt x="131436" y="167878"/>
                  </a:cubicBezTo>
                  <a:cubicBezTo>
                    <a:pt x="130692" y="170557"/>
                    <a:pt x="130171" y="172491"/>
                    <a:pt x="129873" y="173682"/>
                  </a:cubicBezTo>
                  <a:cubicBezTo>
                    <a:pt x="130469" y="178742"/>
                    <a:pt x="130097" y="184919"/>
                    <a:pt x="128757" y="192211"/>
                  </a:cubicBezTo>
                  <a:cubicBezTo>
                    <a:pt x="127418" y="199504"/>
                    <a:pt x="126748" y="205978"/>
                    <a:pt x="126748" y="211633"/>
                  </a:cubicBezTo>
                  <a:lnTo>
                    <a:pt x="126748" y="219224"/>
                  </a:lnTo>
                  <a:lnTo>
                    <a:pt x="129873" y="222349"/>
                  </a:lnTo>
                  <a:cubicBezTo>
                    <a:pt x="129873" y="222647"/>
                    <a:pt x="131734" y="222944"/>
                    <a:pt x="135454" y="223242"/>
                  </a:cubicBezTo>
                  <a:cubicBezTo>
                    <a:pt x="139175" y="223540"/>
                    <a:pt x="142077" y="223837"/>
                    <a:pt x="144161" y="224135"/>
                  </a:cubicBezTo>
                  <a:cubicBezTo>
                    <a:pt x="149816" y="224730"/>
                    <a:pt x="155323" y="225400"/>
                    <a:pt x="160681" y="226144"/>
                  </a:cubicBezTo>
                  <a:cubicBezTo>
                    <a:pt x="166039" y="226888"/>
                    <a:pt x="171545" y="227260"/>
                    <a:pt x="177201" y="227260"/>
                  </a:cubicBezTo>
                  <a:cubicBezTo>
                    <a:pt x="185237" y="227260"/>
                    <a:pt x="192679" y="226442"/>
                    <a:pt x="199525" y="224805"/>
                  </a:cubicBezTo>
                  <a:cubicBezTo>
                    <a:pt x="206371" y="223167"/>
                    <a:pt x="213664" y="220861"/>
                    <a:pt x="221403" y="217884"/>
                  </a:cubicBezTo>
                  <a:cubicBezTo>
                    <a:pt x="224082" y="216693"/>
                    <a:pt x="226091" y="214610"/>
                    <a:pt x="227430" y="211633"/>
                  </a:cubicBezTo>
                  <a:cubicBezTo>
                    <a:pt x="228770" y="208657"/>
                    <a:pt x="229737" y="205383"/>
                    <a:pt x="230332" y="201811"/>
                  </a:cubicBezTo>
                  <a:cubicBezTo>
                    <a:pt x="230928" y="198239"/>
                    <a:pt x="231225" y="194667"/>
                    <a:pt x="231225" y="191095"/>
                  </a:cubicBezTo>
                  <a:cubicBezTo>
                    <a:pt x="231225" y="187523"/>
                    <a:pt x="231225" y="184547"/>
                    <a:pt x="231225" y="182165"/>
                  </a:cubicBezTo>
                  <a:cubicBezTo>
                    <a:pt x="231225" y="175022"/>
                    <a:pt x="230258" y="168399"/>
                    <a:pt x="228323" y="162297"/>
                  </a:cubicBezTo>
                  <a:cubicBezTo>
                    <a:pt x="226388" y="156195"/>
                    <a:pt x="224007" y="150242"/>
                    <a:pt x="221179" y="144437"/>
                  </a:cubicBezTo>
                  <a:cubicBezTo>
                    <a:pt x="218352" y="138633"/>
                    <a:pt x="215152" y="132903"/>
                    <a:pt x="211580" y="127248"/>
                  </a:cubicBezTo>
                  <a:cubicBezTo>
                    <a:pt x="208008" y="121592"/>
                    <a:pt x="204436" y="115937"/>
                    <a:pt x="200864" y="110281"/>
                  </a:cubicBezTo>
                  <a:cubicBezTo>
                    <a:pt x="198781" y="107007"/>
                    <a:pt x="197218" y="103658"/>
                    <a:pt x="196176" y="100235"/>
                  </a:cubicBezTo>
                  <a:cubicBezTo>
                    <a:pt x="195135" y="96812"/>
                    <a:pt x="193572" y="93464"/>
                    <a:pt x="191488" y="90190"/>
                  </a:cubicBezTo>
                  <a:cubicBezTo>
                    <a:pt x="190298" y="88404"/>
                    <a:pt x="188660" y="86841"/>
                    <a:pt x="186577" y="85501"/>
                  </a:cubicBezTo>
                  <a:cubicBezTo>
                    <a:pt x="184493" y="84162"/>
                    <a:pt x="182410" y="83492"/>
                    <a:pt x="180326" y="8349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Freeform: Shape 150"/>
            <p:cNvSpPr/>
            <p:nvPr/>
          </p:nvSpPr>
          <p:spPr>
            <a:xfrm>
              <a:off x="5767800" y="3131540"/>
              <a:ext cx="25624" cy="48167"/>
            </a:xfrm>
            <a:custGeom>
              <a:avLst/>
              <a:gdLst/>
              <a:ahLst/>
              <a:cxnLst/>
              <a:rect l="l" t="t" r="r" b="b"/>
              <a:pathLst>
                <a:path w="11163" h="20984">
                  <a:moveTo>
                    <a:pt x="11163" y="0"/>
                  </a:moveTo>
                  <a:cubicBezTo>
                    <a:pt x="10567" y="893"/>
                    <a:pt x="9749" y="2976"/>
                    <a:pt x="8707" y="6250"/>
                  </a:cubicBezTo>
                  <a:cubicBezTo>
                    <a:pt x="7665" y="9525"/>
                    <a:pt x="6847" y="11608"/>
                    <a:pt x="6251" y="12501"/>
                  </a:cubicBezTo>
                  <a:cubicBezTo>
                    <a:pt x="5656" y="13692"/>
                    <a:pt x="4912" y="15403"/>
                    <a:pt x="4019" y="17636"/>
                  </a:cubicBezTo>
                  <a:cubicBezTo>
                    <a:pt x="3126" y="19868"/>
                    <a:pt x="1786" y="20984"/>
                    <a:pt x="0" y="20984"/>
                  </a:cubicBezTo>
                  <a:cubicBezTo>
                    <a:pt x="0" y="17413"/>
                    <a:pt x="893" y="13394"/>
                    <a:pt x="2679" y="8929"/>
                  </a:cubicBezTo>
                  <a:cubicBezTo>
                    <a:pt x="4465" y="4465"/>
                    <a:pt x="7293" y="1488"/>
                    <a:pt x="1116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Freeform: Shape 149"/>
            <p:cNvSpPr/>
            <p:nvPr/>
          </p:nvSpPr>
          <p:spPr>
            <a:xfrm>
              <a:off x="5866189" y="3131542"/>
              <a:ext cx="21522" cy="87114"/>
            </a:xfrm>
            <a:custGeom>
              <a:avLst/>
              <a:gdLst/>
              <a:ahLst/>
              <a:cxnLst/>
              <a:rect l="l" t="t" r="r" b="b"/>
              <a:pathLst>
                <a:path w="9376" h="37951">
                  <a:moveTo>
                    <a:pt x="0" y="0"/>
                  </a:moveTo>
                  <a:cubicBezTo>
                    <a:pt x="2977" y="5060"/>
                    <a:pt x="5283" y="10790"/>
                    <a:pt x="6920" y="17189"/>
                  </a:cubicBezTo>
                  <a:cubicBezTo>
                    <a:pt x="8558" y="23589"/>
                    <a:pt x="9376" y="29468"/>
                    <a:pt x="9376" y="34825"/>
                  </a:cubicBezTo>
                  <a:cubicBezTo>
                    <a:pt x="9376" y="36611"/>
                    <a:pt x="8781" y="37653"/>
                    <a:pt x="7590" y="37951"/>
                  </a:cubicBezTo>
                  <a:lnTo>
                    <a:pt x="7590" y="36165"/>
                  </a:lnTo>
                  <a:lnTo>
                    <a:pt x="0" y="491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Freeform: Shape 148"/>
            <p:cNvSpPr/>
            <p:nvPr/>
          </p:nvSpPr>
          <p:spPr>
            <a:xfrm>
              <a:off x="4828336" y="3153062"/>
              <a:ext cx="36897" cy="79940"/>
            </a:xfrm>
            <a:custGeom>
              <a:avLst/>
              <a:gdLst/>
              <a:ahLst/>
              <a:cxnLst/>
              <a:rect l="l" t="t" r="r" b="b"/>
              <a:pathLst>
                <a:path w="16074" h="34826">
                  <a:moveTo>
                    <a:pt x="0" y="0"/>
                  </a:moveTo>
                  <a:cubicBezTo>
                    <a:pt x="3274" y="4167"/>
                    <a:pt x="6772" y="9450"/>
                    <a:pt x="10493" y="15850"/>
                  </a:cubicBezTo>
                  <a:cubicBezTo>
                    <a:pt x="14213" y="22250"/>
                    <a:pt x="16074" y="28128"/>
                    <a:pt x="16074" y="33486"/>
                  </a:cubicBezTo>
                  <a:lnTo>
                    <a:pt x="16074" y="34826"/>
                  </a:lnTo>
                  <a:cubicBezTo>
                    <a:pt x="12799" y="31254"/>
                    <a:pt x="9302" y="26119"/>
                    <a:pt x="5581" y="19422"/>
                  </a:cubicBezTo>
                  <a:cubicBezTo>
                    <a:pt x="1861" y="12725"/>
                    <a:pt x="0" y="6846"/>
                    <a:pt x="0" y="178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Freeform: Shape 147"/>
            <p:cNvSpPr/>
            <p:nvPr/>
          </p:nvSpPr>
          <p:spPr>
            <a:xfrm>
              <a:off x="5568975" y="3217628"/>
              <a:ext cx="43046" cy="8199"/>
            </a:xfrm>
            <a:custGeom>
              <a:avLst/>
              <a:gdLst/>
              <a:ahLst/>
              <a:cxnLst/>
              <a:rect l="l" t="t" r="r" b="b"/>
              <a:pathLst>
                <a:path w="18753" h="3572">
                  <a:moveTo>
                    <a:pt x="0" y="0"/>
                  </a:moveTo>
                  <a:cubicBezTo>
                    <a:pt x="2977" y="0"/>
                    <a:pt x="6251" y="149"/>
                    <a:pt x="9823" y="447"/>
                  </a:cubicBezTo>
                  <a:cubicBezTo>
                    <a:pt x="13395" y="745"/>
                    <a:pt x="16372" y="1786"/>
                    <a:pt x="18753" y="3572"/>
                  </a:cubicBezTo>
                  <a:lnTo>
                    <a:pt x="16520" y="3572"/>
                  </a:lnTo>
                  <a:lnTo>
                    <a:pt x="14288" y="3572"/>
                  </a:lnTo>
                  <a:cubicBezTo>
                    <a:pt x="13097" y="3572"/>
                    <a:pt x="11684" y="3498"/>
                    <a:pt x="10046" y="3349"/>
                  </a:cubicBezTo>
                  <a:cubicBezTo>
                    <a:pt x="8409" y="3200"/>
                    <a:pt x="6847" y="2977"/>
                    <a:pt x="5358" y="2679"/>
                  </a:cubicBezTo>
                  <a:cubicBezTo>
                    <a:pt x="3572" y="2382"/>
                    <a:pt x="1786" y="2233"/>
                    <a:pt x="0" y="223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Freeform: Shape 146"/>
            <p:cNvSpPr/>
            <p:nvPr/>
          </p:nvSpPr>
          <p:spPr>
            <a:xfrm>
              <a:off x="4141673" y="3222753"/>
              <a:ext cx="45094" cy="8199"/>
            </a:xfrm>
            <a:custGeom>
              <a:avLst/>
              <a:gdLst/>
              <a:ahLst/>
              <a:cxnLst/>
              <a:rect l="l" t="t" r="r" b="b"/>
              <a:pathLst>
                <a:path w="19645" h="3572">
                  <a:moveTo>
                    <a:pt x="5134" y="0"/>
                  </a:moveTo>
                  <a:cubicBezTo>
                    <a:pt x="8557" y="0"/>
                    <a:pt x="10864" y="0"/>
                    <a:pt x="12055" y="0"/>
                  </a:cubicBezTo>
                  <a:lnTo>
                    <a:pt x="19645" y="0"/>
                  </a:lnTo>
                  <a:cubicBezTo>
                    <a:pt x="16966" y="893"/>
                    <a:pt x="13841" y="1711"/>
                    <a:pt x="10269" y="2455"/>
                  </a:cubicBezTo>
                  <a:cubicBezTo>
                    <a:pt x="6697" y="3200"/>
                    <a:pt x="3274" y="3572"/>
                    <a:pt x="0" y="3572"/>
                  </a:cubicBezTo>
                  <a:cubicBezTo>
                    <a:pt x="0" y="1190"/>
                    <a:pt x="1711" y="0"/>
                    <a:pt x="5134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Freeform: Shape 145"/>
            <p:cNvSpPr/>
            <p:nvPr/>
          </p:nvSpPr>
          <p:spPr>
            <a:xfrm>
              <a:off x="5495186" y="3236078"/>
              <a:ext cx="124008" cy="19472"/>
            </a:xfrm>
            <a:custGeom>
              <a:avLst/>
              <a:gdLst/>
              <a:ahLst/>
              <a:cxnLst/>
              <a:rect l="l" t="t" r="r" b="b"/>
              <a:pathLst>
                <a:path w="54024" h="8483">
                  <a:moveTo>
                    <a:pt x="25003" y="0"/>
                  </a:moveTo>
                  <a:cubicBezTo>
                    <a:pt x="29765" y="0"/>
                    <a:pt x="34602" y="223"/>
                    <a:pt x="39513" y="670"/>
                  </a:cubicBezTo>
                  <a:cubicBezTo>
                    <a:pt x="44425" y="1116"/>
                    <a:pt x="49262" y="2084"/>
                    <a:pt x="54024" y="3572"/>
                  </a:cubicBezTo>
                  <a:cubicBezTo>
                    <a:pt x="52536" y="3572"/>
                    <a:pt x="49857" y="3721"/>
                    <a:pt x="45988" y="4018"/>
                  </a:cubicBezTo>
                  <a:cubicBezTo>
                    <a:pt x="42118" y="4316"/>
                    <a:pt x="38025" y="4614"/>
                    <a:pt x="33709" y="4911"/>
                  </a:cubicBezTo>
                  <a:cubicBezTo>
                    <a:pt x="29393" y="5209"/>
                    <a:pt x="25226" y="5507"/>
                    <a:pt x="21208" y="5804"/>
                  </a:cubicBezTo>
                  <a:cubicBezTo>
                    <a:pt x="17189" y="6102"/>
                    <a:pt x="14436" y="6400"/>
                    <a:pt x="12948" y="6697"/>
                  </a:cubicBezTo>
                  <a:cubicBezTo>
                    <a:pt x="12352" y="6697"/>
                    <a:pt x="10566" y="6921"/>
                    <a:pt x="7590" y="7367"/>
                  </a:cubicBezTo>
                  <a:cubicBezTo>
                    <a:pt x="4613" y="7814"/>
                    <a:pt x="2827" y="8037"/>
                    <a:pt x="2232" y="8037"/>
                  </a:cubicBezTo>
                  <a:cubicBezTo>
                    <a:pt x="1934" y="8037"/>
                    <a:pt x="1562" y="8111"/>
                    <a:pt x="1116" y="8260"/>
                  </a:cubicBezTo>
                  <a:cubicBezTo>
                    <a:pt x="669" y="8409"/>
                    <a:pt x="297" y="8483"/>
                    <a:pt x="0" y="8483"/>
                  </a:cubicBezTo>
                  <a:cubicBezTo>
                    <a:pt x="0" y="6400"/>
                    <a:pt x="1116" y="4837"/>
                    <a:pt x="3348" y="3795"/>
                  </a:cubicBezTo>
                  <a:cubicBezTo>
                    <a:pt x="5581" y="2753"/>
                    <a:pt x="8111" y="1935"/>
                    <a:pt x="10938" y="1340"/>
                  </a:cubicBezTo>
                  <a:cubicBezTo>
                    <a:pt x="13766" y="744"/>
                    <a:pt x="16520" y="372"/>
                    <a:pt x="19198" y="223"/>
                  </a:cubicBezTo>
                  <a:cubicBezTo>
                    <a:pt x="21877" y="75"/>
                    <a:pt x="23812" y="0"/>
                    <a:pt x="2500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Freeform: Shape 144"/>
            <p:cNvSpPr/>
            <p:nvPr/>
          </p:nvSpPr>
          <p:spPr>
            <a:xfrm>
              <a:off x="5387574" y="3276046"/>
              <a:ext cx="44070" cy="25622"/>
            </a:xfrm>
            <a:custGeom>
              <a:avLst/>
              <a:gdLst/>
              <a:ahLst/>
              <a:cxnLst/>
              <a:rect l="l" t="t" r="r" b="b"/>
              <a:pathLst>
                <a:path w="19199" h="11162">
                  <a:moveTo>
                    <a:pt x="17413" y="0"/>
                  </a:moveTo>
                  <a:cubicBezTo>
                    <a:pt x="17710" y="0"/>
                    <a:pt x="18008" y="74"/>
                    <a:pt x="18306" y="223"/>
                  </a:cubicBezTo>
                  <a:cubicBezTo>
                    <a:pt x="18603" y="372"/>
                    <a:pt x="18901" y="446"/>
                    <a:pt x="19199" y="446"/>
                  </a:cubicBezTo>
                  <a:cubicBezTo>
                    <a:pt x="18603" y="446"/>
                    <a:pt x="18008" y="595"/>
                    <a:pt x="17413" y="893"/>
                  </a:cubicBezTo>
                  <a:cubicBezTo>
                    <a:pt x="16817" y="1191"/>
                    <a:pt x="16222" y="1488"/>
                    <a:pt x="15627" y="1786"/>
                  </a:cubicBezTo>
                  <a:lnTo>
                    <a:pt x="0" y="11162"/>
                  </a:lnTo>
                  <a:cubicBezTo>
                    <a:pt x="1786" y="8781"/>
                    <a:pt x="4390" y="6325"/>
                    <a:pt x="7813" y="3795"/>
                  </a:cubicBezTo>
                  <a:cubicBezTo>
                    <a:pt x="11236" y="1265"/>
                    <a:pt x="14436" y="0"/>
                    <a:pt x="1741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Freeform: Shape 137"/>
            <p:cNvSpPr/>
            <p:nvPr/>
          </p:nvSpPr>
          <p:spPr>
            <a:xfrm>
              <a:off x="4759670" y="3338567"/>
              <a:ext cx="19472" cy="7173"/>
            </a:xfrm>
            <a:custGeom>
              <a:avLst/>
              <a:gdLst/>
              <a:ahLst/>
              <a:cxnLst/>
              <a:rect l="l" t="t" r="r" b="b"/>
              <a:pathLst>
                <a:path w="8483" h="3125">
                  <a:moveTo>
                    <a:pt x="3125" y="0"/>
                  </a:moveTo>
                  <a:cubicBezTo>
                    <a:pt x="4018" y="0"/>
                    <a:pt x="5134" y="148"/>
                    <a:pt x="6474" y="446"/>
                  </a:cubicBezTo>
                  <a:cubicBezTo>
                    <a:pt x="7813" y="744"/>
                    <a:pt x="8483" y="1637"/>
                    <a:pt x="8483" y="3125"/>
                  </a:cubicBezTo>
                  <a:cubicBezTo>
                    <a:pt x="5506" y="3125"/>
                    <a:pt x="2679" y="2530"/>
                    <a:pt x="0" y="1339"/>
                  </a:cubicBezTo>
                  <a:cubicBezTo>
                    <a:pt x="893" y="446"/>
                    <a:pt x="1934" y="0"/>
                    <a:pt x="312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Freeform: Shape 133"/>
            <p:cNvSpPr/>
            <p:nvPr/>
          </p:nvSpPr>
          <p:spPr>
            <a:xfrm>
              <a:off x="4691003" y="3384684"/>
              <a:ext cx="39970" cy="119911"/>
            </a:xfrm>
            <a:custGeom>
              <a:avLst/>
              <a:gdLst/>
              <a:ahLst/>
              <a:cxnLst/>
              <a:rect l="l" t="t" r="r" b="b"/>
              <a:pathLst>
                <a:path w="17413" h="52239">
                  <a:moveTo>
                    <a:pt x="17413" y="0"/>
                  </a:moveTo>
                  <a:lnTo>
                    <a:pt x="17413" y="893"/>
                  </a:lnTo>
                  <a:lnTo>
                    <a:pt x="17413" y="1786"/>
                  </a:lnTo>
                  <a:cubicBezTo>
                    <a:pt x="13841" y="10121"/>
                    <a:pt x="10865" y="18529"/>
                    <a:pt x="8483" y="27013"/>
                  </a:cubicBezTo>
                  <a:cubicBezTo>
                    <a:pt x="6102" y="35496"/>
                    <a:pt x="3274" y="43905"/>
                    <a:pt x="0" y="52239"/>
                  </a:cubicBezTo>
                  <a:lnTo>
                    <a:pt x="0" y="49114"/>
                  </a:lnTo>
                  <a:cubicBezTo>
                    <a:pt x="0" y="46137"/>
                    <a:pt x="447" y="42193"/>
                    <a:pt x="1340" y="37282"/>
                  </a:cubicBezTo>
                  <a:cubicBezTo>
                    <a:pt x="2233" y="32370"/>
                    <a:pt x="3423" y="27459"/>
                    <a:pt x="4912" y="22548"/>
                  </a:cubicBezTo>
                  <a:cubicBezTo>
                    <a:pt x="6400" y="17636"/>
                    <a:pt x="8186" y="13023"/>
                    <a:pt x="10269" y="8707"/>
                  </a:cubicBezTo>
                  <a:cubicBezTo>
                    <a:pt x="12353" y="4391"/>
                    <a:pt x="14734" y="1489"/>
                    <a:pt x="1741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Freeform: Shape 122"/>
            <p:cNvSpPr/>
            <p:nvPr/>
          </p:nvSpPr>
          <p:spPr>
            <a:xfrm>
              <a:off x="5278376" y="3486146"/>
              <a:ext cx="4660" cy="72767"/>
            </a:xfrm>
            <a:custGeom>
              <a:avLst/>
              <a:gdLst/>
              <a:ahLst/>
              <a:cxnLst/>
              <a:rect l="l" t="t" r="r" b="b"/>
              <a:pathLst>
                <a:path w="2030" h="31701">
                  <a:moveTo>
                    <a:pt x="2030" y="0"/>
                  </a:moveTo>
                  <a:lnTo>
                    <a:pt x="2030" y="31701"/>
                  </a:lnTo>
                  <a:cubicBezTo>
                    <a:pt x="840" y="28724"/>
                    <a:pt x="244" y="25896"/>
                    <a:pt x="244" y="23217"/>
                  </a:cubicBezTo>
                  <a:cubicBezTo>
                    <a:pt x="244" y="20539"/>
                    <a:pt x="244" y="17562"/>
                    <a:pt x="244" y="14288"/>
                  </a:cubicBezTo>
                  <a:cubicBezTo>
                    <a:pt x="244" y="12204"/>
                    <a:pt x="170" y="9823"/>
                    <a:pt x="21" y="7144"/>
                  </a:cubicBezTo>
                  <a:cubicBezTo>
                    <a:pt x="-128" y="4465"/>
                    <a:pt x="542" y="2084"/>
                    <a:pt x="203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Freeform: Shape 120"/>
            <p:cNvSpPr/>
            <p:nvPr/>
          </p:nvSpPr>
          <p:spPr>
            <a:xfrm>
              <a:off x="4549570" y="3497421"/>
              <a:ext cx="4100" cy="50217"/>
            </a:xfrm>
            <a:custGeom>
              <a:avLst/>
              <a:gdLst/>
              <a:ahLst/>
              <a:cxnLst/>
              <a:rect l="l" t="t" r="r" b="b"/>
              <a:pathLst>
                <a:path w="1786" h="21877">
                  <a:moveTo>
                    <a:pt x="1786" y="0"/>
                  </a:moveTo>
                  <a:lnTo>
                    <a:pt x="1786" y="5357"/>
                  </a:lnTo>
                  <a:cubicBezTo>
                    <a:pt x="1786" y="8632"/>
                    <a:pt x="1712" y="11385"/>
                    <a:pt x="1563" y="13617"/>
                  </a:cubicBezTo>
                  <a:cubicBezTo>
                    <a:pt x="1414" y="15850"/>
                    <a:pt x="893" y="18603"/>
                    <a:pt x="0" y="21877"/>
                  </a:cubicBezTo>
                  <a:lnTo>
                    <a:pt x="0" y="15627"/>
                  </a:lnTo>
                  <a:cubicBezTo>
                    <a:pt x="0" y="12650"/>
                    <a:pt x="75" y="10120"/>
                    <a:pt x="224" y="8036"/>
                  </a:cubicBezTo>
                  <a:cubicBezTo>
                    <a:pt x="373" y="5953"/>
                    <a:pt x="893" y="3274"/>
                    <a:pt x="178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Freeform: Shape 119"/>
            <p:cNvSpPr/>
            <p:nvPr/>
          </p:nvSpPr>
          <p:spPr>
            <a:xfrm>
              <a:off x="4665381" y="3504592"/>
              <a:ext cx="8199" cy="51243"/>
            </a:xfrm>
            <a:custGeom>
              <a:avLst/>
              <a:gdLst/>
              <a:ahLst/>
              <a:cxnLst/>
              <a:rect l="l" t="t" r="r" b="b"/>
              <a:pathLst>
                <a:path w="3572" h="22324">
                  <a:moveTo>
                    <a:pt x="3126" y="0"/>
                  </a:moveTo>
                  <a:cubicBezTo>
                    <a:pt x="3126" y="595"/>
                    <a:pt x="3200" y="1339"/>
                    <a:pt x="3349" y="2232"/>
                  </a:cubicBezTo>
                  <a:cubicBezTo>
                    <a:pt x="3498" y="3125"/>
                    <a:pt x="3572" y="3721"/>
                    <a:pt x="3572" y="4018"/>
                  </a:cubicBezTo>
                  <a:cubicBezTo>
                    <a:pt x="3572" y="7293"/>
                    <a:pt x="3274" y="10120"/>
                    <a:pt x="2679" y="12502"/>
                  </a:cubicBezTo>
                  <a:cubicBezTo>
                    <a:pt x="2084" y="14883"/>
                    <a:pt x="1191" y="18157"/>
                    <a:pt x="0" y="22324"/>
                  </a:cubicBezTo>
                  <a:lnTo>
                    <a:pt x="0" y="17413"/>
                  </a:lnTo>
                  <a:cubicBezTo>
                    <a:pt x="0" y="14139"/>
                    <a:pt x="149" y="11385"/>
                    <a:pt x="447" y="9153"/>
                  </a:cubicBezTo>
                  <a:cubicBezTo>
                    <a:pt x="744" y="6920"/>
                    <a:pt x="1637" y="3870"/>
                    <a:pt x="312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Freeform: Shape 116"/>
            <p:cNvSpPr/>
            <p:nvPr/>
          </p:nvSpPr>
          <p:spPr>
            <a:xfrm>
              <a:off x="4723800" y="3627577"/>
              <a:ext cx="64566" cy="4100"/>
            </a:xfrm>
            <a:custGeom>
              <a:avLst/>
              <a:gdLst/>
              <a:ahLst/>
              <a:cxnLst/>
              <a:rect l="l" t="t" r="r" b="b"/>
              <a:pathLst>
                <a:path w="28128" h="1786">
                  <a:moveTo>
                    <a:pt x="18752" y="0"/>
                  </a:moveTo>
                  <a:lnTo>
                    <a:pt x="28128" y="0"/>
                  </a:lnTo>
                  <a:cubicBezTo>
                    <a:pt x="23663" y="893"/>
                    <a:pt x="20092" y="1414"/>
                    <a:pt x="17413" y="1563"/>
                  </a:cubicBezTo>
                  <a:cubicBezTo>
                    <a:pt x="14734" y="1712"/>
                    <a:pt x="11311" y="1786"/>
                    <a:pt x="7144" y="1786"/>
                  </a:cubicBezTo>
                  <a:lnTo>
                    <a:pt x="0" y="1786"/>
                  </a:lnTo>
                  <a:cubicBezTo>
                    <a:pt x="3274" y="893"/>
                    <a:pt x="6325" y="372"/>
                    <a:pt x="9153" y="223"/>
                  </a:cubicBezTo>
                  <a:cubicBezTo>
                    <a:pt x="11980" y="75"/>
                    <a:pt x="15180" y="0"/>
                    <a:pt x="18752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Freeform: Shape 114"/>
            <p:cNvSpPr/>
            <p:nvPr/>
          </p:nvSpPr>
          <p:spPr>
            <a:xfrm>
              <a:off x="5016912" y="3674722"/>
              <a:ext cx="61492" cy="145532"/>
            </a:xfrm>
            <a:custGeom>
              <a:avLst/>
              <a:gdLst/>
              <a:ahLst/>
              <a:cxnLst/>
              <a:rect l="l" t="t" r="r" b="b"/>
              <a:pathLst>
                <a:path w="26789" h="63401">
                  <a:moveTo>
                    <a:pt x="0" y="0"/>
                  </a:moveTo>
                  <a:lnTo>
                    <a:pt x="17413" y="34826"/>
                  </a:lnTo>
                  <a:cubicBezTo>
                    <a:pt x="17711" y="35422"/>
                    <a:pt x="18678" y="37728"/>
                    <a:pt x="20315" y="41747"/>
                  </a:cubicBezTo>
                  <a:cubicBezTo>
                    <a:pt x="21952" y="45765"/>
                    <a:pt x="23069" y="48667"/>
                    <a:pt x="23664" y="50453"/>
                  </a:cubicBezTo>
                  <a:cubicBezTo>
                    <a:pt x="23962" y="51346"/>
                    <a:pt x="24557" y="52983"/>
                    <a:pt x="25450" y="55364"/>
                  </a:cubicBezTo>
                  <a:cubicBezTo>
                    <a:pt x="26343" y="57746"/>
                    <a:pt x="26789" y="59234"/>
                    <a:pt x="26789" y="59829"/>
                  </a:cubicBezTo>
                  <a:lnTo>
                    <a:pt x="26789" y="61615"/>
                  </a:lnTo>
                  <a:lnTo>
                    <a:pt x="26789" y="63401"/>
                  </a:lnTo>
                  <a:lnTo>
                    <a:pt x="25003" y="61615"/>
                  </a:lnTo>
                  <a:lnTo>
                    <a:pt x="1340" y="9377"/>
                  </a:lnTo>
                  <a:cubicBezTo>
                    <a:pt x="1340" y="9079"/>
                    <a:pt x="1116" y="8112"/>
                    <a:pt x="670" y="6474"/>
                  </a:cubicBezTo>
                  <a:cubicBezTo>
                    <a:pt x="223" y="4837"/>
                    <a:pt x="0" y="3721"/>
                    <a:pt x="0" y="3126"/>
                  </a:cubicBezTo>
                  <a:lnTo>
                    <a:pt x="0" y="17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Freeform: Shape 113"/>
            <p:cNvSpPr/>
            <p:nvPr/>
          </p:nvSpPr>
          <p:spPr>
            <a:xfrm>
              <a:off x="3799366" y="3678820"/>
              <a:ext cx="36894" cy="105562"/>
            </a:xfrm>
            <a:custGeom>
              <a:avLst/>
              <a:gdLst/>
              <a:ahLst/>
              <a:cxnLst/>
              <a:rect l="l" t="t" r="r" b="b"/>
              <a:pathLst>
                <a:path w="16073" h="45988">
                  <a:moveTo>
                    <a:pt x="15627" y="0"/>
                  </a:moveTo>
                  <a:cubicBezTo>
                    <a:pt x="15627" y="298"/>
                    <a:pt x="15701" y="596"/>
                    <a:pt x="15850" y="893"/>
                  </a:cubicBezTo>
                  <a:cubicBezTo>
                    <a:pt x="15999" y="1191"/>
                    <a:pt x="16073" y="1489"/>
                    <a:pt x="16073" y="1786"/>
                  </a:cubicBezTo>
                  <a:cubicBezTo>
                    <a:pt x="16073" y="8632"/>
                    <a:pt x="14213" y="16223"/>
                    <a:pt x="10492" y="24557"/>
                  </a:cubicBezTo>
                  <a:cubicBezTo>
                    <a:pt x="6772" y="32891"/>
                    <a:pt x="3274" y="40035"/>
                    <a:pt x="0" y="45988"/>
                  </a:cubicBezTo>
                  <a:lnTo>
                    <a:pt x="0" y="44202"/>
                  </a:lnTo>
                  <a:lnTo>
                    <a:pt x="0" y="42863"/>
                  </a:lnTo>
                  <a:cubicBezTo>
                    <a:pt x="1488" y="35421"/>
                    <a:pt x="3497" y="28054"/>
                    <a:pt x="6027" y="20762"/>
                  </a:cubicBezTo>
                  <a:cubicBezTo>
                    <a:pt x="8557" y="13469"/>
                    <a:pt x="11757" y="6549"/>
                    <a:pt x="1562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Freeform: Shape 108"/>
            <p:cNvSpPr/>
            <p:nvPr/>
          </p:nvSpPr>
          <p:spPr>
            <a:xfrm>
              <a:off x="3480630" y="3701368"/>
              <a:ext cx="11275" cy="50219"/>
            </a:xfrm>
            <a:custGeom>
              <a:avLst/>
              <a:gdLst/>
              <a:ahLst/>
              <a:cxnLst/>
              <a:rect l="l" t="t" r="r" b="b"/>
              <a:pathLst>
                <a:path w="4912" h="21878">
                  <a:moveTo>
                    <a:pt x="0" y="0"/>
                  </a:moveTo>
                  <a:cubicBezTo>
                    <a:pt x="1489" y="2381"/>
                    <a:pt x="2679" y="5209"/>
                    <a:pt x="3572" y="8483"/>
                  </a:cubicBezTo>
                  <a:cubicBezTo>
                    <a:pt x="4465" y="11757"/>
                    <a:pt x="4912" y="14883"/>
                    <a:pt x="4912" y="17859"/>
                  </a:cubicBezTo>
                  <a:lnTo>
                    <a:pt x="4912" y="21878"/>
                  </a:lnTo>
                  <a:cubicBezTo>
                    <a:pt x="3721" y="18901"/>
                    <a:pt x="2605" y="15850"/>
                    <a:pt x="1563" y="12725"/>
                  </a:cubicBezTo>
                  <a:cubicBezTo>
                    <a:pt x="521" y="9599"/>
                    <a:pt x="0" y="6400"/>
                    <a:pt x="0" y="312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Freeform: Shape 106"/>
            <p:cNvSpPr/>
            <p:nvPr/>
          </p:nvSpPr>
          <p:spPr>
            <a:xfrm>
              <a:off x="4730973" y="3714130"/>
              <a:ext cx="57392" cy="4660"/>
            </a:xfrm>
            <a:custGeom>
              <a:avLst/>
              <a:gdLst/>
              <a:ahLst/>
              <a:cxnLst/>
              <a:rect l="l" t="t" r="r" b="b"/>
              <a:pathLst>
                <a:path w="25003" h="2030">
                  <a:moveTo>
                    <a:pt x="20092" y="21"/>
                  </a:moveTo>
                  <a:cubicBezTo>
                    <a:pt x="22176" y="-128"/>
                    <a:pt x="23813" y="542"/>
                    <a:pt x="25003" y="2030"/>
                  </a:cubicBezTo>
                  <a:lnTo>
                    <a:pt x="0" y="2030"/>
                  </a:lnTo>
                  <a:cubicBezTo>
                    <a:pt x="2679" y="840"/>
                    <a:pt x="5135" y="244"/>
                    <a:pt x="7367" y="244"/>
                  </a:cubicBezTo>
                  <a:cubicBezTo>
                    <a:pt x="9600" y="244"/>
                    <a:pt x="12204" y="244"/>
                    <a:pt x="15181" y="244"/>
                  </a:cubicBezTo>
                  <a:cubicBezTo>
                    <a:pt x="16371" y="244"/>
                    <a:pt x="18008" y="170"/>
                    <a:pt x="20092" y="2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Freeform: Shape 104"/>
            <p:cNvSpPr/>
            <p:nvPr/>
          </p:nvSpPr>
          <p:spPr>
            <a:xfrm>
              <a:off x="4346648" y="3718792"/>
              <a:ext cx="167052" cy="238795"/>
            </a:xfrm>
            <a:custGeom>
              <a:avLst/>
              <a:gdLst/>
              <a:ahLst/>
              <a:cxnLst/>
              <a:rect l="l" t="t" r="r" b="b"/>
              <a:pathLst>
                <a:path w="72776" h="104031">
                  <a:moveTo>
                    <a:pt x="70991" y="0"/>
                  </a:moveTo>
                  <a:lnTo>
                    <a:pt x="72776" y="1340"/>
                  </a:lnTo>
                  <a:cubicBezTo>
                    <a:pt x="72181" y="4019"/>
                    <a:pt x="71735" y="6549"/>
                    <a:pt x="71437" y="8930"/>
                  </a:cubicBezTo>
                  <a:cubicBezTo>
                    <a:pt x="70842" y="11014"/>
                    <a:pt x="70470" y="13097"/>
                    <a:pt x="70321" y="15181"/>
                  </a:cubicBezTo>
                  <a:cubicBezTo>
                    <a:pt x="70172" y="17264"/>
                    <a:pt x="69949" y="19050"/>
                    <a:pt x="69651" y="20539"/>
                  </a:cubicBezTo>
                  <a:cubicBezTo>
                    <a:pt x="69353" y="21432"/>
                    <a:pt x="68907" y="23143"/>
                    <a:pt x="68312" y="25673"/>
                  </a:cubicBezTo>
                  <a:cubicBezTo>
                    <a:pt x="67716" y="28203"/>
                    <a:pt x="67121" y="30064"/>
                    <a:pt x="66526" y="31254"/>
                  </a:cubicBezTo>
                  <a:cubicBezTo>
                    <a:pt x="65633" y="33338"/>
                    <a:pt x="63921" y="37058"/>
                    <a:pt x="61391" y="42416"/>
                  </a:cubicBezTo>
                  <a:cubicBezTo>
                    <a:pt x="58861" y="47774"/>
                    <a:pt x="56257" y="53355"/>
                    <a:pt x="53578" y="59159"/>
                  </a:cubicBezTo>
                  <a:cubicBezTo>
                    <a:pt x="50899" y="64964"/>
                    <a:pt x="48369" y="70470"/>
                    <a:pt x="45987" y="75679"/>
                  </a:cubicBezTo>
                  <a:cubicBezTo>
                    <a:pt x="43606" y="80888"/>
                    <a:pt x="41969" y="84535"/>
                    <a:pt x="41076" y="86618"/>
                  </a:cubicBezTo>
                  <a:cubicBezTo>
                    <a:pt x="41076" y="86618"/>
                    <a:pt x="40778" y="86916"/>
                    <a:pt x="40183" y="87511"/>
                  </a:cubicBezTo>
                  <a:lnTo>
                    <a:pt x="39737" y="87958"/>
                  </a:lnTo>
                  <a:cubicBezTo>
                    <a:pt x="38844" y="88553"/>
                    <a:pt x="37132" y="89446"/>
                    <a:pt x="34602" y="90637"/>
                  </a:cubicBezTo>
                  <a:cubicBezTo>
                    <a:pt x="32072" y="91827"/>
                    <a:pt x="30509" y="92571"/>
                    <a:pt x="29914" y="92869"/>
                  </a:cubicBezTo>
                  <a:cubicBezTo>
                    <a:pt x="28128" y="93762"/>
                    <a:pt x="25672" y="94804"/>
                    <a:pt x="22547" y="95994"/>
                  </a:cubicBezTo>
                  <a:cubicBezTo>
                    <a:pt x="19422" y="97185"/>
                    <a:pt x="16296" y="98376"/>
                    <a:pt x="13171" y="99566"/>
                  </a:cubicBezTo>
                  <a:cubicBezTo>
                    <a:pt x="10045" y="100757"/>
                    <a:pt x="7367" y="101799"/>
                    <a:pt x="5134" y="102692"/>
                  </a:cubicBezTo>
                  <a:cubicBezTo>
                    <a:pt x="2902" y="103585"/>
                    <a:pt x="1785" y="104031"/>
                    <a:pt x="1785" y="104031"/>
                  </a:cubicBezTo>
                  <a:lnTo>
                    <a:pt x="0" y="104031"/>
                  </a:lnTo>
                  <a:cubicBezTo>
                    <a:pt x="4762" y="100459"/>
                    <a:pt x="10120" y="97557"/>
                    <a:pt x="16073" y="95325"/>
                  </a:cubicBezTo>
                  <a:cubicBezTo>
                    <a:pt x="22026" y="93092"/>
                    <a:pt x="27682" y="91232"/>
                    <a:pt x="33039" y="89744"/>
                  </a:cubicBezTo>
                  <a:cubicBezTo>
                    <a:pt x="37504" y="86469"/>
                    <a:pt x="41820" y="80740"/>
                    <a:pt x="45987" y="72554"/>
                  </a:cubicBezTo>
                  <a:cubicBezTo>
                    <a:pt x="50155" y="64368"/>
                    <a:pt x="53950" y="55588"/>
                    <a:pt x="57373" y="46211"/>
                  </a:cubicBezTo>
                  <a:cubicBezTo>
                    <a:pt x="60796" y="36835"/>
                    <a:pt x="63698" y="27831"/>
                    <a:pt x="66079" y="19199"/>
                  </a:cubicBezTo>
                  <a:cubicBezTo>
                    <a:pt x="68460" y="10567"/>
                    <a:pt x="70098" y="4167"/>
                    <a:pt x="70991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Freeform: Shape 103"/>
            <p:cNvSpPr/>
            <p:nvPr/>
          </p:nvSpPr>
          <p:spPr>
            <a:xfrm>
              <a:off x="4578267" y="3729039"/>
              <a:ext cx="87114" cy="105562"/>
            </a:xfrm>
            <a:custGeom>
              <a:avLst/>
              <a:gdLst/>
              <a:ahLst/>
              <a:cxnLst/>
              <a:rect l="l" t="t" r="r" b="b"/>
              <a:pathLst>
                <a:path w="37951" h="45988">
                  <a:moveTo>
                    <a:pt x="32593" y="0"/>
                  </a:moveTo>
                  <a:lnTo>
                    <a:pt x="37951" y="0"/>
                  </a:lnTo>
                  <a:cubicBezTo>
                    <a:pt x="37951" y="298"/>
                    <a:pt x="37728" y="595"/>
                    <a:pt x="37281" y="893"/>
                  </a:cubicBezTo>
                  <a:cubicBezTo>
                    <a:pt x="36835" y="1191"/>
                    <a:pt x="36612" y="1488"/>
                    <a:pt x="36612" y="1786"/>
                  </a:cubicBezTo>
                  <a:cubicBezTo>
                    <a:pt x="27682" y="7739"/>
                    <a:pt x="20166" y="13916"/>
                    <a:pt x="14064" y="20315"/>
                  </a:cubicBezTo>
                  <a:cubicBezTo>
                    <a:pt x="7962" y="26715"/>
                    <a:pt x="3274" y="35272"/>
                    <a:pt x="0" y="45988"/>
                  </a:cubicBezTo>
                  <a:lnTo>
                    <a:pt x="0" y="42863"/>
                  </a:lnTo>
                  <a:cubicBezTo>
                    <a:pt x="0" y="38100"/>
                    <a:pt x="670" y="33114"/>
                    <a:pt x="2009" y="27905"/>
                  </a:cubicBezTo>
                  <a:cubicBezTo>
                    <a:pt x="3349" y="22696"/>
                    <a:pt x="5358" y="18083"/>
                    <a:pt x="8037" y="14064"/>
                  </a:cubicBezTo>
                  <a:cubicBezTo>
                    <a:pt x="10716" y="10046"/>
                    <a:pt x="14139" y="6697"/>
                    <a:pt x="18306" y="4018"/>
                  </a:cubicBezTo>
                  <a:cubicBezTo>
                    <a:pt x="22473" y="1340"/>
                    <a:pt x="27236" y="0"/>
                    <a:pt x="3259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/>
            <p:cNvSpPr/>
            <p:nvPr/>
          </p:nvSpPr>
          <p:spPr>
            <a:xfrm>
              <a:off x="4901103" y="3739288"/>
              <a:ext cx="32795" cy="102486"/>
            </a:xfrm>
            <a:custGeom>
              <a:avLst/>
              <a:gdLst/>
              <a:ahLst/>
              <a:cxnLst/>
              <a:rect l="l" t="t" r="r" b="b"/>
              <a:pathLst>
                <a:path w="14287" h="44648">
                  <a:moveTo>
                    <a:pt x="892" y="0"/>
                  </a:moveTo>
                  <a:cubicBezTo>
                    <a:pt x="2083" y="0"/>
                    <a:pt x="3125" y="819"/>
                    <a:pt x="4018" y="2456"/>
                  </a:cubicBezTo>
                  <a:cubicBezTo>
                    <a:pt x="4911" y="4093"/>
                    <a:pt x="5729" y="5953"/>
                    <a:pt x="6474" y="8037"/>
                  </a:cubicBezTo>
                  <a:cubicBezTo>
                    <a:pt x="7218" y="10120"/>
                    <a:pt x="7887" y="12129"/>
                    <a:pt x="8483" y="14064"/>
                  </a:cubicBezTo>
                  <a:cubicBezTo>
                    <a:pt x="9078" y="15999"/>
                    <a:pt x="9376" y="17264"/>
                    <a:pt x="9376" y="17859"/>
                  </a:cubicBezTo>
                  <a:cubicBezTo>
                    <a:pt x="9376" y="18157"/>
                    <a:pt x="9599" y="19348"/>
                    <a:pt x="10045" y="21431"/>
                  </a:cubicBezTo>
                  <a:cubicBezTo>
                    <a:pt x="10492" y="23515"/>
                    <a:pt x="10938" y="25896"/>
                    <a:pt x="11385" y="28575"/>
                  </a:cubicBezTo>
                  <a:cubicBezTo>
                    <a:pt x="11831" y="31254"/>
                    <a:pt x="12352" y="33933"/>
                    <a:pt x="12948" y="36612"/>
                  </a:cubicBezTo>
                  <a:cubicBezTo>
                    <a:pt x="13543" y="39291"/>
                    <a:pt x="13989" y="41374"/>
                    <a:pt x="14287" y="42862"/>
                  </a:cubicBezTo>
                  <a:lnTo>
                    <a:pt x="14287" y="44648"/>
                  </a:lnTo>
                  <a:lnTo>
                    <a:pt x="12501" y="44648"/>
                  </a:lnTo>
                  <a:lnTo>
                    <a:pt x="1339" y="3572"/>
                  </a:lnTo>
                  <a:lnTo>
                    <a:pt x="0" y="446"/>
                  </a:lnTo>
                  <a:cubicBezTo>
                    <a:pt x="297" y="149"/>
                    <a:pt x="595" y="0"/>
                    <a:pt x="892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5854916" y="3783358"/>
              <a:ext cx="54317" cy="122984"/>
            </a:xfrm>
            <a:custGeom>
              <a:avLst/>
              <a:gdLst/>
              <a:ahLst/>
              <a:cxnLst/>
              <a:rect l="l" t="t" r="r" b="b"/>
              <a:pathLst>
                <a:path w="23663" h="53578">
                  <a:moveTo>
                    <a:pt x="21877" y="0"/>
                  </a:moveTo>
                  <a:cubicBezTo>
                    <a:pt x="23068" y="297"/>
                    <a:pt x="23663" y="967"/>
                    <a:pt x="23663" y="2009"/>
                  </a:cubicBezTo>
                  <a:cubicBezTo>
                    <a:pt x="23663" y="3051"/>
                    <a:pt x="23663" y="3869"/>
                    <a:pt x="23663" y="4465"/>
                  </a:cubicBezTo>
                  <a:cubicBezTo>
                    <a:pt x="23663" y="13394"/>
                    <a:pt x="21431" y="22398"/>
                    <a:pt x="16966" y="31477"/>
                  </a:cubicBezTo>
                  <a:cubicBezTo>
                    <a:pt x="12501" y="40555"/>
                    <a:pt x="6846" y="47922"/>
                    <a:pt x="0" y="53578"/>
                  </a:cubicBezTo>
                  <a:lnTo>
                    <a:pt x="0" y="53131"/>
                  </a:lnTo>
                  <a:cubicBezTo>
                    <a:pt x="0" y="52238"/>
                    <a:pt x="297" y="51197"/>
                    <a:pt x="893" y="50006"/>
                  </a:cubicBezTo>
                  <a:cubicBezTo>
                    <a:pt x="1488" y="48815"/>
                    <a:pt x="2232" y="47550"/>
                    <a:pt x="3125" y="46211"/>
                  </a:cubicBezTo>
                  <a:cubicBezTo>
                    <a:pt x="4018" y="44871"/>
                    <a:pt x="4762" y="43681"/>
                    <a:pt x="5357" y="42639"/>
                  </a:cubicBezTo>
                  <a:cubicBezTo>
                    <a:pt x="5953" y="41597"/>
                    <a:pt x="6250" y="41076"/>
                    <a:pt x="6250" y="41076"/>
                  </a:cubicBezTo>
                  <a:cubicBezTo>
                    <a:pt x="9822" y="34230"/>
                    <a:pt x="12948" y="27607"/>
                    <a:pt x="15627" y="21208"/>
                  </a:cubicBezTo>
                  <a:cubicBezTo>
                    <a:pt x="18305" y="14808"/>
                    <a:pt x="20389" y="7739"/>
                    <a:pt x="2187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/>
            <p:cNvSpPr/>
            <p:nvPr/>
          </p:nvSpPr>
          <p:spPr>
            <a:xfrm>
              <a:off x="5750378" y="3790533"/>
              <a:ext cx="61492" cy="98389"/>
            </a:xfrm>
            <a:custGeom>
              <a:avLst/>
              <a:gdLst/>
              <a:ahLst/>
              <a:cxnLst/>
              <a:rect l="l" t="t" r="r" b="b"/>
              <a:pathLst>
                <a:path w="26789" h="42863">
                  <a:moveTo>
                    <a:pt x="26789" y="0"/>
                  </a:moveTo>
                  <a:cubicBezTo>
                    <a:pt x="25301" y="3274"/>
                    <a:pt x="23589" y="6921"/>
                    <a:pt x="21655" y="10939"/>
                  </a:cubicBezTo>
                  <a:cubicBezTo>
                    <a:pt x="19720" y="14957"/>
                    <a:pt x="17562" y="18976"/>
                    <a:pt x="15181" y="22994"/>
                  </a:cubicBezTo>
                  <a:cubicBezTo>
                    <a:pt x="12799" y="27012"/>
                    <a:pt x="10344" y="30808"/>
                    <a:pt x="7814" y="34379"/>
                  </a:cubicBezTo>
                  <a:cubicBezTo>
                    <a:pt x="5284" y="37951"/>
                    <a:pt x="2679" y="40779"/>
                    <a:pt x="0" y="42863"/>
                  </a:cubicBezTo>
                  <a:lnTo>
                    <a:pt x="0" y="41970"/>
                  </a:lnTo>
                  <a:cubicBezTo>
                    <a:pt x="0" y="40184"/>
                    <a:pt x="1116" y="37207"/>
                    <a:pt x="3349" y="33040"/>
                  </a:cubicBezTo>
                  <a:cubicBezTo>
                    <a:pt x="5581" y="28873"/>
                    <a:pt x="8186" y="24557"/>
                    <a:pt x="11162" y="20092"/>
                  </a:cubicBezTo>
                  <a:cubicBezTo>
                    <a:pt x="14139" y="15627"/>
                    <a:pt x="17115" y="11460"/>
                    <a:pt x="20092" y="7590"/>
                  </a:cubicBezTo>
                  <a:cubicBezTo>
                    <a:pt x="23069" y="3721"/>
                    <a:pt x="25301" y="1191"/>
                    <a:pt x="2678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Freeform: Shape 93"/>
            <p:cNvSpPr/>
            <p:nvPr/>
          </p:nvSpPr>
          <p:spPr>
            <a:xfrm>
              <a:off x="5092752" y="3804880"/>
              <a:ext cx="32797" cy="101462"/>
            </a:xfrm>
            <a:custGeom>
              <a:avLst/>
              <a:gdLst/>
              <a:ahLst/>
              <a:cxnLst/>
              <a:rect l="l" t="t" r="r" b="b"/>
              <a:pathLst>
                <a:path w="14288" h="44202">
                  <a:moveTo>
                    <a:pt x="0" y="0"/>
                  </a:moveTo>
                  <a:cubicBezTo>
                    <a:pt x="595" y="1488"/>
                    <a:pt x="1637" y="4167"/>
                    <a:pt x="3125" y="8037"/>
                  </a:cubicBezTo>
                  <a:cubicBezTo>
                    <a:pt x="4614" y="11906"/>
                    <a:pt x="5656" y="14585"/>
                    <a:pt x="6251" y="16073"/>
                  </a:cubicBezTo>
                  <a:cubicBezTo>
                    <a:pt x="6846" y="17859"/>
                    <a:pt x="7590" y="20017"/>
                    <a:pt x="8483" y="22547"/>
                  </a:cubicBezTo>
                  <a:cubicBezTo>
                    <a:pt x="9376" y="25077"/>
                    <a:pt x="10269" y="27608"/>
                    <a:pt x="11162" y="30138"/>
                  </a:cubicBezTo>
                  <a:cubicBezTo>
                    <a:pt x="12055" y="32668"/>
                    <a:pt x="12799" y="34900"/>
                    <a:pt x="13395" y="36835"/>
                  </a:cubicBezTo>
                  <a:cubicBezTo>
                    <a:pt x="13990" y="38770"/>
                    <a:pt x="14288" y="39737"/>
                    <a:pt x="14288" y="39737"/>
                  </a:cubicBezTo>
                  <a:lnTo>
                    <a:pt x="14288" y="44202"/>
                  </a:lnTo>
                  <a:cubicBezTo>
                    <a:pt x="11013" y="38546"/>
                    <a:pt x="7814" y="31924"/>
                    <a:pt x="4688" y="24333"/>
                  </a:cubicBezTo>
                  <a:cubicBezTo>
                    <a:pt x="1563" y="16743"/>
                    <a:pt x="0" y="9525"/>
                    <a:pt x="0" y="2679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Freeform: Shape 92"/>
            <p:cNvSpPr/>
            <p:nvPr/>
          </p:nvSpPr>
          <p:spPr>
            <a:xfrm>
              <a:off x="5397823" y="3811816"/>
              <a:ext cx="91780" cy="91450"/>
            </a:xfrm>
            <a:custGeom>
              <a:avLst/>
              <a:gdLst/>
              <a:ahLst/>
              <a:cxnLst/>
              <a:rect l="l" t="t" r="r" b="b"/>
              <a:pathLst>
                <a:path w="39984" h="39840">
                  <a:moveTo>
                    <a:pt x="1339" y="215"/>
                  </a:moveTo>
                  <a:cubicBezTo>
                    <a:pt x="1934" y="-157"/>
                    <a:pt x="2679" y="-45"/>
                    <a:pt x="3571" y="550"/>
                  </a:cubicBezTo>
                  <a:cubicBezTo>
                    <a:pt x="5357" y="1740"/>
                    <a:pt x="7441" y="3898"/>
                    <a:pt x="9822" y="7024"/>
                  </a:cubicBezTo>
                  <a:cubicBezTo>
                    <a:pt x="12204" y="10149"/>
                    <a:pt x="14659" y="13498"/>
                    <a:pt x="17189" y="17070"/>
                  </a:cubicBezTo>
                  <a:cubicBezTo>
                    <a:pt x="19719" y="20642"/>
                    <a:pt x="22026" y="23469"/>
                    <a:pt x="24110" y="25553"/>
                  </a:cubicBezTo>
                  <a:cubicBezTo>
                    <a:pt x="24407" y="25851"/>
                    <a:pt x="25226" y="26520"/>
                    <a:pt x="26565" y="27562"/>
                  </a:cubicBezTo>
                  <a:cubicBezTo>
                    <a:pt x="27905" y="28604"/>
                    <a:pt x="29393" y="29795"/>
                    <a:pt x="31030" y="31134"/>
                  </a:cubicBezTo>
                  <a:cubicBezTo>
                    <a:pt x="32667" y="32473"/>
                    <a:pt x="34156" y="33664"/>
                    <a:pt x="35495" y="34706"/>
                  </a:cubicBezTo>
                  <a:cubicBezTo>
                    <a:pt x="36835" y="35748"/>
                    <a:pt x="37802" y="36417"/>
                    <a:pt x="38397" y="36715"/>
                  </a:cubicBezTo>
                  <a:cubicBezTo>
                    <a:pt x="39588" y="38203"/>
                    <a:pt x="40109" y="39096"/>
                    <a:pt x="39960" y="39394"/>
                  </a:cubicBezTo>
                  <a:cubicBezTo>
                    <a:pt x="39811" y="39692"/>
                    <a:pt x="39439" y="39840"/>
                    <a:pt x="38844" y="39840"/>
                  </a:cubicBezTo>
                  <a:cubicBezTo>
                    <a:pt x="35570" y="39840"/>
                    <a:pt x="31700" y="38278"/>
                    <a:pt x="27235" y="35152"/>
                  </a:cubicBezTo>
                  <a:cubicBezTo>
                    <a:pt x="22770" y="32027"/>
                    <a:pt x="18529" y="28381"/>
                    <a:pt x="14510" y="24213"/>
                  </a:cubicBezTo>
                  <a:cubicBezTo>
                    <a:pt x="10492" y="20046"/>
                    <a:pt x="7069" y="15954"/>
                    <a:pt x="4241" y="11935"/>
                  </a:cubicBezTo>
                  <a:cubicBezTo>
                    <a:pt x="1413" y="7917"/>
                    <a:pt x="0" y="4866"/>
                    <a:pt x="0" y="2782"/>
                  </a:cubicBezTo>
                  <a:cubicBezTo>
                    <a:pt x="297" y="1443"/>
                    <a:pt x="744" y="587"/>
                    <a:pt x="1339" y="215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/>
            <p:cNvSpPr/>
            <p:nvPr/>
          </p:nvSpPr>
          <p:spPr>
            <a:xfrm>
              <a:off x="4582367" y="3848950"/>
              <a:ext cx="7173" cy="47143"/>
            </a:xfrm>
            <a:custGeom>
              <a:avLst/>
              <a:gdLst/>
              <a:ahLst/>
              <a:cxnLst/>
              <a:rect l="l" t="t" r="r" b="b"/>
              <a:pathLst>
                <a:path w="3125" h="20538">
                  <a:moveTo>
                    <a:pt x="3125" y="0"/>
                  </a:moveTo>
                  <a:lnTo>
                    <a:pt x="3125" y="4018"/>
                  </a:lnTo>
                  <a:cubicBezTo>
                    <a:pt x="3125" y="6697"/>
                    <a:pt x="2753" y="9376"/>
                    <a:pt x="2009" y="12055"/>
                  </a:cubicBezTo>
                  <a:cubicBezTo>
                    <a:pt x="1265" y="14734"/>
                    <a:pt x="595" y="17561"/>
                    <a:pt x="0" y="20538"/>
                  </a:cubicBezTo>
                  <a:lnTo>
                    <a:pt x="0" y="16520"/>
                  </a:lnTo>
                  <a:cubicBezTo>
                    <a:pt x="0" y="13245"/>
                    <a:pt x="149" y="10567"/>
                    <a:pt x="446" y="8483"/>
                  </a:cubicBezTo>
                  <a:cubicBezTo>
                    <a:pt x="744" y="6399"/>
                    <a:pt x="1637" y="3572"/>
                    <a:pt x="312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4596716" y="3917617"/>
              <a:ext cx="58416" cy="18448"/>
            </a:xfrm>
            <a:custGeom>
              <a:avLst/>
              <a:gdLst/>
              <a:ahLst/>
              <a:cxnLst/>
              <a:rect l="l" t="t" r="r" b="b"/>
              <a:pathLst>
                <a:path w="25449" h="8037">
                  <a:moveTo>
                    <a:pt x="0" y="0"/>
                  </a:moveTo>
                  <a:cubicBezTo>
                    <a:pt x="4167" y="596"/>
                    <a:pt x="8409" y="1712"/>
                    <a:pt x="12725" y="3349"/>
                  </a:cubicBezTo>
                  <a:cubicBezTo>
                    <a:pt x="17041" y="4986"/>
                    <a:pt x="21282" y="6549"/>
                    <a:pt x="25449" y="8037"/>
                  </a:cubicBezTo>
                  <a:lnTo>
                    <a:pt x="22770" y="8037"/>
                  </a:lnTo>
                  <a:lnTo>
                    <a:pt x="20538" y="8037"/>
                  </a:lnTo>
                  <a:cubicBezTo>
                    <a:pt x="19347" y="7739"/>
                    <a:pt x="17338" y="7442"/>
                    <a:pt x="14510" y="7144"/>
                  </a:cubicBezTo>
                  <a:cubicBezTo>
                    <a:pt x="11683" y="6846"/>
                    <a:pt x="9971" y="6549"/>
                    <a:pt x="9376" y="6251"/>
                  </a:cubicBezTo>
                  <a:cubicBezTo>
                    <a:pt x="7888" y="5953"/>
                    <a:pt x="5953" y="5432"/>
                    <a:pt x="3572" y="4688"/>
                  </a:cubicBezTo>
                  <a:cubicBezTo>
                    <a:pt x="1190" y="3944"/>
                    <a:pt x="0" y="3423"/>
                    <a:pt x="0" y="312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/>
            <p:cNvSpPr/>
            <p:nvPr/>
          </p:nvSpPr>
          <p:spPr>
            <a:xfrm>
              <a:off x="5500103" y="3924793"/>
              <a:ext cx="108842" cy="29604"/>
            </a:xfrm>
            <a:custGeom>
              <a:avLst/>
              <a:gdLst/>
              <a:ahLst/>
              <a:cxnLst/>
              <a:rect l="l" t="t" r="r" b="b"/>
              <a:pathLst>
                <a:path w="47417" h="12897">
                  <a:moveTo>
                    <a:pt x="3215" y="0"/>
                  </a:moveTo>
                  <a:cubicBezTo>
                    <a:pt x="7085" y="0"/>
                    <a:pt x="10806" y="521"/>
                    <a:pt x="14378" y="1562"/>
                  </a:cubicBezTo>
                  <a:cubicBezTo>
                    <a:pt x="17949" y="2604"/>
                    <a:pt x="21521" y="3795"/>
                    <a:pt x="25093" y="5134"/>
                  </a:cubicBezTo>
                  <a:cubicBezTo>
                    <a:pt x="28665" y="6474"/>
                    <a:pt x="32311" y="7739"/>
                    <a:pt x="36032" y="8929"/>
                  </a:cubicBezTo>
                  <a:cubicBezTo>
                    <a:pt x="39753" y="10120"/>
                    <a:pt x="43548" y="10864"/>
                    <a:pt x="47417" y="11162"/>
                  </a:cubicBezTo>
                  <a:cubicBezTo>
                    <a:pt x="45334" y="11757"/>
                    <a:pt x="43697" y="12129"/>
                    <a:pt x="42506" y="12278"/>
                  </a:cubicBezTo>
                  <a:cubicBezTo>
                    <a:pt x="41315" y="12427"/>
                    <a:pt x="39827" y="12501"/>
                    <a:pt x="38041" y="12501"/>
                  </a:cubicBezTo>
                  <a:cubicBezTo>
                    <a:pt x="35958" y="13096"/>
                    <a:pt x="32311" y="13022"/>
                    <a:pt x="27102" y="12278"/>
                  </a:cubicBezTo>
                  <a:cubicBezTo>
                    <a:pt x="21893" y="11534"/>
                    <a:pt x="16908" y="10492"/>
                    <a:pt x="12145" y="9153"/>
                  </a:cubicBezTo>
                  <a:cubicBezTo>
                    <a:pt x="7383" y="7813"/>
                    <a:pt x="3811" y="6250"/>
                    <a:pt x="1429" y="4464"/>
                  </a:cubicBezTo>
                  <a:cubicBezTo>
                    <a:pt x="-952" y="2679"/>
                    <a:pt x="-356" y="1190"/>
                    <a:pt x="321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/>
            <p:cNvSpPr/>
            <p:nvPr/>
          </p:nvSpPr>
          <p:spPr>
            <a:xfrm>
              <a:off x="5590499" y="3931966"/>
              <a:ext cx="61492" cy="4657"/>
            </a:xfrm>
            <a:custGeom>
              <a:avLst/>
              <a:gdLst/>
              <a:ahLst/>
              <a:cxnLst/>
              <a:rect l="l" t="t" r="r" b="b"/>
              <a:pathLst>
                <a:path w="26789" h="2029">
                  <a:moveTo>
                    <a:pt x="0" y="0"/>
                  </a:moveTo>
                  <a:lnTo>
                    <a:pt x="26789" y="0"/>
                  </a:lnTo>
                  <a:lnTo>
                    <a:pt x="25449" y="1786"/>
                  </a:lnTo>
                  <a:lnTo>
                    <a:pt x="16966" y="1786"/>
                  </a:lnTo>
                  <a:cubicBezTo>
                    <a:pt x="15478" y="1786"/>
                    <a:pt x="12873" y="1860"/>
                    <a:pt x="9153" y="2009"/>
                  </a:cubicBezTo>
                  <a:cubicBezTo>
                    <a:pt x="5432" y="2158"/>
                    <a:pt x="2381" y="1488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/>
            <p:cNvSpPr/>
            <p:nvPr/>
          </p:nvSpPr>
          <p:spPr>
            <a:xfrm>
              <a:off x="5174743" y="3942213"/>
              <a:ext cx="48169" cy="8966"/>
            </a:xfrm>
            <a:custGeom>
              <a:avLst/>
              <a:gdLst/>
              <a:ahLst/>
              <a:cxnLst/>
              <a:rect l="l" t="t" r="r" b="b"/>
              <a:pathLst>
                <a:path w="20985" h="3906">
                  <a:moveTo>
                    <a:pt x="0" y="0"/>
                  </a:moveTo>
                  <a:cubicBezTo>
                    <a:pt x="3274" y="0"/>
                    <a:pt x="6772" y="372"/>
                    <a:pt x="10492" y="1116"/>
                  </a:cubicBezTo>
                  <a:cubicBezTo>
                    <a:pt x="14213" y="1860"/>
                    <a:pt x="17710" y="2679"/>
                    <a:pt x="20985" y="3572"/>
                  </a:cubicBezTo>
                  <a:lnTo>
                    <a:pt x="13394" y="3572"/>
                  </a:lnTo>
                  <a:cubicBezTo>
                    <a:pt x="13097" y="3572"/>
                    <a:pt x="12204" y="3646"/>
                    <a:pt x="10715" y="3795"/>
                  </a:cubicBezTo>
                  <a:cubicBezTo>
                    <a:pt x="9227" y="3944"/>
                    <a:pt x="7739" y="3944"/>
                    <a:pt x="6251" y="3795"/>
                  </a:cubicBezTo>
                  <a:cubicBezTo>
                    <a:pt x="4762" y="3646"/>
                    <a:pt x="3348" y="3274"/>
                    <a:pt x="2009" y="2679"/>
                  </a:cubicBezTo>
                  <a:cubicBezTo>
                    <a:pt x="670" y="2083"/>
                    <a:pt x="0" y="1190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/>
            <p:cNvSpPr/>
            <p:nvPr/>
          </p:nvSpPr>
          <p:spPr>
            <a:xfrm>
              <a:off x="4933898" y="3953485"/>
              <a:ext cx="22548" cy="11275"/>
            </a:xfrm>
            <a:custGeom>
              <a:avLst/>
              <a:gdLst/>
              <a:ahLst/>
              <a:cxnLst/>
              <a:rect l="l" t="t" r="r" b="b"/>
              <a:pathLst>
                <a:path w="9823" h="4912">
                  <a:moveTo>
                    <a:pt x="7590" y="0"/>
                  </a:moveTo>
                  <a:lnTo>
                    <a:pt x="9823" y="0"/>
                  </a:lnTo>
                  <a:cubicBezTo>
                    <a:pt x="9823" y="1786"/>
                    <a:pt x="8930" y="3051"/>
                    <a:pt x="7144" y="3795"/>
                  </a:cubicBezTo>
                  <a:cubicBezTo>
                    <a:pt x="5358" y="4539"/>
                    <a:pt x="3721" y="4912"/>
                    <a:pt x="2232" y="4912"/>
                  </a:cubicBezTo>
                  <a:lnTo>
                    <a:pt x="0" y="4912"/>
                  </a:lnTo>
                  <a:cubicBezTo>
                    <a:pt x="595" y="4316"/>
                    <a:pt x="1860" y="3498"/>
                    <a:pt x="3795" y="2456"/>
                  </a:cubicBezTo>
                  <a:cubicBezTo>
                    <a:pt x="5730" y="1414"/>
                    <a:pt x="6995" y="595"/>
                    <a:pt x="759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/>
            <p:cNvSpPr/>
            <p:nvPr/>
          </p:nvSpPr>
          <p:spPr>
            <a:xfrm>
              <a:off x="3428069" y="3954512"/>
              <a:ext cx="34115" cy="18446"/>
            </a:xfrm>
            <a:custGeom>
              <a:avLst/>
              <a:gdLst/>
              <a:ahLst/>
              <a:cxnLst/>
              <a:rect l="l" t="t" r="r" b="b"/>
              <a:pathLst>
                <a:path w="14862" h="8036">
                  <a:moveTo>
                    <a:pt x="128" y="0"/>
                  </a:moveTo>
                  <a:cubicBezTo>
                    <a:pt x="3104" y="0"/>
                    <a:pt x="5857" y="744"/>
                    <a:pt x="8387" y="2232"/>
                  </a:cubicBezTo>
                  <a:cubicBezTo>
                    <a:pt x="10918" y="3720"/>
                    <a:pt x="13076" y="5655"/>
                    <a:pt x="14862" y="8036"/>
                  </a:cubicBezTo>
                  <a:lnTo>
                    <a:pt x="13522" y="8036"/>
                  </a:lnTo>
                  <a:cubicBezTo>
                    <a:pt x="5783" y="4167"/>
                    <a:pt x="1541" y="1860"/>
                    <a:pt x="797" y="1116"/>
                  </a:cubicBezTo>
                  <a:cubicBezTo>
                    <a:pt x="53" y="372"/>
                    <a:pt x="-170" y="0"/>
                    <a:pt x="128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3411965" y="4019079"/>
              <a:ext cx="54317" cy="26648"/>
            </a:xfrm>
            <a:custGeom>
              <a:avLst/>
              <a:gdLst/>
              <a:ahLst/>
              <a:cxnLst/>
              <a:rect l="l" t="t" r="r" b="b"/>
              <a:pathLst>
                <a:path w="23663" h="11609">
                  <a:moveTo>
                    <a:pt x="23663" y="0"/>
                  </a:moveTo>
                  <a:lnTo>
                    <a:pt x="23663" y="2679"/>
                  </a:lnTo>
                  <a:cubicBezTo>
                    <a:pt x="23663" y="4763"/>
                    <a:pt x="22696" y="6400"/>
                    <a:pt x="20761" y="7590"/>
                  </a:cubicBezTo>
                  <a:cubicBezTo>
                    <a:pt x="18827" y="8781"/>
                    <a:pt x="16594" y="9674"/>
                    <a:pt x="14064" y="10269"/>
                  </a:cubicBezTo>
                  <a:cubicBezTo>
                    <a:pt x="11534" y="10865"/>
                    <a:pt x="8929" y="11237"/>
                    <a:pt x="6251" y="11386"/>
                  </a:cubicBezTo>
                  <a:cubicBezTo>
                    <a:pt x="3572" y="11534"/>
                    <a:pt x="1488" y="11609"/>
                    <a:pt x="0" y="11609"/>
                  </a:cubicBezTo>
                  <a:lnTo>
                    <a:pt x="0" y="9823"/>
                  </a:lnTo>
                  <a:cubicBezTo>
                    <a:pt x="0" y="9823"/>
                    <a:pt x="744" y="9451"/>
                    <a:pt x="2232" y="8707"/>
                  </a:cubicBezTo>
                  <a:cubicBezTo>
                    <a:pt x="3720" y="7962"/>
                    <a:pt x="5432" y="7218"/>
                    <a:pt x="7367" y="6474"/>
                  </a:cubicBezTo>
                  <a:cubicBezTo>
                    <a:pt x="9302" y="5730"/>
                    <a:pt x="11311" y="4912"/>
                    <a:pt x="13394" y="4019"/>
                  </a:cubicBezTo>
                  <a:cubicBezTo>
                    <a:pt x="15478" y="3126"/>
                    <a:pt x="17264" y="2381"/>
                    <a:pt x="18752" y="1786"/>
                  </a:cubicBezTo>
                  <a:cubicBezTo>
                    <a:pt x="19347" y="1488"/>
                    <a:pt x="20166" y="1191"/>
                    <a:pt x="21208" y="893"/>
                  </a:cubicBezTo>
                  <a:cubicBezTo>
                    <a:pt x="22250" y="595"/>
                    <a:pt x="23068" y="298"/>
                    <a:pt x="2366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/>
            <p:cNvSpPr/>
            <p:nvPr/>
          </p:nvSpPr>
          <p:spPr>
            <a:xfrm>
              <a:off x="5168593" y="4022155"/>
              <a:ext cx="58419" cy="11273"/>
            </a:xfrm>
            <a:custGeom>
              <a:avLst/>
              <a:gdLst/>
              <a:ahLst/>
              <a:cxnLst/>
              <a:rect l="l" t="t" r="r" b="b"/>
              <a:pathLst>
                <a:path w="25450" h="4911">
                  <a:moveTo>
                    <a:pt x="23664" y="0"/>
                  </a:moveTo>
                  <a:lnTo>
                    <a:pt x="24557" y="0"/>
                  </a:lnTo>
                  <a:lnTo>
                    <a:pt x="25450" y="0"/>
                  </a:lnTo>
                  <a:lnTo>
                    <a:pt x="23664" y="1786"/>
                  </a:lnTo>
                  <a:cubicBezTo>
                    <a:pt x="23664" y="2083"/>
                    <a:pt x="21654" y="2604"/>
                    <a:pt x="17636" y="3348"/>
                  </a:cubicBezTo>
                  <a:cubicBezTo>
                    <a:pt x="13618" y="4092"/>
                    <a:pt x="10418" y="4613"/>
                    <a:pt x="8037" y="4911"/>
                  </a:cubicBezTo>
                  <a:lnTo>
                    <a:pt x="4018" y="4911"/>
                  </a:lnTo>
                  <a:lnTo>
                    <a:pt x="0" y="4911"/>
                  </a:lnTo>
                  <a:cubicBezTo>
                    <a:pt x="298" y="4613"/>
                    <a:pt x="818" y="4316"/>
                    <a:pt x="1563" y="4018"/>
                  </a:cubicBezTo>
                  <a:cubicBezTo>
                    <a:pt x="2307" y="3720"/>
                    <a:pt x="2828" y="3423"/>
                    <a:pt x="3125" y="3125"/>
                  </a:cubicBezTo>
                  <a:cubicBezTo>
                    <a:pt x="3423" y="3125"/>
                    <a:pt x="4465" y="2976"/>
                    <a:pt x="6251" y="2679"/>
                  </a:cubicBezTo>
                  <a:cubicBezTo>
                    <a:pt x="8037" y="2381"/>
                    <a:pt x="9971" y="2083"/>
                    <a:pt x="12055" y="1786"/>
                  </a:cubicBezTo>
                  <a:cubicBezTo>
                    <a:pt x="14139" y="1488"/>
                    <a:pt x="16297" y="1190"/>
                    <a:pt x="18529" y="893"/>
                  </a:cubicBezTo>
                  <a:cubicBezTo>
                    <a:pt x="20761" y="595"/>
                    <a:pt x="22473" y="297"/>
                    <a:pt x="23664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/>
            <p:cNvSpPr/>
            <p:nvPr/>
          </p:nvSpPr>
          <p:spPr>
            <a:xfrm>
              <a:off x="4353821" y="4026255"/>
              <a:ext cx="54319" cy="8197"/>
            </a:xfrm>
            <a:custGeom>
              <a:avLst/>
              <a:gdLst/>
              <a:ahLst/>
              <a:cxnLst/>
              <a:rect l="l" t="t" r="r" b="b"/>
              <a:pathLst>
                <a:path w="23664" h="3571">
                  <a:moveTo>
                    <a:pt x="0" y="0"/>
                  </a:moveTo>
                  <a:cubicBezTo>
                    <a:pt x="595" y="297"/>
                    <a:pt x="1414" y="595"/>
                    <a:pt x="2456" y="893"/>
                  </a:cubicBezTo>
                  <a:cubicBezTo>
                    <a:pt x="3497" y="1190"/>
                    <a:pt x="4316" y="1339"/>
                    <a:pt x="4911" y="1339"/>
                  </a:cubicBezTo>
                  <a:cubicBezTo>
                    <a:pt x="6400" y="1637"/>
                    <a:pt x="9525" y="1786"/>
                    <a:pt x="14287" y="1786"/>
                  </a:cubicBezTo>
                  <a:cubicBezTo>
                    <a:pt x="19050" y="1786"/>
                    <a:pt x="22175" y="1637"/>
                    <a:pt x="23664" y="1339"/>
                  </a:cubicBezTo>
                  <a:cubicBezTo>
                    <a:pt x="15329" y="2827"/>
                    <a:pt x="7441" y="3571"/>
                    <a:pt x="0" y="357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/>
            <p:cNvSpPr/>
            <p:nvPr/>
          </p:nvSpPr>
          <p:spPr>
            <a:xfrm>
              <a:off x="4549570" y="4026253"/>
              <a:ext cx="105562" cy="14346"/>
            </a:xfrm>
            <a:custGeom>
              <a:avLst/>
              <a:gdLst/>
              <a:ahLst/>
              <a:cxnLst/>
              <a:rect l="l" t="t" r="r" b="b"/>
              <a:pathLst>
                <a:path w="45988" h="6250">
                  <a:moveTo>
                    <a:pt x="0" y="0"/>
                  </a:moveTo>
                  <a:lnTo>
                    <a:pt x="4019" y="0"/>
                  </a:lnTo>
                  <a:cubicBezTo>
                    <a:pt x="11163" y="0"/>
                    <a:pt x="18232" y="372"/>
                    <a:pt x="25227" y="1116"/>
                  </a:cubicBezTo>
                  <a:cubicBezTo>
                    <a:pt x="32222" y="1860"/>
                    <a:pt x="39142" y="3571"/>
                    <a:pt x="45988" y="6250"/>
                  </a:cubicBezTo>
                  <a:lnTo>
                    <a:pt x="37059" y="6250"/>
                  </a:lnTo>
                  <a:cubicBezTo>
                    <a:pt x="30808" y="6250"/>
                    <a:pt x="24557" y="5804"/>
                    <a:pt x="18306" y="4911"/>
                  </a:cubicBezTo>
                  <a:cubicBezTo>
                    <a:pt x="12056" y="4018"/>
                    <a:pt x="5954" y="2381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4099653" y="4033428"/>
              <a:ext cx="98386" cy="15372"/>
            </a:xfrm>
            <a:custGeom>
              <a:avLst/>
              <a:gdLst/>
              <a:ahLst/>
              <a:cxnLst/>
              <a:rect l="l" t="t" r="r" b="b"/>
              <a:pathLst>
                <a:path w="42862" h="6697">
                  <a:moveTo>
                    <a:pt x="33933" y="0"/>
                  </a:moveTo>
                  <a:cubicBezTo>
                    <a:pt x="34528" y="0"/>
                    <a:pt x="36016" y="74"/>
                    <a:pt x="38397" y="223"/>
                  </a:cubicBezTo>
                  <a:cubicBezTo>
                    <a:pt x="40779" y="372"/>
                    <a:pt x="42267" y="446"/>
                    <a:pt x="42862" y="446"/>
                  </a:cubicBezTo>
                  <a:cubicBezTo>
                    <a:pt x="36016" y="2828"/>
                    <a:pt x="29170" y="4465"/>
                    <a:pt x="22324" y="5358"/>
                  </a:cubicBezTo>
                  <a:cubicBezTo>
                    <a:pt x="15478" y="6251"/>
                    <a:pt x="8632" y="6697"/>
                    <a:pt x="1786" y="6697"/>
                  </a:cubicBezTo>
                  <a:lnTo>
                    <a:pt x="0" y="6697"/>
                  </a:lnTo>
                  <a:cubicBezTo>
                    <a:pt x="4167" y="3721"/>
                    <a:pt x="9599" y="1860"/>
                    <a:pt x="16296" y="1116"/>
                  </a:cubicBezTo>
                  <a:cubicBezTo>
                    <a:pt x="22994" y="372"/>
                    <a:pt x="28872" y="0"/>
                    <a:pt x="3393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/>
            <p:cNvSpPr/>
            <p:nvPr/>
          </p:nvSpPr>
          <p:spPr>
            <a:xfrm>
              <a:off x="4393791" y="4043675"/>
              <a:ext cx="32795" cy="4100"/>
            </a:xfrm>
            <a:custGeom>
              <a:avLst/>
              <a:gdLst/>
              <a:ahLst/>
              <a:cxnLst/>
              <a:rect l="l" t="t" r="r" b="b"/>
              <a:pathLst>
                <a:path w="14287" h="1786">
                  <a:moveTo>
                    <a:pt x="9376" y="0"/>
                  </a:moveTo>
                  <a:cubicBezTo>
                    <a:pt x="9971" y="0"/>
                    <a:pt x="10864" y="74"/>
                    <a:pt x="12055" y="223"/>
                  </a:cubicBezTo>
                  <a:cubicBezTo>
                    <a:pt x="13246" y="372"/>
                    <a:pt x="13990" y="446"/>
                    <a:pt x="14287" y="446"/>
                  </a:cubicBezTo>
                  <a:lnTo>
                    <a:pt x="12501" y="1786"/>
                  </a:lnTo>
                  <a:lnTo>
                    <a:pt x="0" y="1786"/>
                  </a:lnTo>
                  <a:cubicBezTo>
                    <a:pt x="1786" y="893"/>
                    <a:pt x="3348" y="372"/>
                    <a:pt x="4688" y="223"/>
                  </a:cubicBezTo>
                  <a:cubicBezTo>
                    <a:pt x="6027" y="74"/>
                    <a:pt x="7590" y="0"/>
                    <a:pt x="937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: Shape 69"/>
            <p:cNvSpPr/>
            <p:nvPr/>
          </p:nvSpPr>
          <p:spPr>
            <a:xfrm>
              <a:off x="5496210" y="4044155"/>
              <a:ext cx="141433" cy="18992"/>
            </a:xfrm>
            <a:custGeom>
              <a:avLst/>
              <a:gdLst/>
              <a:ahLst/>
              <a:cxnLst/>
              <a:rect l="l" t="t" r="r" b="b"/>
              <a:pathLst>
                <a:path w="61615" h="8274">
                  <a:moveTo>
                    <a:pt x="5358" y="14"/>
                  </a:moveTo>
                  <a:cubicBezTo>
                    <a:pt x="8334" y="163"/>
                    <a:pt x="10716" y="237"/>
                    <a:pt x="12502" y="237"/>
                  </a:cubicBezTo>
                  <a:cubicBezTo>
                    <a:pt x="20241" y="237"/>
                    <a:pt x="28426" y="981"/>
                    <a:pt x="37058" y="2470"/>
                  </a:cubicBezTo>
                  <a:cubicBezTo>
                    <a:pt x="45690" y="3958"/>
                    <a:pt x="53876" y="4702"/>
                    <a:pt x="61615" y="4702"/>
                  </a:cubicBezTo>
                  <a:cubicBezTo>
                    <a:pt x="56852" y="7083"/>
                    <a:pt x="51718" y="8274"/>
                    <a:pt x="46211" y="8274"/>
                  </a:cubicBezTo>
                  <a:cubicBezTo>
                    <a:pt x="40705" y="8274"/>
                    <a:pt x="35570" y="8274"/>
                    <a:pt x="30808" y="8274"/>
                  </a:cubicBezTo>
                  <a:cubicBezTo>
                    <a:pt x="24854" y="8274"/>
                    <a:pt x="19497" y="8051"/>
                    <a:pt x="14734" y="7604"/>
                  </a:cubicBezTo>
                  <a:cubicBezTo>
                    <a:pt x="9972" y="7158"/>
                    <a:pt x="5060" y="5744"/>
                    <a:pt x="0" y="3363"/>
                  </a:cubicBezTo>
                  <a:cubicBezTo>
                    <a:pt x="595" y="981"/>
                    <a:pt x="2381" y="-135"/>
                    <a:pt x="5358" y="1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5114274" y="4047775"/>
              <a:ext cx="32797" cy="8199"/>
            </a:xfrm>
            <a:custGeom>
              <a:avLst/>
              <a:gdLst/>
              <a:ahLst/>
              <a:cxnLst/>
              <a:rect l="l" t="t" r="r" b="b"/>
              <a:pathLst>
                <a:path w="14288" h="3572">
                  <a:moveTo>
                    <a:pt x="12055" y="0"/>
                  </a:moveTo>
                  <a:lnTo>
                    <a:pt x="14288" y="0"/>
                  </a:lnTo>
                  <a:cubicBezTo>
                    <a:pt x="13692" y="595"/>
                    <a:pt x="11907" y="1190"/>
                    <a:pt x="8930" y="1786"/>
                  </a:cubicBezTo>
                  <a:cubicBezTo>
                    <a:pt x="5953" y="2381"/>
                    <a:pt x="4019" y="2827"/>
                    <a:pt x="3126" y="3125"/>
                  </a:cubicBezTo>
                  <a:cubicBezTo>
                    <a:pt x="3126" y="3423"/>
                    <a:pt x="2977" y="3572"/>
                    <a:pt x="2679" y="3572"/>
                  </a:cubicBezTo>
                  <a:lnTo>
                    <a:pt x="1786" y="3572"/>
                  </a:lnTo>
                  <a:cubicBezTo>
                    <a:pt x="1489" y="3572"/>
                    <a:pt x="1191" y="3497"/>
                    <a:pt x="893" y="3348"/>
                  </a:cubicBezTo>
                  <a:cubicBezTo>
                    <a:pt x="596" y="3200"/>
                    <a:pt x="298" y="3125"/>
                    <a:pt x="0" y="3125"/>
                  </a:cubicBezTo>
                  <a:cubicBezTo>
                    <a:pt x="3274" y="1042"/>
                    <a:pt x="7293" y="0"/>
                    <a:pt x="1205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4933898" y="4054950"/>
              <a:ext cx="122984" cy="18448"/>
            </a:xfrm>
            <a:custGeom>
              <a:avLst/>
              <a:gdLst/>
              <a:ahLst/>
              <a:cxnLst/>
              <a:rect l="l" t="t" r="r" b="b"/>
              <a:pathLst>
                <a:path w="53578" h="8037">
                  <a:moveTo>
                    <a:pt x="28575" y="0"/>
                  </a:moveTo>
                  <a:cubicBezTo>
                    <a:pt x="36909" y="0"/>
                    <a:pt x="45244" y="1637"/>
                    <a:pt x="53578" y="4911"/>
                  </a:cubicBezTo>
                  <a:cubicBezTo>
                    <a:pt x="46137" y="6995"/>
                    <a:pt x="38100" y="8037"/>
                    <a:pt x="29468" y="8037"/>
                  </a:cubicBezTo>
                  <a:cubicBezTo>
                    <a:pt x="24408" y="8037"/>
                    <a:pt x="19348" y="7814"/>
                    <a:pt x="14288" y="7367"/>
                  </a:cubicBezTo>
                  <a:cubicBezTo>
                    <a:pt x="9227" y="6921"/>
                    <a:pt x="4465" y="5507"/>
                    <a:pt x="0" y="3126"/>
                  </a:cubicBezTo>
                  <a:cubicBezTo>
                    <a:pt x="4465" y="2233"/>
                    <a:pt x="9079" y="1488"/>
                    <a:pt x="13841" y="893"/>
                  </a:cubicBezTo>
                  <a:cubicBezTo>
                    <a:pt x="18604" y="298"/>
                    <a:pt x="23515" y="0"/>
                    <a:pt x="2857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Freeform: Shape 165"/>
            <p:cNvSpPr/>
            <p:nvPr/>
          </p:nvSpPr>
          <p:spPr>
            <a:xfrm>
              <a:off x="5096171" y="1797315"/>
              <a:ext cx="792325" cy="1031375"/>
            </a:xfrm>
            <a:custGeom>
              <a:avLst/>
              <a:gdLst/>
              <a:ahLst/>
              <a:cxnLst/>
              <a:rect l="l" t="t" r="r" b="b"/>
              <a:pathLst>
                <a:path w="345176" h="449318">
                  <a:moveTo>
                    <a:pt x="315664" y="0"/>
                  </a:moveTo>
                  <a:cubicBezTo>
                    <a:pt x="319534" y="0"/>
                    <a:pt x="324296" y="744"/>
                    <a:pt x="329952" y="2232"/>
                  </a:cubicBezTo>
                  <a:cubicBezTo>
                    <a:pt x="332333" y="3720"/>
                    <a:pt x="334417" y="6251"/>
                    <a:pt x="336203" y="9822"/>
                  </a:cubicBezTo>
                  <a:cubicBezTo>
                    <a:pt x="337989" y="13394"/>
                    <a:pt x="339551" y="17264"/>
                    <a:pt x="340891" y="21431"/>
                  </a:cubicBezTo>
                  <a:cubicBezTo>
                    <a:pt x="342230" y="25598"/>
                    <a:pt x="343198" y="29542"/>
                    <a:pt x="343793" y="33263"/>
                  </a:cubicBezTo>
                  <a:cubicBezTo>
                    <a:pt x="344388" y="36984"/>
                    <a:pt x="344835" y="39737"/>
                    <a:pt x="345132" y="41523"/>
                  </a:cubicBezTo>
                  <a:cubicBezTo>
                    <a:pt x="345430" y="43904"/>
                    <a:pt x="344239" y="45913"/>
                    <a:pt x="341560" y="47550"/>
                  </a:cubicBezTo>
                  <a:cubicBezTo>
                    <a:pt x="338882" y="49187"/>
                    <a:pt x="336500" y="50304"/>
                    <a:pt x="334417" y="50899"/>
                  </a:cubicBezTo>
                  <a:cubicBezTo>
                    <a:pt x="331142" y="50899"/>
                    <a:pt x="326752" y="51122"/>
                    <a:pt x="321245" y="51569"/>
                  </a:cubicBezTo>
                  <a:cubicBezTo>
                    <a:pt x="315739" y="52015"/>
                    <a:pt x="311348" y="53727"/>
                    <a:pt x="308074" y="56703"/>
                  </a:cubicBezTo>
                  <a:cubicBezTo>
                    <a:pt x="308074" y="57596"/>
                    <a:pt x="307925" y="59159"/>
                    <a:pt x="307628" y="61391"/>
                  </a:cubicBezTo>
                  <a:cubicBezTo>
                    <a:pt x="307330" y="63624"/>
                    <a:pt x="306958" y="66079"/>
                    <a:pt x="306511" y="68758"/>
                  </a:cubicBezTo>
                  <a:cubicBezTo>
                    <a:pt x="306065" y="71437"/>
                    <a:pt x="305693" y="73893"/>
                    <a:pt x="305395" y="76125"/>
                  </a:cubicBezTo>
                  <a:cubicBezTo>
                    <a:pt x="305098" y="78358"/>
                    <a:pt x="304949" y="79920"/>
                    <a:pt x="304949" y="80813"/>
                  </a:cubicBezTo>
                  <a:cubicBezTo>
                    <a:pt x="304949" y="81409"/>
                    <a:pt x="304800" y="82227"/>
                    <a:pt x="304502" y="83269"/>
                  </a:cubicBezTo>
                  <a:cubicBezTo>
                    <a:pt x="304205" y="84311"/>
                    <a:pt x="304056" y="84981"/>
                    <a:pt x="304056" y="85278"/>
                  </a:cubicBezTo>
                  <a:lnTo>
                    <a:pt x="281732" y="147340"/>
                  </a:lnTo>
                  <a:cubicBezTo>
                    <a:pt x="281434" y="149721"/>
                    <a:pt x="280913" y="153739"/>
                    <a:pt x="280169" y="159395"/>
                  </a:cubicBezTo>
                  <a:cubicBezTo>
                    <a:pt x="279425" y="165050"/>
                    <a:pt x="278606" y="171003"/>
                    <a:pt x="277713" y="177254"/>
                  </a:cubicBezTo>
                  <a:cubicBezTo>
                    <a:pt x="276820" y="183505"/>
                    <a:pt x="275927" y="189532"/>
                    <a:pt x="275034" y="195337"/>
                  </a:cubicBezTo>
                  <a:cubicBezTo>
                    <a:pt x="274141" y="201141"/>
                    <a:pt x="273546" y="205085"/>
                    <a:pt x="273248" y="207169"/>
                  </a:cubicBezTo>
                  <a:cubicBezTo>
                    <a:pt x="270569" y="223242"/>
                    <a:pt x="266402" y="238720"/>
                    <a:pt x="260747" y="253603"/>
                  </a:cubicBezTo>
                  <a:cubicBezTo>
                    <a:pt x="255091" y="268486"/>
                    <a:pt x="249287" y="283517"/>
                    <a:pt x="243334" y="298698"/>
                  </a:cubicBezTo>
                  <a:cubicBezTo>
                    <a:pt x="240953" y="304651"/>
                    <a:pt x="239762" y="311051"/>
                    <a:pt x="239762" y="317897"/>
                  </a:cubicBezTo>
                  <a:cubicBezTo>
                    <a:pt x="239762" y="324743"/>
                    <a:pt x="238869" y="331291"/>
                    <a:pt x="237083" y="337542"/>
                  </a:cubicBezTo>
                  <a:cubicBezTo>
                    <a:pt x="234999" y="344388"/>
                    <a:pt x="231800" y="352350"/>
                    <a:pt x="227484" y="361429"/>
                  </a:cubicBezTo>
                  <a:cubicBezTo>
                    <a:pt x="223168" y="370507"/>
                    <a:pt x="218182" y="379511"/>
                    <a:pt x="212526" y="388441"/>
                  </a:cubicBezTo>
                  <a:cubicBezTo>
                    <a:pt x="206871" y="397371"/>
                    <a:pt x="200843" y="405556"/>
                    <a:pt x="194444" y="412998"/>
                  </a:cubicBezTo>
                  <a:cubicBezTo>
                    <a:pt x="188044" y="420439"/>
                    <a:pt x="181719" y="425797"/>
                    <a:pt x="175468" y="429071"/>
                  </a:cubicBezTo>
                  <a:cubicBezTo>
                    <a:pt x="169813" y="432345"/>
                    <a:pt x="163934" y="433983"/>
                    <a:pt x="157832" y="433983"/>
                  </a:cubicBezTo>
                  <a:cubicBezTo>
                    <a:pt x="151730" y="433983"/>
                    <a:pt x="145703" y="434876"/>
                    <a:pt x="139749" y="436661"/>
                  </a:cubicBezTo>
                  <a:cubicBezTo>
                    <a:pt x="135285" y="438150"/>
                    <a:pt x="131489" y="439564"/>
                    <a:pt x="128364" y="440903"/>
                  </a:cubicBezTo>
                  <a:cubicBezTo>
                    <a:pt x="125239" y="442243"/>
                    <a:pt x="122188" y="443508"/>
                    <a:pt x="119211" y="444698"/>
                  </a:cubicBezTo>
                  <a:cubicBezTo>
                    <a:pt x="116235" y="445889"/>
                    <a:pt x="113258" y="446856"/>
                    <a:pt x="110282" y="447600"/>
                  </a:cubicBezTo>
                  <a:cubicBezTo>
                    <a:pt x="107305" y="448345"/>
                    <a:pt x="103733" y="448865"/>
                    <a:pt x="99566" y="449163"/>
                  </a:cubicBezTo>
                  <a:cubicBezTo>
                    <a:pt x="91827" y="449758"/>
                    <a:pt x="84832" y="448642"/>
                    <a:pt x="78581" y="445814"/>
                  </a:cubicBezTo>
                  <a:cubicBezTo>
                    <a:pt x="72330" y="442987"/>
                    <a:pt x="65782" y="440382"/>
                    <a:pt x="58936" y="438001"/>
                  </a:cubicBezTo>
                  <a:cubicBezTo>
                    <a:pt x="53876" y="436513"/>
                    <a:pt x="48220" y="434950"/>
                    <a:pt x="41969" y="433313"/>
                  </a:cubicBezTo>
                  <a:cubicBezTo>
                    <a:pt x="35719" y="431676"/>
                    <a:pt x="29691" y="429518"/>
                    <a:pt x="23887" y="426839"/>
                  </a:cubicBezTo>
                  <a:cubicBezTo>
                    <a:pt x="18082" y="424160"/>
                    <a:pt x="13097" y="420737"/>
                    <a:pt x="8929" y="416570"/>
                  </a:cubicBezTo>
                  <a:cubicBezTo>
                    <a:pt x="4762" y="412403"/>
                    <a:pt x="2232" y="406896"/>
                    <a:pt x="1339" y="400050"/>
                  </a:cubicBezTo>
                  <a:cubicBezTo>
                    <a:pt x="744" y="396478"/>
                    <a:pt x="1339" y="392460"/>
                    <a:pt x="3125" y="387995"/>
                  </a:cubicBezTo>
                  <a:cubicBezTo>
                    <a:pt x="4911" y="383530"/>
                    <a:pt x="7218" y="379288"/>
                    <a:pt x="10046" y="375270"/>
                  </a:cubicBezTo>
                  <a:cubicBezTo>
                    <a:pt x="12873" y="371252"/>
                    <a:pt x="15999" y="367605"/>
                    <a:pt x="19422" y="364331"/>
                  </a:cubicBezTo>
                  <a:cubicBezTo>
                    <a:pt x="22845" y="361057"/>
                    <a:pt x="26045" y="358676"/>
                    <a:pt x="29021" y="357187"/>
                  </a:cubicBezTo>
                  <a:cubicBezTo>
                    <a:pt x="33188" y="355699"/>
                    <a:pt x="38100" y="354285"/>
                    <a:pt x="43755" y="352946"/>
                  </a:cubicBezTo>
                  <a:cubicBezTo>
                    <a:pt x="49411" y="351606"/>
                    <a:pt x="54620" y="350639"/>
                    <a:pt x="59382" y="350044"/>
                  </a:cubicBezTo>
                  <a:cubicBezTo>
                    <a:pt x="66228" y="349448"/>
                    <a:pt x="71958" y="350713"/>
                    <a:pt x="76572" y="353839"/>
                  </a:cubicBezTo>
                  <a:cubicBezTo>
                    <a:pt x="81186" y="356964"/>
                    <a:pt x="83939" y="362396"/>
                    <a:pt x="84832" y="370135"/>
                  </a:cubicBezTo>
                  <a:cubicBezTo>
                    <a:pt x="85427" y="372814"/>
                    <a:pt x="85278" y="375493"/>
                    <a:pt x="84385" y="378172"/>
                  </a:cubicBezTo>
                  <a:cubicBezTo>
                    <a:pt x="83492" y="380851"/>
                    <a:pt x="83344" y="383530"/>
                    <a:pt x="83939" y="386209"/>
                  </a:cubicBezTo>
                  <a:lnTo>
                    <a:pt x="83939" y="388441"/>
                  </a:lnTo>
                  <a:cubicBezTo>
                    <a:pt x="89594" y="389036"/>
                    <a:pt x="95399" y="389483"/>
                    <a:pt x="101352" y="389781"/>
                  </a:cubicBezTo>
                  <a:cubicBezTo>
                    <a:pt x="107305" y="390078"/>
                    <a:pt x="112960" y="389929"/>
                    <a:pt x="118318" y="389334"/>
                  </a:cubicBezTo>
                  <a:cubicBezTo>
                    <a:pt x="125462" y="388739"/>
                    <a:pt x="131936" y="385539"/>
                    <a:pt x="137740" y="379735"/>
                  </a:cubicBezTo>
                  <a:cubicBezTo>
                    <a:pt x="143545" y="373930"/>
                    <a:pt x="148381" y="367010"/>
                    <a:pt x="152251" y="358973"/>
                  </a:cubicBezTo>
                  <a:cubicBezTo>
                    <a:pt x="156121" y="350936"/>
                    <a:pt x="158948" y="342602"/>
                    <a:pt x="160734" y="333970"/>
                  </a:cubicBezTo>
                  <a:cubicBezTo>
                    <a:pt x="162520" y="325338"/>
                    <a:pt x="162967" y="317897"/>
                    <a:pt x="162074" y="311646"/>
                  </a:cubicBezTo>
                  <a:cubicBezTo>
                    <a:pt x="162074" y="311051"/>
                    <a:pt x="161999" y="310381"/>
                    <a:pt x="161850" y="309637"/>
                  </a:cubicBezTo>
                  <a:cubicBezTo>
                    <a:pt x="161702" y="308893"/>
                    <a:pt x="161627" y="308223"/>
                    <a:pt x="161627" y="307627"/>
                  </a:cubicBezTo>
                  <a:lnTo>
                    <a:pt x="161627" y="304949"/>
                  </a:lnTo>
                  <a:lnTo>
                    <a:pt x="103584" y="199132"/>
                  </a:lnTo>
                  <a:cubicBezTo>
                    <a:pt x="98822" y="191393"/>
                    <a:pt x="95250" y="183133"/>
                    <a:pt x="92869" y="174352"/>
                  </a:cubicBezTo>
                  <a:cubicBezTo>
                    <a:pt x="90487" y="165571"/>
                    <a:pt x="87511" y="157013"/>
                    <a:pt x="83939" y="148679"/>
                  </a:cubicBezTo>
                  <a:cubicBezTo>
                    <a:pt x="80367" y="139452"/>
                    <a:pt x="76125" y="130224"/>
                    <a:pt x="71214" y="120997"/>
                  </a:cubicBezTo>
                  <a:cubicBezTo>
                    <a:pt x="66303" y="111770"/>
                    <a:pt x="61912" y="102989"/>
                    <a:pt x="58043" y="94654"/>
                  </a:cubicBezTo>
                  <a:cubicBezTo>
                    <a:pt x="55364" y="91380"/>
                    <a:pt x="51718" y="89297"/>
                    <a:pt x="47104" y="88404"/>
                  </a:cubicBezTo>
                  <a:cubicBezTo>
                    <a:pt x="42490" y="87511"/>
                    <a:pt x="38397" y="86320"/>
                    <a:pt x="34826" y="84832"/>
                  </a:cubicBezTo>
                  <a:cubicBezTo>
                    <a:pt x="33635" y="84534"/>
                    <a:pt x="31477" y="83864"/>
                    <a:pt x="28352" y="82823"/>
                  </a:cubicBezTo>
                  <a:cubicBezTo>
                    <a:pt x="25226" y="81781"/>
                    <a:pt x="22026" y="80590"/>
                    <a:pt x="18752" y="79251"/>
                  </a:cubicBezTo>
                  <a:cubicBezTo>
                    <a:pt x="15478" y="77911"/>
                    <a:pt x="12278" y="76721"/>
                    <a:pt x="9153" y="75679"/>
                  </a:cubicBezTo>
                  <a:cubicBezTo>
                    <a:pt x="6027" y="74637"/>
                    <a:pt x="3869" y="73818"/>
                    <a:pt x="2679" y="73223"/>
                  </a:cubicBezTo>
                  <a:cubicBezTo>
                    <a:pt x="1190" y="73223"/>
                    <a:pt x="521" y="72256"/>
                    <a:pt x="669" y="70321"/>
                  </a:cubicBezTo>
                  <a:cubicBezTo>
                    <a:pt x="818" y="68386"/>
                    <a:pt x="893" y="67270"/>
                    <a:pt x="893" y="66972"/>
                  </a:cubicBezTo>
                  <a:cubicBezTo>
                    <a:pt x="595" y="66675"/>
                    <a:pt x="446" y="65782"/>
                    <a:pt x="446" y="64293"/>
                  </a:cubicBezTo>
                  <a:cubicBezTo>
                    <a:pt x="446" y="63698"/>
                    <a:pt x="297" y="63103"/>
                    <a:pt x="0" y="62508"/>
                  </a:cubicBezTo>
                  <a:cubicBezTo>
                    <a:pt x="297" y="54768"/>
                    <a:pt x="818" y="48369"/>
                    <a:pt x="1562" y="43309"/>
                  </a:cubicBezTo>
                  <a:cubicBezTo>
                    <a:pt x="2307" y="38249"/>
                    <a:pt x="3795" y="34007"/>
                    <a:pt x="6027" y="30584"/>
                  </a:cubicBezTo>
                  <a:cubicBezTo>
                    <a:pt x="8260" y="27161"/>
                    <a:pt x="11460" y="24333"/>
                    <a:pt x="15627" y="22101"/>
                  </a:cubicBezTo>
                  <a:cubicBezTo>
                    <a:pt x="19794" y="19868"/>
                    <a:pt x="25449" y="17561"/>
                    <a:pt x="32593" y="15180"/>
                  </a:cubicBezTo>
                  <a:cubicBezTo>
                    <a:pt x="33784" y="14585"/>
                    <a:pt x="36314" y="13766"/>
                    <a:pt x="40183" y="12725"/>
                  </a:cubicBezTo>
                  <a:cubicBezTo>
                    <a:pt x="44053" y="11683"/>
                    <a:pt x="46583" y="11162"/>
                    <a:pt x="47774" y="11162"/>
                  </a:cubicBezTo>
                  <a:lnTo>
                    <a:pt x="48667" y="11162"/>
                  </a:lnTo>
                  <a:cubicBezTo>
                    <a:pt x="48964" y="11162"/>
                    <a:pt x="49187" y="11087"/>
                    <a:pt x="49336" y="10939"/>
                  </a:cubicBezTo>
                  <a:cubicBezTo>
                    <a:pt x="49485" y="10790"/>
                    <a:pt x="49708" y="10715"/>
                    <a:pt x="50006" y="10715"/>
                  </a:cubicBezTo>
                  <a:cubicBezTo>
                    <a:pt x="56257" y="10120"/>
                    <a:pt x="62359" y="10269"/>
                    <a:pt x="68312" y="11162"/>
                  </a:cubicBezTo>
                  <a:cubicBezTo>
                    <a:pt x="74265" y="12055"/>
                    <a:pt x="80367" y="13097"/>
                    <a:pt x="86618" y="14287"/>
                  </a:cubicBezTo>
                  <a:cubicBezTo>
                    <a:pt x="87213" y="14287"/>
                    <a:pt x="88925" y="14510"/>
                    <a:pt x="91752" y="14957"/>
                  </a:cubicBezTo>
                  <a:cubicBezTo>
                    <a:pt x="94580" y="15403"/>
                    <a:pt x="97631" y="15850"/>
                    <a:pt x="100905" y="16296"/>
                  </a:cubicBezTo>
                  <a:cubicBezTo>
                    <a:pt x="104179" y="16743"/>
                    <a:pt x="107230" y="17189"/>
                    <a:pt x="110058" y="17636"/>
                  </a:cubicBezTo>
                  <a:cubicBezTo>
                    <a:pt x="112886" y="18082"/>
                    <a:pt x="114597" y="18306"/>
                    <a:pt x="115193" y="18306"/>
                  </a:cubicBezTo>
                  <a:cubicBezTo>
                    <a:pt x="116086" y="18603"/>
                    <a:pt x="117723" y="19199"/>
                    <a:pt x="120104" y="20092"/>
                  </a:cubicBezTo>
                  <a:cubicBezTo>
                    <a:pt x="122485" y="20984"/>
                    <a:pt x="124941" y="21952"/>
                    <a:pt x="127471" y="22994"/>
                  </a:cubicBezTo>
                  <a:cubicBezTo>
                    <a:pt x="130001" y="24035"/>
                    <a:pt x="132382" y="25003"/>
                    <a:pt x="134615" y="25896"/>
                  </a:cubicBezTo>
                  <a:cubicBezTo>
                    <a:pt x="136847" y="26789"/>
                    <a:pt x="138410" y="27533"/>
                    <a:pt x="139303" y="28128"/>
                  </a:cubicBezTo>
                  <a:cubicBezTo>
                    <a:pt x="140791" y="29617"/>
                    <a:pt x="142503" y="31998"/>
                    <a:pt x="144437" y="35272"/>
                  </a:cubicBezTo>
                  <a:cubicBezTo>
                    <a:pt x="146372" y="38546"/>
                    <a:pt x="148233" y="42118"/>
                    <a:pt x="150019" y="45988"/>
                  </a:cubicBezTo>
                  <a:cubicBezTo>
                    <a:pt x="151804" y="49857"/>
                    <a:pt x="153367" y="53652"/>
                    <a:pt x="154707" y="57373"/>
                  </a:cubicBezTo>
                  <a:cubicBezTo>
                    <a:pt x="156046" y="61094"/>
                    <a:pt x="156865" y="63847"/>
                    <a:pt x="157162" y="65633"/>
                  </a:cubicBezTo>
                  <a:cubicBezTo>
                    <a:pt x="157460" y="68014"/>
                    <a:pt x="156269" y="69949"/>
                    <a:pt x="153590" y="71437"/>
                  </a:cubicBezTo>
                  <a:cubicBezTo>
                    <a:pt x="150912" y="72926"/>
                    <a:pt x="147786" y="74116"/>
                    <a:pt x="144214" y="75009"/>
                  </a:cubicBezTo>
                  <a:cubicBezTo>
                    <a:pt x="140642" y="75902"/>
                    <a:pt x="137071" y="76572"/>
                    <a:pt x="133499" y="77018"/>
                  </a:cubicBezTo>
                  <a:cubicBezTo>
                    <a:pt x="129927" y="77465"/>
                    <a:pt x="127397" y="77837"/>
                    <a:pt x="125908" y="78134"/>
                  </a:cubicBezTo>
                  <a:cubicBezTo>
                    <a:pt x="125908" y="78432"/>
                    <a:pt x="126057" y="78730"/>
                    <a:pt x="126355" y="79027"/>
                  </a:cubicBezTo>
                  <a:cubicBezTo>
                    <a:pt x="126355" y="79920"/>
                    <a:pt x="126876" y="81334"/>
                    <a:pt x="127918" y="83269"/>
                  </a:cubicBezTo>
                  <a:cubicBezTo>
                    <a:pt x="128959" y="85204"/>
                    <a:pt x="130076" y="87287"/>
                    <a:pt x="131266" y="89520"/>
                  </a:cubicBezTo>
                  <a:cubicBezTo>
                    <a:pt x="132457" y="91752"/>
                    <a:pt x="133648" y="93836"/>
                    <a:pt x="134838" y="95771"/>
                  </a:cubicBezTo>
                  <a:cubicBezTo>
                    <a:pt x="136029" y="97705"/>
                    <a:pt x="136773" y="99119"/>
                    <a:pt x="137071" y="100012"/>
                  </a:cubicBezTo>
                  <a:cubicBezTo>
                    <a:pt x="140345" y="108049"/>
                    <a:pt x="142875" y="116607"/>
                    <a:pt x="144661" y="125685"/>
                  </a:cubicBezTo>
                  <a:cubicBezTo>
                    <a:pt x="146447" y="134764"/>
                    <a:pt x="149126" y="143172"/>
                    <a:pt x="152697" y="150912"/>
                  </a:cubicBezTo>
                  <a:cubicBezTo>
                    <a:pt x="153293" y="151507"/>
                    <a:pt x="154111" y="152549"/>
                    <a:pt x="155153" y="154037"/>
                  </a:cubicBezTo>
                  <a:cubicBezTo>
                    <a:pt x="156195" y="155525"/>
                    <a:pt x="156716" y="156418"/>
                    <a:pt x="156716" y="156716"/>
                  </a:cubicBezTo>
                  <a:cubicBezTo>
                    <a:pt x="157014" y="157311"/>
                    <a:pt x="157460" y="158130"/>
                    <a:pt x="158055" y="159171"/>
                  </a:cubicBezTo>
                  <a:cubicBezTo>
                    <a:pt x="158651" y="160213"/>
                    <a:pt x="158948" y="161032"/>
                    <a:pt x="158948" y="161627"/>
                  </a:cubicBezTo>
                  <a:lnTo>
                    <a:pt x="196899" y="222349"/>
                  </a:lnTo>
                  <a:lnTo>
                    <a:pt x="199132" y="224135"/>
                  </a:lnTo>
                  <a:cubicBezTo>
                    <a:pt x="199727" y="222349"/>
                    <a:pt x="200769" y="219075"/>
                    <a:pt x="202257" y="214312"/>
                  </a:cubicBezTo>
                  <a:cubicBezTo>
                    <a:pt x="203746" y="209550"/>
                    <a:pt x="205308" y="204638"/>
                    <a:pt x="206945" y="199578"/>
                  </a:cubicBezTo>
                  <a:cubicBezTo>
                    <a:pt x="208582" y="194518"/>
                    <a:pt x="210145" y="189607"/>
                    <a:pt x="211633" y="184844"/>
                  </a:cubicBezTo>
                  <a:cubicBezTo>
                    <a:pt x="213122" y="180082"/>
                    <a:pt x="214164" y="176808"/>
                    <a:pt x="214759" y="175022"/>
                  </a:cubicBezTo>
                  <a:cubicBezTo>
                    <a:pt x="217140" y="167283"/>
                    <a:pt x="219968" y="159469"/>
                    <a:pt x="223242" y="151581"/>
                  </a:cubicBezTo>
                  <a:cubicBezTo>
                    <a:pt x="226516" y="143693"/>
                    <a:pt x="228600" y="135582"/>
                    <a:pt x="229493" y="127248"/>
                  </a:cubicBezTo>
                  <a:cubicBezTo>
                    <a:pt x="229790" y="125462"/>
                    <a:pt x="230237" y="122039"/>
                    <a:pt x="230832" y="116979"/>
                  </a:cubicBezTo>
                  <a:cubicBezTo>
                    <a:pt x="231428" y="111918"/>
                    <a:pt x="232023" y="106635"/>
                    <a:pt x="232618" y="101128"/>
                  </a:cubicBezTo>
                  <a:cubicBezTo>
                    <a:pt x="233213" y="95622"/>
                    <a:pt x="233809" y="90338"/>
                    <a:pt x="234404" y="85278"/>
                  </a:cubicBezTo>
                  <a:cubicBezTo>
                    <a:pt x="234999" y="80218"/>
                    <a:pt x="235446" y="76646"/>
                    <a:pt x="235744" y="74563"/>
                  </a:cubicBezTo>
                  <a:cubicBezTo>
                    <a:pt x="236041" y="74265"/>
                    <a:pt x="236116" y="73744"/>
                    <a:pt x="235967" y="73000"/>
                  </a:cubicBezTo>
                  <a:cubicBezTo>
                    <a:pt x="235818" y="72256"/>
                    <a:pt x="235744" y="71735"/>
                    <a:pt x="235744" y="71437"/>
                  </a:cubicBezTo>
                  <a:cubicBezTo>
                    <a:pt x="235446" y="69354"/>
                    <a:pt x="233660" y="67865"/>
                    <a:pt x="230386" y="66972"/>
                  </a:cubicBezTo>
                  <a:cubicBezTo>
                    <a:pt x="227112" y="66079"/>
                    <a:pt x="223465" y="65038"/>
                    <a:pt x="219447" y="63847"/>
                  </a:cubicBezTo>
                  <a:cubicBezTo>
                    <a:pt x="215429" y="62656"/>
                    <a:pt x="211633" y="60870"/>
                    <a:pt x="208062" y="58489"/>
                  </a:cubicBezTo>
                  <a:cubicBezTo>
                    <a:pt x="204490" y="56108"/>
                    <a:pt x="202406" y="52238"/>
                    <a:pt x="201811" y="46881"/>
                  </a:cubicBezTo>
                  <a:cubicBezTo>
                    <a:pt x="201513" y="44499"/>
                    <a:pt x="201662" y="41746"/>
                    <a:pt x="202257" y="38621"/>
                  </a:cubicBezTo>
                  <a:cubicBezTo>
                    <a:pt x="202853" y="35495"/>
                    <a:pt x="203671" y="32370"/>
                    <a:pt x="204713" y="29244"/>
                  </a:cubicBezTo>
                  <a:cubicBezTo>
                    <a:pt x="205755" y="26119"/>
                    <a:pt x="207243" y="23291"/>
                    <a:pt x="209178" y="20761"/>
                  </a:cubicBezTo>
                  <a:cubicBezTo>
                    <a:pt x="211113" y="18231"/>
                    <a:pt x="213271" y="16520"/>
                    <a:pt x="215652" y="15627"/>
                  </a:cubicBezTo>
                  <a:cubicBezTo>
                    <a:pt x="223986" y="15924"/>
                    <a:pt x="231725" y="15403"/>
                    <a:pt x="238869" y="14064"/>
                  </a:cubicBezTo>
                  <a:cubicBezTo>
                    <a:pt x="246013" y="12725"/>
                    <a:pt x="252933" y="11162"/>
                    <a:pt x="259631" y="9376"/>
                  </a:cubicBezTo>
                  <a:cubicBezTo>
                    <a:pt x="266328" y="7590"/>
                    <a:pt x="273099" y="5804"/>
                    <a:pt x="279946" y="4018"/>
                  </a:cubicBezTo>
                  <a:cubicBezTo>
                    <a:pt x="286792" y="2232"/>
                    <a:pt x="294233" y="1042"/>
                    <a:pt x="302270" y="446"/>
                  </a:cubicBezTo>
                  <a:cubicBezTo>
                    <a:pt x="307330" y="149"/>
                    <a:pt x="311795" y="0"/>
                    <a:pt x="315664" y="0"/>
                  </a:cubicBezTo>
                  <a:close/>
                  <a:moveTo>
                    <a:pt x="303163" y="9376"/>
                  </a:moveTo>
                  <a:cubicBezTo>
                    <a:pt x="296019" y="9971"/>
                    <a:pt x="289024" y="11162"/>
                    <a:pt x="282178" y="12948"/>
                  </a:cubicBezTo>
                  <a:cubicBezTo>
                    <a:pt x="275332" y="14734"/>
                    <a:pt x="268560" y="16743"/>
                    <a:pt x="261863" y="18975"/>
                  </a:cubicBezTo>
                  <a:cubicBezTo>
                    <a:pt x="255166" y="21208"/>
                    <a:pt x="248394" y="23366"/>
                    <a:pt x="241548" y="25449"/>
                  </a:cubicBezTo>
                  <a:cubicBezTo>
                    <a:pt x="234702" y="27533"/>
                    <a:pt x="227707" y="28872"/>
                    <a:pt x="220563" y="29468"/>
                  </a:cubicBezTo>
                  <a:cubicBezTo>
                    <a:pt x="216694" y="32742"/>
                    <a:pt x="215057" y="36760"/>
                    <a:pt x="215652" y="41523"/>
                  </a:cubicBezTo>
                  <a:cubicBezTo>
                    <a:pt x="216247" y="45690"/>
                    <a:pt x="218405" y="48890"/>
                    <a:pt x="222126" y="51122"/>
                  </a:cubicBezTo>
                  <a:cubicBezTo>
                    <a:pt x="225846" y="53355"/>
                    <a:pt x="229939" y="55215"/>
                    <a:pt x="234404" y="56703"/>
                  </a:cubicBezTo>
                  <a:cubicBezTo>
                    <a:pt x="238869" y="58192"/>
                    <a:pt x="243111" y="59531"/>
                    <a:pt x="247129" y="60722"/>
                  </a:cubicBezTo>
                  <a:cubicBezTo>
                    <a:pt x="251147" y="61912"/>
                    <a:pt x="253752" y="63401"/>
                    <a:pt x="254942" y="65186"/>
                  </a:cubicBezTo>
                  <a:cubicBezTo>
                    <a:pt x="255240" y="65782"/>
                    <a:pt x="255612" y="67270"/>
                    <a:pt x="256059" y="69651"/>
                  </a:cubicBezTo>
                  <a:cubicBezTo>
                    <a:pt x="256505" y="72033"/>
                    <a:pt x="256728" y="73521"/>
                    <a:pt x="256728" y="74116"/>
                  </a:cubicBezTo>
                  <a:cubicBezTo>
                    <a:pt x="257621" y="81260"/>
                    <a:pt x="257324" y="88106"/>
                    <a:pt x="255835" y="94654"/>
                  </a:cubicBezTo>
                  <a:cubicBezTo>
                    <a:pt x="254347" y="101203"/>
                    <a:pt x="252338" y="107528"/>
                    <a:pt x="249808" y="113630"/>
                  </a:cubicBezTo>
                  <a:cubicBezTo>
                    <a:pt x="247278" y="119732"/>
                    <a:pt x="244524" y="125834"/>
                    <a:pt x="241548" y="131936"/>
                  </a:cubicBezTo>
                  <a:cubicBezTo>
                    <a:pt x="238571" y="138038"/>
                    <a:pt x="236190" y="144363"/>
                    <a:pt x="234404" y="150912"/>
                  </a:cubicBezTo>
                  <a:cubicBezTo>
                    <a:pt x="232618" y="164901"/>
                    <a:pt x="230311" y="179114"/>
                    <a:pt x="227484" y="193551"/>
                  </a:cubicBezTo>
                  <a:cubicBezTo>
                    <a:pt x="224656" y="207987"/>
                    <a:pt x="220265" y="221456"/>
                    <a:pt x="214312" y="233958"/>
                  </a:cubicBezTo>
                  <a:cubicBezTo>
                    <a:pt x="212824" y="237232"/>
                    <a:pt x="211708" y="239167"/>
                    <a:pt x="210964" y="239762"/>
                  </a:cubicBezTo>
                  <a:cubicBezTo>
                    <a:pt x="210220" y="240357"/>
                    <a:pt x="208657" y="240804"/>
                    <a:pt x="206276" y="241101"/>
                  </a:cubicBezTo>
                  <a:cubicBezTo>
                    <a:pt x="204787" y="241101"/>
                    <a:pt x="203448" y="240878"/>
                    <a:pt x="202257" y="240432"/>
                  </a:cubicBezTo>
                  <a:cubicBezTo>
                    <a:pt x="201067" y="239985"/>
                    <a:pt x="199727" y="239762"/>
                    <a:pt x="198239" y="239762"/>
                  </a:cubicBezTo>
                  <a:cubicBezTo>
                    <a:pt x="197048" y="240060"/>
                    <a:pt x="196006" y="240506"/>
                    <a:pt x="195113" y="241101"/>
                  </a:cubicBezTo>
                  <a:cubicBezTo>
                    <a:pt x="194221" y="241697"/>
                    <a:pt x="193030" y="241994"/>
                    <a:pt x="191542" y="241994"/>
                  </a:cubicBezTo>
                  <a:cubicBezTo>
                    <a:pt x="188267" y="242292"/>
                    <a:pt x="186035" y="241473"/>
                    <a:pt x="184844" y="239539"/>
                  </a:cubicBezTo>
                  <a:cubicBezTo>
                    <a:pt x="183654" y="237604"/>
                    <a:pt x="182165" y="234999"/>
                    <a:pt x="180380" y="231725"/>
                  </a:cubicBezTo>
                  <a:cubicBezTo>
                    <a:pt x="172640" y="217438"/>
                    <a:pt x="166166" y="204192"/>
                    <a:pt x="160957" y="191988"/>
                  </a:cubicBezTo>
                  <a:cubicBezTo>
                    <a:pt x="155748" y="179784"/>
                    <a:pt x="150465" y="166241"/>
                    <a:pt x="145107" y="151358"/>
                  </a:cubicBezTo>
                  <a:cubicBezTo>
                    <a:pt x="144810" y="151060"/>
                    <a:pt x="144437" y="150316"/>
                    <a:pt x="143991" y="149126"/>
                  </a:cubicBezTo>
                  <a:cubicBezTo>
                    <a:pt x="143545" y="147935"/>
                    <a:pt x="143173" y="147340"/>
                    <a:pt x="142875" y="147340"/>
                  </a:cubicBezTo>
                  <a:cubicBezTo>
                    <a:pt x="142280" y="146447"/>
                    <a:pt x="141014" y="144289"/>
                    <a:pt x="139080" y="140866"/>
                  </a:cubicBezTo>
                  <a:cubicBezTo>
                    <a:pt x="137145" y="137443"/>
                    <a:pt x="135061" y="133722"/>
                    <a:pt x="132829" y="129703"/>
                  </a:cubicBezTo>
                  <a:cubicBezTo>
                    <a:pt x="130596" y="125685"/>
                    <a:pt x="128438" y="121890"/>
                    <a:pt x="126355" y="118318"/>
                  </a:cubicBezTo>
                  <a:cubicBezTo>
                    <a:pt x="124271" y="114746"/>
                    <a:pt x="123081" y="112514"/>
                    <a:pt x="122783" y="111621"/>
                  </a:cubicBezTo>
                  <a:cubicBezTo>
                    <a:pt x="121890" y="110430"/>
                    <a:pt x="120625" y="107975"/>
                    <a:pt x="118988" y="104254"/>
                  </a:cubicBezTo>
                  <a:cubicBezTo>
                    <a:pt x="117351" y="100533"/>
                    <a:pt x="115565" y="96664"/>
                    <a:pt x="113630" y="92645"/>
                  </a:cubicBezTo>
                  <a:cubicBezTo>
                    <a:pt x="111695" y="88627"/>
                    <a:pt x="109909" y="84757"/>
                    <a:pt x="108272" y="81037"/>
                  </a:cubicBezTo>
                  <a:cubicBezTo>
                    <a:pt x="106635" y="77316"/>
                    <a:pt x="105668" y="74711"/>
                    <a:pt x="105370" y="73223"/>
                  </a:cubicBezTo>
                  <a:lnTo>
                    <a:pt x="104477" y="71884"/>
                  </a:lnTo>
                  <a:cubicBezTo>
                    <a:pt x="104477" y="70693"/>
                    <a:pt x="104552" y="69949"/>
                    <a:pt x="104700" y="69651"/>
                  </a:cubicBezTo>
                  <a:cubicBezTo>
                    <a:pt x="104849" y="69354"/>
                    <a:pt x="105221" y="68461"/>
                    <a:pt x="105817" y="66972"/>
                  </a:cubicBezTo>
                  <a:cubicBezTo>
                    <a:pt x="106114" y="66972"/>
                    <a:pt x="106263" y="66824"/>
                    <a:pt x="106263" y="66526"/>
                  </a:cubicBezTo>
                  <a:cubicBezTo>
                    <a:pt x="106263" y="66228"/>
                    <a:pt x="106412" y="65931"/>
                    <a:pt x="106710" y="65633"/>
                  </a:cubicBezTo>
                  <a:cubicBezTo>
                    <a:pt x="107007" y="65335"/>
                    <a:pt x="107156" y="65038"/>
                    <a:pt x="107156" y="64740"/>
                  </a:cubicBezTo>
                  <a:lnTo>
                    <a:pt x="137071" y="62508"/>
                  </a:lnTo>
                  <a:lnTo>
                    <a:pt x="133945" y="36165"/>
                  </a:lnTo>
                  <a:cubicBezTo>
                    <a:pt x="126504" y="34081"/>
                    <a:pt x="119360" y="31923"/>
                    <a:pt x="112514" y="29691"/>
                  </a:cubicBezTo>
                  <a:cubicBezTo>
                    <a:pt x="105668" y="27459"/>
                    <a:pt x="98375" y="25449"/>
                    <a:pt x="90636" y="23663"/>
                  </a:cubicBezTo>
                  <a:lnTo>
                    <a:pt x="88850" y="23663"/>
                  </a:lnTo>
                  <a:lnTo>
                    <a:pt x="87511" y="23663"/>
                  </a:lnTo>
                  <a:cubicBezTo>
                    <a:pt x="86320" y="24259"/>
                    <a:pt x="84385" y="24780"/>
                    <a:pt x="81706" y="25226"/>
                  </a:cubicBezTo>
                  <a:cubicBezTo>
                    <a:pt x="79028" y="25673"/>
                    <a:pt x="77390" y="26045"/>
                    <a:pt x="76795" y="26342"/>
                  </a:cubicBezTo>
                  <a:cubicBezTo>
                    <a:pt x="75605" y="26640"/>
                    <a:pt x="73521" y="27235"/>
                    <a:pt x="70544" y="28128"/>
                  </a:cubicBezTo>
                  <a:cubicBezTo>
                    <a:pt x="67568" y="29021"/>
                    <a:pt x="64517" y="30063"/>
                    <a:pt x="61391" y="31254"/>
                  </a:cubicBezTo>
                  <a:cubicBezTo>
                    <a:pt x="58266" y="32444"/>
                    <a:pt x="55215" y="33560"/>
                    <a:pt x="52239" y="34602"/>
                  </a:cubicBezTo>
                  <a:cubicBezTo>
                    <a:pt x="49262" y="35644"/>
                    <a:pt x="47178" y="36314"/>
                    <a:pt x="45988" y="36611"/>
                  </a:cubicBezTo>
                  <a:lnTo>
                    <a:pt x="44648" y="36611"/>
                  </a:lnTo>
                  <a:cubicBezTo>
                    <a:pt x="40183" y="36909"/>
                    <a:pt x="35793" y="36686"/>
                    <a:pt x="31477" y="35942"/>
                  </a:cubicBezTo>
                  <a:cubicBezTo>
                    <a:pt x="27161" y="35198"/>
                    <a:pt x="22919" y="34974"/>
                    <a:pt x="18752" y="35272"/>
                  </a:cubicBezTo>
                  <a:lnTo>
                    <a:pt x="17413" y="35272"/>
                  </a:lnTo>
                  <a:cubicBezTo>
                    <a:pt x="16817" y="35570"/>
                    <a:pt x="15999" y="35942"/>
                    <a:pt x="14957" y="36388"/>
                  </a:cubicBezTo>
                  <a:cubicBezTo>
                    <a:pt x="13915" y="36835"/>
                    <a:pt x="13246" y="37207"/>
                    <a:pt x="12948" y="37504"/>
                  </a:cubicBezTo>
                  <a:cubicBezTo>
                    <a:pt x="12948" y="38100"/>
                    <a:pt x="12873" y="39662"/>
                    <a:pt x="12725" y="42193"/>
                  </a:cubicBezTo>
                  <a:cubicBezTo>
                    <a:pt x="12576" y="44723"/>
                    <a:pt x="12501" y="46285"/>
                    <a:pt x="12501" y="46881"/>
                  </a:cubicBezTo>
                  <a:lnTo>
                    <a:pt x="12501" y="47327"/>
                  </a:lnTo>
                  <a:cubicBezTo>
                    <a:pt x="12501" y="47922"/>
                    <a:pt x="12650" y="48220"/>
                    <a:pt x="12948" y="48220"/>
                  </a:cubicBezTo>
                  <a:lnTo>
                    <a:pt x="12948" y="50006"/>
                  </a:lnTo>
                  <a:cubicBezTo>
                    <a:pt x="12948" y="50899"/>
                    <a:pt x="13097" y="52015"/>
                    <a:pt x="13394" y="53355"/>
                  </a:cubicBezTo>
                  <a:cubicBezTo>
                    <a:pt x="13692" y="54694"/>
                    <a:pt x="14139" y="56108"/>
                    <a:pt x="14734" y="57596"/>
                  </a:cubicBezTo>
                  <a:cubicBezTo>
                    <a:pt x="15329" y="59085"/>
                    <a:pt x="15776" y="60722"/>
                    <a:pt x="16073" y="62508"/>
                  </a:cubicBezTo>
                  <a:lnTo>
                    <a:pt x="17859" y="64293"/>
                  </a:lnTo>
                  <a:cubicBezTo>
                    <a:pt x="22324" y="63996"/>
                    <a:pt x="27384" y="63698"/>
                    <a:pt x="33040" y="63401"/>
                  </a:cubicBezTo>
                  <a:cubicBezTo>
                    <a:pt x="38695" y="63103"/>
                    <a:pt x="44202" y="63326"/>
                    <a:pt x="49560" y="64070"/>
                  </a:cubicBezTo>
                  <a:cubicBezTo>
                    <a:pt x="54917" y="64814"/>
                    <a:pt x="59903" y="66451"/>
                    <a:pt x="64517" y="68982"/>
                  </a:cubicBezTo>
                  <a:cubicBezTo>
                    <a:pt x="69131" y="71512"/>
                    <a:pt x="72777" y="75456"/>
                    <a:pt x="75456" y="80813"/>
                  </a:cubicBezTo>
                  <a:cubicBezTo>
                    <a:pt x="76051" y="82004"/>
                    <a:pt x="76944" y="83790"/>
                    <a:pt x="78135" y="86171"/>
                  </a:cubicBezTo>
                  <a:cubicBezTo>
                    <a:pt x="79325" y="88552"/>
                    <a:pt x="80516" y="90934"/>
                    <a:pt x="81706" y="93315"/>
                  </a:cubicBezTo>
                  <a:cubicBezTo>
                    <a:pt x="82897" y="95696"/>
                    <a:pt x="83939" y="97929"/>
                    <a:pt x="84832" y="100012"/>
                  </a:cubicBezTo>
                  <a:cubicBezTo>
                    <a:pt x="85725" y="102096"/>
                    <a:pt x="86320" y="103286"/>
                    <a:pt x="86618" y="103584"/>
                  </a:cubicBezTo>
                  <a:cubicBezTo>
                    <a:pt x="88404" y="112811"/>
                    <a:pt x="90264" y="122113"/>
                    <a:pt x="92199" y="131489"/>
                  </a:cubicBezTo>
                  <a:cubicBezTo>
                    <a:pt x="94134" y="140866"/>
                    <a:pt x="96292" y="150316"/>
                    <a:pt x="98673" y="159841"/>
                  </a:cubicBezTo>
                  <a:cubicBezTo>
                    <a:pt x="100161" y="163711"/>
                    <a:pt x="101873" y="167283"/>
                    <a:pt x="103807" y="170557"/>
                  </a:cubicBezTo>
                  <a:cubicBezTo>
                    <a:pt x="105742" y="173831"/>
                    <a:pt x="107454" y="177403"/>
                    <a:pt x="108942" y="181272"/>
                  </a:cubicBezTo>
                  <a:cubicBezTo>
                    <a:pt x="118467" y="195560"/>
                    <a:pt x="127694" y="210145"/>
                    <a:pt x="136624" y="225028"/>
                  </a:cubicBezTo>
                  <a:cubicBezTo>
                    <a:pt x="145554" y="239911"/>
                    <a:pt x="153442" y="255389"/>
                    <a:pt x="160288" y="271462"/>
                  </a:cubicBezTo>
                  <a:cubicBezTo>
                    <a:pt x="161181" y="273844"/>
                    <a:pt x="162520" y="277787"/>
                    <a:pt x="164306" y="283294"/>
                  </a:cubicBezTo>
                  <a:cubicBezTo>
                    <a:pt x="166092" y="288801"/>
                    <a:pt x="167952" y="294679"/>
                    <a:pt x="169887" y="300930"/>
                  </a:cubicBezTo>
                  <a:cubicBezTo>
                    <a:pt x="171822" y="307181"/>
                    <a:pt x="173608" y="313134"/>
                    <a:pt x="175245" y="318790"/>
                  </a:cubicBezTo>
                  <a:cubicBezTo>
                    <a:pt x="176882" y="324445"/>
                    <a:pt x="177998" y="328315"/>
                    <a:pt x="178594" y="330398"/>
                  </a:cubicBezTo>
                  <a:cubicBezTo>
                    <a:pt x="178594" y="330994"/>
                    <a:pt x="178817" y="332184"/>
                    <a:pt x="179263" y="333970"/>
                  </a:cubicBezTo>
                  <a:cubicBezTo>
                    <a:pt x="179710" y="335756"/>
                    <a:pt x="179933" y="336947"/>
                    <a:pt x="179933" y="337542"/>
                  </a:cubicBezTo>
                  <a:cubicBezTo>
                    <a:pt x="180528" y="342900"/>
                    <a:pt x="180231" y="348481"/>
                    <a:pt x="179040" y="354285"/>
                  </a:cubicBezTo>
                  <a:cubicBezTo>
                    <a:pt x="177849" y="360089"/>
                    <a:pt x="175915" y="365522"/>
                    <a:pt x="173236" y="370582"/>
                  </a:cubicBezTo>
                  <a:cubicBezTo>
                    <a:pt x="170557" y="375642"/>
                    <a:pt x="167134" y="380181"/>
                    <a:pt x="162967" y="384200"/>
                  </a:cubicBezTo>
                  <a:cubicBezTo>
                    <a:pt x="158799" y="388218"/>
                    <a:pt x="154037" y="391120"/>
                    <a:pt x="148679" y="392906"/>
                  </a:cubicBezTo>
                  <a:cubicBezTo>
                    <a:pt x="145703" y="394097"/>
                    <a:pt x="142726" y="394841"/>
                    <a:pt x="139749" y="395138"/>
                  </a:cubicBezTo>
                  <a:cubicBezTo>
                    <a:pt x="136773" y="395436"/>
                    <a:pt x="134094" y="396180"/>
                    <a:pt x="131713" y="397371"/>
                  </a:cubicBezTo>
                  <a:cubicBezTo>
                    <a:pt x="124867" y="400645"/>
                    <a:pt x="118541" y="403994"/>
                    <a:pt x="112737" y="407417"/>
                  </a:cubicBezTo>
                  <a:cubicBezTo>
                    <a:pt x="106933" y="410840"/>
                    <a:pt x="100161" y="412849"/>
                    <a:pt x="92422" y="413444"/>
                  </a:cubicBezTo>
                  <a:cubicBezTo>
                    <a:pt x="87064" y="414040"/>
                    <a:pt x="81930" y="412998"/>
                    <a:pt x="77018" y="410319"/>
                  </a:cubicBezTo>
                  <a:cubicBezTo>
                    <a:pt x="72107" y="407640"/>
                    <a:pt x="68014" y="403919"/>
                    <a:pt x="64740" y="399157"/>
                  </a:cubicBezTo>
                  <a:lnTo>
                    <a:pt x="64740" y="398264"/>
                  </a:lnTo>
                  <a:cubicBezTo>
                    <a:pt x="64740" y="397966"/>
                    <a:pt x="64666" y="397817"/>
                    <a:pt x="64517" y="397817"/>
                  </a:cubicBezTo>
                  <a:cubicBezTo>
                    <a:pt x="64368" y="397817"/>
                    <a:pt x="64294" y="397669"/>
                    <a:pt x="64294" y="397371"/>
                  </a:cubicBezTo>
                  <a:cubicBezTo>
                    <a:pt x="63996" y="394097"/>
                    <a:pt x="63996" y="390674"/>
                    <a:pt x="64294" y="387102"/>
                  </a:cubicBezTo>
                  <a:cubicBezTo>
                    <a:pt x="64591" y="383530"/>
                    <a:pt x="64442" y="380107"/>
                    <a:pt x="63847" y="376833"/>
                  </a:cubicBezTo>
                  <a:cubicBezTo>
                    <a:pt x="63252" y="372368"/>
                    <a:pt x="61019" y="368721"/>
                    <a:pt x="57150" y="365894"/>
                  </a:cubicBezTo>
                  <a:cubicBezTo>
                    <a:pt x="53280" y="363066"/>
                    <a:pt x="49113" y="361950"/>
                    <a:pt x="44648" y="362545"/>
                  </a:cubicBezTo>
                  <a:cubicBezTo>
                    <a:pt x="32147" y="367308"/>
                    <a:pt x="24780" y="373930"/>
                    <a:pt x="22547" y="382414"/>
                  </a:cubicBezTo>
                  <a:cubicBezTo>
                    <a:pt x="20315" y="390897"/>
                    <a:pt x="21431" y="399082"/>
                    <a:pt x="25896" y="406970"/>
                  </a:cubicBezTo>
                  <a:cubicBezTo>
                    <a:pt x="30361" y="414858"/>
                    <a:pt x="37132" y="421183"/>
                    <a:pt x="46211" y="425946"/>
                  </a:cubicBezTo>
                  <a:cubicBezTo>
                    <a:pt x="55289" y="430708"/>
                    <a:pt x="64889" y="431750"/>
                    <a:pt x="75009" y="429071"/>
                  </a:cubicBezTo>
                  <a:cubicBezTo>
                    <a:pt x="75605" y="429071"/>
                    <a:pt x="76274" y="429071"/>
                    <a:pt x="77018" y="429071"/>
                  </a:cubicBezTo>
                  <a:cubicBezTo>
                    <a:pt x="77763" y="429071"/>
                    <a:pt x="78283" y="428922"/>
                    <a:pt x="78581" y="428625"/>
                  </a:cubicBezTo>
                  <a:cubicBezTo>
                    <a:pt x="78879" y="428625"/>
                    <a:pt x="79995" y="428402"/>
                    <a:pt x="81930" y="427955"/>
                  </a:cubicBezTo>
                  <a:cubicBezTo>
                    <a:pt x="83864" y="427509"/>
                    <a:pt x="85948" y="427136"/>
                    <a:pt x="88180" y="426839"/>
                  </a:cubicBezTo>
                  <a:cubicBezTo>
                    <a:pt x="90413" y="426541"/>
                    <a:pt x="92497" y="426244"/>
                    <a:pt x="94431" y="425946"/>
                  </a:cubicBezTo>
                  <a:cubicBezTo>
                    <a:pt x="96366" y="425648"/>
                    <a:pt x="97631" y="425499"/>
                    <a:pt x="98226" y="425499"/>
                  </a:cubicBezTo>
                  <a:cubicBezTo>
                    <a:pt x="105370" y="424904"/>
                    <a:pt x="112365" y="425202"/>
                    <a:pt x="119211" y="426392"/>
                  </a:cubicBezTo>
                  <a:cubicBezTo>
                    <a:pt x="126057" y="427583"/>
                    <a:pt x="132903" y="427881"/>
                    <a:pt x="139749" y="427285"/>
                  </a:cubicBezTo>
                  <a:cubicBezTo>
                    <a:pt x="148084" y="426690"/>
                    <a:pt x="155376" y="424458"/>
                    <a:pt x="161627" y="420588"/>
                  </a:cubicBezTo>
                  <a:cubicBezTo>
                    <a:pt x="167878" y="416719"/>
                    <a:pt x="173385" y="412030"/>
                    <a:pt x="178147" y="406524"/>
                  </a:cubicBezTo>
                  <a:cubicBezTo>
                    <a:pt x="182910" y="401017"/>
                    <a:pt x="187077" y="394841"/>
                    <a:pt x="190649" y="387995"/>
                  </a:cubicBezTo>
                  <a:cubicBezTo>
                    <a:pt x="194221" y="381149"/>
                    <a:pt x="197644" y="374451"/>
                    <a:pt x="200918" y="367903"/>
                  </a:cubicBezTo>
                  <a:cubicBezTo>
                    <a:pt x="206573" y="357485"/>
                    <a:pt x="212303" y="347141"/>
                    <a:pt x="218107" y="336872"/>
                  </a:cubicBezTo>
                  <a:cubicBezTo>
                    <a:pt x="223912" y="326603"/>
                    <a:pt x="228302" y="315813"/>
                    <a:pt x="231279" y="304502"/>
                  </a:cubicBezTo>
                  <a:cubicBezTo>
                    <a:pt x="234553" y="292001"/>
                    <a:pt x="237529" y="280020"/>
                    <a:pt x="240208" y="268560"/>
                  </a:cubicBezTo>
                  <a:cubicBezTo>
                    <a:pt x="242887" y="257100"/>
                    <a:pt x="245864" y="245120"/>
                    <a:pt x="249138" y="232618"/>
                  </a:cubicBezTo>
                  <a:cubicBezTo>
                    <a:pt x="250329" y="227856"/>
                    <a:pt x="252264" y="221084"/>
                    <a:pt x="254942" y="212303"/>
                  </a:cubicBezTo>
                  <a:cubicBezTo>
                    <a:pt x="257621" y="203522"/>
                    <a:pt x="260226" y="194518"/>
                    <a:pt x="262756" y="185291"/>
                  </a:cubicBezTo>
                  <a:cubicBezTo>
                    <a:pt x="265286" y="176063"/>
                    <a:pt x="267593" y="167729"/>
                    <a:pt x="269676" y="160288"/>
                  </a:cubicBezTo>
                  <a:cubicBezTo>
                    <a:pt x="271760" y="152846"/>
                    <a:pt x="273099" y="148233"/>
                    <a:pt x="273695" y="146447"/>
                  </a:cubicBezTo>
                  <a:cubicBezTo>
                    <a:pt x="277267" y="133052"/>
                    <a:pt x="279722" y="119211"/>
                    <a:pt x="281062" y="104924"/>
                  </a:cubicBezTo>
                  <a:cubicBezTo>
                    <a:pt x="282401" y="90636"/>
                    <a:pt x="284708" y="76497"/>
                    <a:pt x="287982" y="62508"/>
                  </a:cubicBezTo>
                  <a:cubicBezTo>
                    <a:pt x="288875" y="60126"/>
                    <a:pt x="289917" y="57894"/>
                    <a:pt x="291108" y="55810"/>
                  </a:cubicBezTo>
                  <a:cubicBezTo>
                    <a:pt x="292298" y="53727"/>
                    <a:pt x="294084" y="51941"/>
                    <a:pt x="296465" y="50452"/>
                  </a:cubicBezTo>
                  <a:cubicBezTo>
                    <a:pt x="297656" y="50155"/>
                    <a:pt x="299665" y="49411"/>
                    <a:pt x="302493" y="48220"/>
                  </a:cubicBezTo>
                  <a:cubicBezTo>
                    <a:pt x="305321" y="47029"/>
                    <a:pt x="308372" y="45690"/>
                    <a:pt x="311646" y="44202"/>
                  </a:cubicBezTo>
                  <a:cubicBezTo>
                    <a:pt x="314920" y="42713"/>
                    <a:pt x="317971" y="41374"/>
                    <a:pt x="320799" y="40183"/>
                  </a:cubicBezTo>
                  <a:cubicBezTo>
                    <a:pt x="323627" y="38993"/>
                    <a:pt x="325487" y="38100"/>
                    <a:pt x="326380" y="37504"/>
                  </a:cubicBezTo>
                  <a:cubicBezTo>
                    <a:pt x="329357" y="36016"/>
                    <a:pt x="330696" y="33486"/>
                    <a:pt x="330398" y="29914"/>
                  </a:cubicBezTo>
                  <a:cubicBezTo>
                    <a:pt x="330101" y="26342"/>
                    <a:pt x="329803" y="23366"/>
                    <a:pt x="329505" y="20984"/>
                  </a:cubicBezTo>
                  <a:cubicBezTo>
                    <a:pt x="329208" y="18603"/>
                    <a:pt x="328017" y="16594"/>
                    <a:pt x="325933" y="14957"/>
                  </a:cubicBezTo>
                  <a:cubicBezTo>
                    <a:pt x="323850" y="13320"/>
                    <a:pt x="321469" y="12055"/>
                    <a:pt x="318790" y="11162"/>
                  </a:cubicBezTo>
                  <a:cubicBezTo>
                    <a:pt x="316111" y="10269"/>
                    <a:pt x="313357" y="9674"/>
                    <a:pt x="310530" y="9376"/>
                  </a:cubicBezTo>
                  <a:cubicBezTo>
                    <a:pt x="307702" y="9078"/>
                    <a:pt x="305246" y="9078"/>
                    <a:pt x="303163" y="9376"/>
                  </a:cubicBezTo>
                  <a:close/>
                  <a:moveTo>
                    <a:pt x="300484" y="57150"/>
                  </a:moveTo>
                  <a:cubicBezTo>
                    <a:pt x="299591" y="57745"/>
                    <a:pt x="298921" y="59457"/>
                    <a:pt x="298475" y="62284"/>
                  </a:cubicBezTo>
                  <a:cubicBezTo>
                    <a:pt x="298028" y="65112"/>
                    <a:pt x="297582" y="68237"/>
                    <a:pt x="297135" y="71660"/>
                  </a:cubicBezTo>
                  <a:cubicBezTo>
                    <a:pt x="296689" y="75084"/>
                    <a:pt x="296391" y="78283"/>
                    <a:pt x="296242" y="81260"/>
                  </a:cubicBezTo>
                  <a:cubicBezTo>
                    <a:pt x="296093" y="84236"/>
                    <a:pt x="296019" y="86022"/>
                    <a:pt x="296019" y="86618"/>
                  </a:cubicBezTo>
                  <a:cubicBezTo>
                    <a:pt x="296614" y="86618"/>
                    <a:pt x="297210" y="85576"/>
                    <a:pt x="297805" y="83492"/>
                  </a:cubicBezTo>
                  <a:cubicBezTo>
                    <a:pt x="298400" y="81409"/>
                    <a:pt x="298996" y="78879"/>
                    <a:pt x="299591" y="75902"/>
                  </a:cubicBezTo>
                  <a:cubicBezTo>
                    <a:pt x="300186" y="72926"/>
                    <a:pt x="300633" y="69875"/>
                    <a:pt x="300930" y="66749"/>
                  </a:cubicBezTo>
                  <a:cubicBezTo>
                    <a:pt x="301228" y="63624"/>
                    <a:pt x="301228" y="61168"/>
                    <a:pt x="300930" y="59382"/>
                  </a:cubicBezTo>
                  <a:cubicBezTo>
                    <a:pt x="300633" y="59382"/>
                    <a:pt x="300484" y="59233"/>
                    <a:pt x="300484" y="58936"/>
                  </a:cubicBezTo>
                  <a:lnTo>
                    <a:pt x="300484" y="58043"/>
                  </a:lnTo>
                  <a:lnTo>
                    <a:pt x="300484" y="57150"/>
                  </a:lnTo>
                  <a:close/>
                  <a:moveTo>
                    <a:pt x="258514" y="240208"/>
                  </a:moveTo>
                  <a:cubicBezTo>
                    <a:pt x="257621" y="240804"/>
                    <a:pt x="256431" y="242664"/>
                    <a:pt x="254942" y="245789"/>
                  </a:cubicBezTo>
                  <a:cubicBezTo>
                    <a:pt x="253454" y="248915"/>
                    <a:pt x="252115" y="252263"/>
                    <a:pt x="250924" y="255835"/>
                  </a:cubicBezTo>
                  <a:cubicBezTo>
                    <a:pt x="249733" y="259407"/>
                    <a:pt x="248692" y="262905"/>
                    <a:pt x="247799" y="266328"/>
                  </a:cubicBezTo>
                  <a:cubicBezTo>
                    <a:pt x="246906" y="269751"/>
                    <a:pt x="246608" y="272206"/>
                    <a:pt x="246906" y="273695"/>
                  </a:cubicBezTo>
                  <a:cubicBezTo>
                    <a:pt x="246906" y="273695"/>
                    <a:pt x="246980" y="273620"/>
                    <a:pt x="247129" y="273471"/>
                  </a:cubicBezTo>
                  <a:cubicBezTo>
                    <a:pt x="247278" y="273323"/>
                    <a:pt x="247724" y="272206"/>
                    <a:pt x="248468" y="270123"/>
                  </a:cubicBezTo>
                  <a:cubicBezTo>
                    <a:pt x="249212" y="268039"/>
                    <a:pt x="250329" y="264839"/>
                    <a:pt x="251817" y="260523"/>
                  </a:cubicBezTo>
                  <a:cubicBezTo>
                    <a:pt x="253305" y="256207"/>
                    <a:pt x="255538" y="249882"/>
                    <a:pt x="258514" y="241548"/>
                  </a:cubicBezTo>
                  <a:lnTo>
                    <a:pt x="258514" y="240208"/>
                  </a:lnTo>
                  <a:close/>
                  <a:moveTo>
                    <a:pt x="232172" y="323254"/>
                  </a:moveTo>
                  <a:cubicBezTo>
                    <a:pt x="231576" y="324147"/>
                    <a:pt x="230683" y="325859"/>
                    <a:pt x="229493" y="328389"/>
                  </a:cubicBezTo>
                  <a:cubicBezTo>
                    <a:pt x="228302" y="330919"/>
                    <a:pt x="227037" y="333598"/>
                    <a:pt x="225698" y="336426"/>
                  </a:cubicBezTo>
                  <a:cubicBezTo>
                    <a:pt x="224358" y="339253"/>
                    <a:pt x="223019" y="341932"/>
                    <a:pt x="221679" y="344462"/>
                  </a:cubicBezTo>
                  <a:cubicBezTo>
                    <a:pt x="220340" y="346993"/>
                    <a:pt x="219521" y="348704"/>
                    <a:pt x="219224" y="349597"/>
                  </a:cubicBezTo>
                  <a:cubicBezTo>
                    <a:pt x="218331" y="351978"/>
                    <a:pt x="217066" y="355178"/>
                    <a:pt x="215429" y="359196"/>
                  </a:cubicBezTo>
                  <a:cubicBezTo>
                    <a:pt x="213791" y="363215"/>
                    <a:pt x="212154" y="367159"/>
                    <a:pt x="210517" y="371028"/>
                  </a:cubicBezTo>
                  <a:cubicBezTo>
                    <a:pt x="208880" y="374898"/>
                    <a:pt x="207541" y="378246"/>
                    <a:pt x="206499" y="381074"/>
                  </a:cubicBezTo>
                  <a:cubicBezTo>
                    <a:pt x="205457" y="383902"/>
                    <a:pt x="204936" y="385316"/>
                    <a:pt x="204936" y="385316"/>
                  </a:cubicBezTo>
                  <a:lnTo>
                    <a:pt x="205383" y="387102"/>
                  </a:lnTo>
                  <a:cubicBezTo>
                    <a:pt x="207466" y="384423"/>
                    <a:pt x="210071" y="380256"/>
                    <a:pt x="213196" y="374600"/>
                  </a:cubicBezTo>
                  <a:cubicBezTo>
                    <a:pt x="216321" y="368945"/>
                    <a:pt x="219372" y="362992"/>
                    <a:pt x="222349" y="356741"/>
                  </a:cubicBezTo>
                  <a:cubicBezTo>
                    <a:pt x="225326" y="350490"/>
                    <a:pt x="227781" y="344388"/>
                    <a:pt x="229716" y="338435"/>
                  </a:cubicBezTo>
                  <a:cubicBezTo>
                    <a:pt x="231651" y="332482"/>
                    <a:pt x="232469" y="327719"/>
                    <a:pt x="232172" y="324147"/>
                  </a:cubicBezTo>
                  <a:lnTo>
                    <a:pt x="232172" y="323254"/>
                  </a:lnTo>
                  <a:close/>
                  <a:moveTo>
                    <a:pt x="118318" y="396924"/>
                  </a:moveTo>
                  <a:cubicBezTo>
                    <a:pt x="112365" y="399008"/>
                    <a:pt x="105965" y="400273"/>
                    <a:pt x="99119" y="400720"/>
                  </a:cubicBezTo>
                  <a:cubicBezTo>
                    <a:pt x="92273" y="401166"/>
                    <a:pt x="85725" y="401985"/>
                    <a:pt x="79474" y="403175"/>
                  </a:cubicBezTo>
                  <a:cubicBezTo>
                    <a:pt x="79474" y="403175"/>
                    <a:pt x="79623" y="403473"/>
                    <a:pt x="79921" y="404068"/>
                  </a:cubicBezTo>
                  <a:cubicBezTo>
                    <a:pt x="80218" y="405556"/>
                    <a:pt x="82004" y="406449"/>
                    <a:pt x="85278" y="406747"/>
                  </a:cubicBezTo>
                  <a:cubicBezTo>
                    <a:pt x="88553" y="407045"/>
                    <a:pt x="90785" y="407194"/>
                    <a:pt x="91976" y="407194"/>
                  </a:cubicBezTo>
                  <a:cubicBezTo>
                    <a:pt x="95250" y="406896"/>
                    <a:pt x="98524" y="406301"/>
                    <a:pt x="101798" y="405408"/>
                  </a:cubicBezTo>
                  <a:cubicBezTo>
                    <a:pt x="105072" y="404515"/>
                    <a:pt x="108347" y="403473"/>
                    <a:pt x="111621" y="402282"/>
                  </a:cubicBezTo>
                  <a:cubicBezTo>
                    <a:pt x="112812" y="401687"/>
                    <a:pt x="114300" y="400943"/>
                    <a:pt x="116086" y="400050"/>
                  </a:cubicBezTo>
                  <a:cubicBezTo>
                    <a:pt x="117872" y="399157"/>
                    <a:pt x="118765" y="398561"/>
                    <a:pt x="118765" y="398264"/>
                  </a:cubicBezTo>
                  <a:lnTo>
                    <a:pt x="118318" y="396924"/>
                  </a:lnTo>
                  <a:close/>
                  <a:moveTo>
                    <a:pt x="173682" y="203597"/>
                  </a:moveTo>
                  <a:cubicBezTo>
                    <a:pt x="173980" y="205383"/>
                    <a:pt x="174799" y="207913"/>
                    <a:pt x="176138" y="211187"/>
                  </a:cubicBezTo>
                  <a:cubicBezTo>
                    <a:pt x="177477" y="214461"/>
                    <a:pt x="179114" y="217810"/>
                    <a:pt x="181049" y="221233"/>
                  </a:cubicBezTo>
                  <a:cubicBezTo>
                    <a:pt x="182984" y="224656"/>
                    <a:pt x="184993" y="227707"/>
                    <a:pt x="187077" y="230386"/>
                  </a:cubicBezTo>
                  <a:cubicBezTo>
                    <a:pt x="189160" y="233065"/>
                    <a:pt x="190946" y="234851"/>
                    <a:pt x="192435" y="235744"/>
                  </a:cubicBezTo>
                  <a:cubicBezTo>
                    <a:pt x="192435" y="235446"/>
                    <a:pt x="192360" y="235148"/>
                    <a:pt x="192211" y="234851"/>
                  </a:cubicBezTo>
                  <a:cubicBezTo>
                    <a:pt x="192062" y="234553"/>
                    <a:pt x="191988" y="234255"/>
                    <a:pt x="191988" y="233958"/>
                  </a:cubicBezTo>
                  <a:cubicBezTo>
                    <a:pt x="190798" y="228004"/>
                    <a:pt x="188416" y="222498"/>
                    <a:pt x="184844" y="217438"/>
                  </a:cubicBezTo>
                  <a:cubicBezTo>
                    <a:pt x="181273" y="212377"/>
                    <a:pt x="177552" y="207764"/>
                    <a:pt x="173682" y="203597"/>
                  </a:cubicBezTo>
                  <a:close/>
                  <a:moveTo>
                    <a:pt x="247799" y="68758"/>
                  </a:moveTo>
                  <a:cubicBezTo>
                    <a:pt x="247203" y="68758"/>
                    <a:pt x="246831" y="69428"/>
                    <a:pt x="246682" y="70768"/>
                  </a:cubicBezTo>
                  <a:cubicBezTo>
                    <a:pt x="246534" y="72107"/>
                    <a:pt x="246608" y="73521"/>
                    <a:pt x="246906" y="75009"/>
                  </a:cubicBezTo>
                  <a:lnTo>
                    <a:pt x="247799" y="81260"/>
                  </a:lnTo>
                  <a:cubicBezTo>
                    <a:pt x="247799" y="82153"/>
                    <a:pt x="247799" y="83492"/>
                    <a:pt x="247799" y="85278"/>
                  </a:cubicBezTo>
                  <a:cubicBezTo>
                    <a:pt x="247799" y="87064"/>
                    <a:pt x="247724" y="88999"/>
                    <a:pt x="247575" y="91083"/>
                  </a:cubicBezTo>
                  <a:cubicBezTo>
                    <a:pt x="247427" y="93166"/>
                    <a:pt x="247278" y="95175"/>
                    <a:pt x="247129" y="97110"/>
                  </a:cubicBezTo>
                  <a:cubicBezTo>
                    <a:pt x="246980" y="99045"/>
                    <a:pt x="246906" y="100310"/>
                    <a:pt x="246906" y="100905"/>
                  </a:cubicBezTo>
                  <a:cubicBezTo>
                    <a:pt x="248989" y="99715"/>
                    <a:pt x="250254" y="97036"/>
                    <a:pt x="250701" y="92868"/>
                  </a:cubicBezTo>
                  <a:cubicBezTo>
                    <a:pt x="251147" y="88701"/>
                    <a:pt x="251222" y="85427"/>
                    <a:pt x="250924" y="83046"/>
                  </a:cubicBezTo>
                  <a:cubicBezTo>
                    <a:pt x="250924" y="81855"/>
                    <a:pt x="250775" y="79474"/>
                    <a:pt x="250478" y="75902"/>
                  </a:cubicBezTo>
                  <a:cubicBezTo>
                    <a:pt x="250180" y="72330"/>
                    <a:pt x="249882" y="69949"/>
                    <a:pt x="249585" y="68758"/>
                  </a:cubicBezTo>
                  <a:lnTo>
                    <a:pt x="247799" y="68758"/>
                  </a:lnTo>
                  <a:close/>
                  <a:moveTo>
                    <a:pt x="223242" y="175915"/>
                  </a:moveTo>
                  <a:cubicBezTo>
                    <a:pt x="220861" y="180677"/>
                    <a:pt x="219149" y="185514"/>
                    <a:pt x="218107" y="190425"/>
                  </a:cubicBezTo>
                  <a:cubicBezTo>
                    <a:pt x="217066" y="195337"/>
                    <a:pt x="215949" y="200248"/>
                    <a:pt x="214759" y="205159"/>
                  </a:cubicBezTo>
                  <a:cubicBezTo>
                    <a:pt x="213568" y="210071"/>
                    <a:pt x="212154" y="214908"/>
                    <a:pt x="210517" y="219670"/>
                  </a:cubicBezTo>
                  <a:cubicBezTo>
                    <a:pt x="208880" y="224433"/>
                    <a:pt x="206424" y="228897"/>
                    <a:pt x="203150" y="233065"/>
                  </a:cubicBezTo>
                  <a:lnTo>
                    <a:pt x="204936" y="234851"/>
                  </a:lnTo>
                  <a:cubicBezTo>
                    <a:pt x="207913" y="231874"/>
                    <a:pt x="210294" y="227856"/>
                    <a:pt x="212080" y="222795"/>
                  </a:cubicBezTo>
                  <a:cubicBezTo>
                    <a:pt x="213866" y="217735"/>
                    <a:pt x="215205" y="213568"/>
                    <a:pt x="216098" y="210294"/>
                  </a:cubicBezTo>
                  <a:cubicBezTo>
                    <a:pt x="216694" y="208210"/>
                    <a:pt x="217363" y="205308"/>
                    <a:pt x="218107" y="201587"/>
                  </a:cubicBezTo>
                  <a:cubicBezTo>
                    <a:pt x="218852" y="197867"/>
                    <a:pt x="219596" y="194295"/>
                    <a:pt x="220340" y="190872"/>
                  </a:cubicBezTo>
                  <a:cubicBezTo>
                    <a:pt x="221084" y="187449"/>
                    <a:pt x="221754" y="184472"/>
                    <a:pt x="222349" y="181942"/>
                  </a:cubicBezTo>
                  <a:cubicBezTo>
                    <a:pt x="222944" y="179412"/>
                    <a:pt x="223242" y="177998"/>
                    <a:pt x="223242" y="177701"/>
                  </a:cubicBezTo>
                  <a:lnTo>
                    <a:pt x="223242" y="175915"/>
                  </a:lnTo>
                  <a:close/>
                  <a:moveTo>
                    <a:pt x="67865" y="22324"/>
                  </a:moveTo>
                  <a:cubicBezTo>
                    <a:pt x="67270" y="22324"/>
                    <a:pt x="65633" y="22398"/>
                    <a:pt x="62954" y="22547"/>
                  </a:cubicBezTo>
                  <a:cubicBezTo>
                    <a:pt x="60275" y="22696"/>
                    <a:pt x="58489" y="22770"/>
                    <a:pt x="57596" y="22770"/>
                  </a:cubicBezTo>
                  <a:cubicBezTo>
                    <a:pt x="51346" y="23366"/>
                    <a:pt x="44872" y="23812"/>
                    <a:pt x="38174" y="24110"/>
                  </a:cubicBezTo>
                  <a:cubicBezTo>
                    <a:pt x="31477" y="24408"/>
                    <a:pt x="25301" y="26045"/>
                    <a:pt x="19645" y="29021"/>
                  </a:cubicBezTo>
                  <a:cubicBezTo>
                    <a:pt x="22622" y="29617"/>
                    <a:pt x="25747" y="30137"/>
                    <a:pt x="29021" y="30584"/>
                  </a:cubicBezTo>
                  <a:cubicBezTo>
                    <a:pt x="32295" y="31030"/>
                    <a:pt x="35421" y="31105"/>
                    <a:pt x="38397" y="30807"/>
                  </a:cubicBezTo>
                  <a:cubicBezTo>
                    <a:pt x="42565" y="30212"/>
                    <a:pt x="47476" y="29170"/>
                    <a:pt x="53131" y="27682"/>
                  </a:cubicBezTo>
                  <a:cubicBezTo>
                    <a:pt x="58787" y="26193"/>
                    <a:pt x="63698" y="24408"/>
                    <a:pt x="67865" y="22324"/>
                  </a:cubicBezTo>
                  <a:close/>
                  <a:moveTo>
                    <a:pt x="45541" y="69651"/>
                  </a:moveTo>
                  <a:cubicBezTo>
                    <a:pt x="45244" y="69651"/>
                    <a:pt x="44946" y="69726"/>
                    <a:pt x="44648" y="69875"/>
                  </a:cubicBezTo>
                  <a:cubicBezTo>
                    <a:pt x="44351" y="70023"/>
                    <a:pt x="44053" y="70098"/>
                    <a:pt x="43755" y="70098"/>
                  </a:cubicBezTo>
                  <a:cubicBezTo>
                    <a:pt x="48518" y="71884"/>
                    <a:pt x="52983" y="74786"/>
                    <a:pt x="57150" y="78804"/>
                  </a:cubicBezTo>
                  <a:cubicBezTo>
                    <a:pt x="61317" y="82823"/>
                    <a:pt x="65038" y="87287"/>
                    <a:pt x="68312" y="92199"/>
                  </a:cubicBezTo>
                  <a:cubicBezTo>
                    <a:pt x="71586" y="97110"/>
                    <a:pt x="74563" y="102170"/>
                    <a:pt x="77242" y="107379"/>
                  </a:cubicBezTo>
                  <a:cubicBezTo>
                    <a:pt x="79921" y="112588"/>
                    <a:pt x="82153" y="117276"/>
                    <a:pt x="83939" y="121443"/>
                  </a:cubicBezTo>
                  <a:cubicBezTo>
                    <a:pt x="83641" y="120848"/>
                    <a:pt x="83492" y="120030"/>
                    <a:pt x="83492" y="118988"/>
                  </a:cubicBezTo>
                  <a:cubicBezTo>
                    <a:pt x="83492" y="117946"/>
                    <a:pt x="83492" y="117127"/>
                    <a:pt x="83492" y="116532"/>
                  </a:cubicBezTo>
                  <a:cubicBezTo>
                    <a:pt x="82897" y="112067"/>
                    <a:pt x="81632" y="107007"/>
                    <a:pt x="79697" y="101352"/>
                  </a:cubicBezTo>
                  <a:cubicBezTo>
                    <a:pt x="77763" y="95696"/>
                    <a:pt x="75232" y="90487"/>
                    <a:pt x="72107" y="85725"/>
                  </a:cubicBezTo>
                  <a:cubicBezTo>
                    <a:pt x="68982" y="80962"/>
                    <a:pt x="65186" y="77018"/>
                    <a:pt x="60722" y="73893"/>
                  </a:cubicBezTo>
                  <a:cubicBezTo>
                    <a:pt x="56257" y="70768"/>
                    <a:pt x="51197" y="69354"/>
                    <a:pt x="45541" y="69651"/>
                  </a:cubicBezTo>
                  <a:close/>
                  <a:moveTo>
                    <a:pt x="29021" y="75902"/>
                  </a:moveTo>
                  <a:cubicBezTo>
                    <a:pt x="31403" y="77093"/>
                    <a:pt x="34900" y="78581"/>
                    <a:pt x="39514" y="80367"/>
                  </a:cubicBezTo>
                  <a:cubicBezTo>
                    <a:pt x="44127" y="82153"/>
                    <a:pt x="47774" y="82897"/>
                    <a:pt x="50453" y="82599"/>
                  </a:cubicBezTo>
                  <a:lnTo>
                    <a:pt x="51792" y="82599"/>
                  </a:lnTo>
                  <a:cubicBezTo>
                    <a:pt x="49411" y="79920"/>
                    <a:pt x="46211" y="78060"/>
                    <a:pt x="42193" y="77018"/>
                  </a:cubicBezTo>
                  <a:cubicBezTo>
                    <a:pt x="38174" y="75976"/>
                    <a:pt x="34528" y="75604"/>
                    <a:pt x="31254" y="75902"/>
                  </a:cubicBezTo>
                  <a:lnTo>
                    <a:pt x="29021" y="75902"/>
                  </a:lnTo>
                  <a:close/>
                  <a:moveTo>
                    <a:pt x="117872" y="212526"/>
                  </a:moveTo>
                  <a:lnTo>
                    <a:pt x="117872" y="213419"/>
                  </a:lnTo>
                  <a:lnTo>
                    <a:pt x="117872" y="214312"/>
                  </a:lnTo>
                  <a:cubicBezTo>
                    <a:pt x="118467" y="214908"/>
                    <a:pt x="118988" y="215949"/>
                    <a:pt x="119434" y="217438"/>
                  </a:cubicBezTo>
                  <a:cubicBezTo>
                    <a:pt x="119881" y="218926"/>
                    <a:pt x="120104" y="219968"/>
                    <a:pt x="120104" y="220563"/>
                  </a:cubicBezTo>
                  <a:cubicBezTo>
                    <a:pt x="122485" y="226219"/>
                    <a:pt x="125164" y="231576"/>
                    <a:pt x="128141" y="236636"/>
                  </a:cubicBezTo>
                  <a:cubicBezTo>
                    <a:pt x="131117" y="241697"/>
                    <a:pt x="134094" y="246310"/>
                    <a:pt x="137071" y="250477"/>
                  </a:cubicBezTo>
                  <a:cubicBezTo>
                    <a:pt x="136773" y="248394"/>
                    <a:pt x="135880" y="245417"/>
                    <a:pt x="134392" y="241548"/>
                  </a:cubicBezTo>
                  <a:cubicBezTo>
                    <a:pt x="132903" y="237678"/>
                    <a:pt x="131192" y="233734"/>
                    <a:pt x="129257" y="229716"/>
                  </a:cubicBezTo>
                  <a:cubicBezTo>
                    <a:pt x="127322" y="225698"/>
                    <a:pt x="125313" y="222051"/>
                    <a:pt x="123229" y="218777"/>
                  </a:cubicBezTo>
                  <a:cubicBezTo>
                    <a:pt x="121146" y="215503"/>
                    <a:pt x="119360" y="213419"/>
                    <a:pt x="117872" y="212526"/>
                  </a:cubicBezTo>
                  <a:close/>
                  <a:moveTo>
                    <a:pt x="173682" y="340221"/>
                  </a:moveTo>
                  <a:cubicBezTo>
                    <a:pt x="173682" y="340519"/>
                    <a:pt x="173459" y="340891"/>
                    <a:pt x="173013" y="341337"/>
                  </a:cubicBezTo>
                  <a:cubicBezTo>
                    <a:pt x="172566" y="341784"/>
                    <a:pt x="172343" y="342156"/>
                    <a:pt x="172343" y="342453"/>
                  </a:cubicBezTo>
                  <a:cubicBezTo>
                    <a:pt x="169069" y="350788"/>
                    <a:pt x="165422" y="358229"/>
                    <a:pt x="161404" y="364777"/>
                  </a:cubicBezTo>
                  <a:cubicBezTo>
                    <a:pt x="157386" y="371326"/>
                    <a:pt x="152251" y="378172"/>
                    <a:pt x="146000" y="385316"/>
                  </a:cubicBezTo>
                  <a:lnTo>
                    <a:pt x="146000" y="386655"/>
                  </a:lnTo>
                  <a:cubicBezTo>
                    <a:pt x="149870" y="384572"/>
                    <a:pt x="153590" y="381967"/>
                    <a:pt x="157162" y="378842"/>
                  </a:cubicBezTo>
                  <a:cubicBezTo>
                    <a:pt x="160734" y="375716"/>
                    <a:pt x="163860" y="372145"/>
                    <a:pt x="166539" y="368126"/>
                  </a:cubicBezTo>
                  <a:cubicBezTo>
                    <a:pt x="169217" y="364108"/>
                    <a:pt x="171227" y="359866"/>
                    <a:pt x="172566" y="355401"/>
                  </a:cubicBezTo>
                  <a:cubicBezTo>
                    <a:pt x="173906" y="350936"/>
                    <a:pt x="174278" y="346472"/>
                    <a:pt x="173682" y="342007"/>
                  </a:cubicBezTo>
                  <a:lnTo>
                    <a:pt x="173682" y="340221"/>
                  </a:lnTo>
                  <a:close/>
                  <a:moveTo>
                    <a:pt x="59382" y="356741"/>
                  </a:moveTo>
                  <a:cubicBezTo>
                    <a:pt x="63549" y="360313"/>
                    <a:pt x="66972" y="364554"/>
                    <a:pt x="69651" y="369466"/>
                  </a:cubicBezTo>
                  <a:cubicBezTo>
                    <a:pt x="72330" y="374377"/>
                    <a:pt x="74414" y="379363"/>
                    <a:pt x="75902" y="384423"/>
                  </a:cubicBezTo>
                  <a:lnTo>
                    <a:pt x="76349" y="384423"/>
                  </a:lnTo>
                  <a:lnTo>
                    <a:pt x="77242" y="384423"/>
                  </a:lnTo>
                  <a:cubicBezTo>
                    <a:pt x="78432" y="382935"/>
                    <a:pt x="78879" y="380925"/>
                    <a:pt x="78581" y="378395"/>
                  </a:cubicBezTo>
                  <a:cubicBezTo>
                    <a:pt x="78283" y="375865"/>
                    <a:pt x="77986" y="373856"/>
                    <a:pt x="77688" y="372368"/>
                  </a:cubicBezTo>
                  <a:cubicBezTo>
                    <a:pt x="77093" y="367903"/>
                    <a:pt x="75753" y="364033"/>
                    <a:pt x="73670" y="360759"/>
                  </a:cubicBezTo>
                  <a:cubicBezTo>
                    <a:pt x="71586" y="357485"/>
                    <a:pt x="67865" y="356145"/>
                    <a:pt x="62508" y="356741"/>
                  </a:cubicBezTo>
                  <a:lnTo>
                    <a:pt x="59382" y="356741"/>
                  </a:lnTo>
                  <a:close/>
                  <a:moveTo>
                    <a:pt x="22770" y="372368"/>
                  </a:moveTo>
                  <a:cubicBezTo>
                    <a:pt x="21282" y="372368"/>
                    <a:pt x="19868" y="373261"/>
                    <a:pt x="18529" y="375047"/>
                  </a:cubicBezTo>
                  <a:cubicBezTo>
                    <a:pt x="17189" y="376833"/>
                    <a:pt x="15924" y="378842"/>
                    <a:pt x="14734" y="381074"/>
                  </a:cubicBezTo>
                  <a:cubicBezTo>
                    <a:pt x="13543" y="383307"/>
                    <a:pt x="12650" y="385465"/>
                    <a:pt x="12055" y="387548"/>
                  </a:cubicBezTo>
                  <a:cubicBezTo>
                    <a:pt x="11460" y="389632"/>
                    <a:pt x="11162" y="391269"/>
                    <a:pt x="11162" y="392460"/>
                  </a:cubicBezTo>
                  <a:cubicBezTo>
                    <a:pt x="11162" y="392757"/>
                    <a:pt x="11236" y="393278"/>
                    <a:pt x="11385" y="394022"/>
                  </a:cubicBezTo>
                  <a:cubicBezTo>
                    <a:pt x="11534" y="394766"/>
                    <a:pt x="11757" y="395287"/>
                    <a:pt x="12055" y="395585"/>
                  </a:cubicBezTo>
                  <a:cubicBezTo>
                    <a:pt x="13246" y="391120"/>
                    <a:pt x="14808" y="387102"/>
                    <a:pt x="16743" y="383530"/>
                  </a:cubicBezTo>
                  <a:cubicBezTo>
                    <a:pt x="18678" y="379958"/>
                    <a:pt x="20985" y="376237"/>
                    <a:pt x="23663" y="372368"/>
                  </a:cubicBezTo>
                  <a:lnTo>
                    <a:pt x="22770" y="372368"/>
                  </a:lnTo>
                  <a:close/>
                  <a:moveTo>
                    <a:pt x="120551" y="436661"/>
                  </a:moveTo>
                  <a:cubicBezTo>
                    <a:pt x="113109" y="437554"/>
                    <a:pt x="105965" y="437927"/>
                    <a:pt x="99119" y="437778"/>
                  </a:cubicBezTo>
                  <a:cubicBezTo>
                    <a:pt x="92273" y="437629"/>
                    <a:pt x="85130" y="437852"/>
                    <a:pt x="77688" y="438447"/>
                  </a:cubicBezTo>
                  <a:lnTo>
                    <a:pt x="74563" y="438447"/>
                  </a:lnTo>
                  <a:cubicBezTo>
                    <a:pt x="75753" y="439936"/>
                    <a:pt x="77465" y="441052"/>
                    <a:pt x="79697" y="441796"/>
                  </a:cubicBezTo>
                  <a:cubicBezTo>
                    <a:pt x="81930" y="442540"/>
                    <a:pt x="84237" y="442987"/>
                    <a:pt x="86618" y="443136"/>
                  </a:cubicBezTo>
                  <a:cubicBezTo>
                    <a:pt x="88999" y="443284"/>
                    <a:pt x="91380" y="443284"/>
                    <a:pt x="93762" y="443136"/>
                  </a:cubicBezTo>
                  <a:cubicBezTo>
                    <a:pt x="96143" y="442987"/>
                    <a:pt x="98078" y="442912"/>
                    <a:pt x="99566" y="442912"/>
                  </a:cubicBezTo>
                  <a:cubicBezTo>
                    <a:pt x="104031" y="442615"/>
                    <a:pt x="107603" y="442168"/>
                    <a:pt x="110282" y="441573"/>
                  </a:cubicBezTo>
                  <a:cubicBezTo>
                    <a:pt x="112960" y="440978"/>
                    <a:pt x="116383" y="439340"/>
                    <a:pt x="120551" y="43666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Freeform: Shape 164"/>
            <p:cNvSpPr/>
            <p:nvPr/>
          </p:nvSpPr>
          <p:spPr>
            <a:xfrm>
              <a:off x="4466217" y="1803464"/>
              <a:ext cx="583150" cy="783001"/>
            </a:xfrm>
            <a:custGeom>
              <a:avLst/>
              <a:gdLst/>
              <a:ahLst/>
              <a:cxnLst/>
              <a:rect l="l" t="t" r="r" b="b"/>
              <a:pathLst>
                <a:path w="254049" h="341114">
                  <a:moveTo>
                    <a:pt x="91976" y="0"/>
                  </a:moveTo>
                  <a:cubicBezTo>
                    <a:pt x="102096" y="0"/>
                    <a:pt x="112067" y="818"/>
                    <a:pt x="121890" y="2455"/>
                  </a:cubicBezTo>
                  <a:cubicBezTo>
                    <a:pt x="131713" y="4092"/>
                    <a:pt x="141684" y="4911"/>
                    <a:pt x="151804" y="4911"/>
                  </a:cubicBezTo>
                  <a:cubicBezTo>
                    <a:pt x="155972" y="4911"/>
                    <a:pt x="159990" y="4613"/>
                    <a:pt x="163859" y="4018"/>
                  </a:cubicBezTo>
                  <a:cubicBezTo>
                    <a:pt x="167729" y="3423"/>
                    <a:pt x="171747" y="3125"/>
                    <a:pt x="175915" y="3125"/>
                  </a:cubicBezTo>
                  <a:cubicBezTo>
                    <a:pt x="183654" y="3125"/>
                    <a:pt x="190351" y="4092"/>
                    <a:pt x="196006" y="6027"/>
                  </a:cubicBezTo>
                  <a:cubicBezTo>
                    <a:pt x="201662" y="7962"/>
                    <a:pt x="207913" y="10120"/>
                    <a:pt x="214759" y="12501"/>
                  </a:cubicBezTo>
                  <a:cubicBezTo>
                    <a:pt x="220117" y="14585"/>
                    <a:pt x="224656" y="17636"/>
                    <a:pt x="228376" y="21654"/>
                  </a:cubicBezTo>
                  <a:cubicBezTo>
                    <a:pt x="232097" y="25672"/>
                    <a:pt x="235223" y="30286"/>
                    <a:pt x="237753" y="35495"/>
                  </a:cubicBezTo>
                  <a:cubicBezTo>
                    <a:pt x="240283" y="40704"/>
                    <a:pt x="242069" y="46211"/>
                    <a:pt x="243110" y="52015"/>
                  </a:cubicBezTo>
                  <a:cubicBezTo>
                    <a:pt x="244152" y="57819"/>
                    <a:pt x="244673" y="63400"/>
                    <a:pt x="244673" y="68758"/>
                  </a:cubicBezTo>
                  <a:cubicBezTo>
                    <a:pt x="244673" y="76200"/>
                    <a:pt x="242962" y="83567"/>
                    <a:pt x="239539" y="90859"/>
                  </a:cubicBezTo>
                  <a:cubicBezTo>
                    <a:pt x="236116" y="98152"/>
                    <a:pt x="230981" y="103584"/>
                    <a:pt x="224135" y="107156"/>
                  </a:cubicBezTo>
                  <a:cubicBezTo>
                    <a:pt x="223540" y="107156"/>
                    <a:pt x="222051" y="107230"/>
                    <a:pt x="219670" y="107379"/>
                  </a:cubicBezTo>
                  <a:cubicBezTo>
                    <a:pt x="217289" y="107528"/>
                    <a:pt x="215800" y="107602"/>
                    <a:pt x="215205" y="107602"/>
                  </a:cubicBezTo>
                  <a:cubicBezTo>
                    <a:pt x="208359" y="107602"/>
                    <a:pt x="201959" y="106412"/>
                    <a:pt x="196006" y="104031"/>
                  </a:cubicBezTo>
                  <a:cubicBezTo>
                    <a:pt x="190053" y="101649"/>
                    <a:pt x="184323" y="98598"/>
                    <a:pt x="178817" y="94878"/>
                  </a:cubicBezTo>
                  <a:cubicBezTo>
                    <a:pt x="173310" y="91157"/>
                    <a:pt x="168027" y="87064"/>
                    <a:pt x="162967" y="82599"/>
                  </a:cubicBezTo>
                  <a:cubicBezTo>
                    <a:pt x="157906" y="78134"/>
                    <a:pt x="152995" y="73818"/>
                    <a:pt x="148233" y="69651"/>
                  </a:cubicBezTo>
                  <a:cubicBezTo>
                    <a:pt x="144065" y="66675"/>
                    <a:pt x="139228" y="65038"/>
                    <a:pt x="133722" y="64740"/>
                  </a:cubicBezTo>
                  <a:cubicBezTo>
                    <a:pt x="128215" y="64442"/>
                    <a:pt x="123081" y="64293"/>
                    <a:pt x="118318" y="64293"/>
                  </a:cubicBezTo>
                  <a:cubicBezTo>
                    <a:pt x="117127" y="64293"/>
                    <a:pt x="114746" y="64368"/>
                    <a:pt x="111174" y="64517"/>
                  </a:cubicBezTo>
                  <a:cubicBezTo>
                    <a:pt x="107602" y="64665"/>
                    <a:pt x="105221" y="64740"/>
                    <a:pt x="104031" y="64740"/>
                  </a:cubicBezTo>
                  <a:cubicBezTo>
                    <a:pt x="100756" y="66823"/>
                    <a:pt x="98896" y="70321"/>
                    <a:pt x="98450" y="75232"/>
                  </a:cubicBezTo>
                  <a:cubicBezTo>
                    <a:pt x="98003" y="80144"/>
                    <a:pt x="97780" y="84236"/>
                    <a:pt x="97780" y="87511"/>
                  </a:cubicBezTo>
                  <a:lnTo>
                    <a:pt x="97780" y="96440"/>
                  </a:lnTo>
                  <a:cubicBezTo>
                    <a:pt x="104924" y="104477"/>
                    <a:pt x="113556" y="111100"/>
                    <a:pt x="123676" y="116309"/>
                  </a:cubicBezTo>
                  <a:cubicBezTo>
                    <a:pt x="133796" y="121518"/>
                    <a:pt x="144065" y="125313"/>
                    <a:pt x="154483" y="127694"/>
                  </a:cubicBezTo>
                  <a:cubicBezTo>
                    <a:pt x="154781" y="127694"/>
                    <a:pt x="155748" y="127843"/>
                    <a:pt x="157385" y="128141"/>
                  </a:cubicBezTo>
                  <a:cubicBezTo>
                    <a:pt x="159023" y="128438"/>
                    <a:pt x="160734" y="128810"/>
                    <a:pt x="162520" y="129257"/>
                  </a:cubicBezTo>
                  <a:cubicBezTo>
                    <a:pt x="164306" y="129703"/>
                    <a:pt x="165943" y="130075"/>
                    <a:pt x="167431" y="130373"/>
                  </a:cubicBezTo>
                  <a:cubicBezTo>
                    <a:pt x="168920" y="130671"/>
                    <a:pt x="169961" y="130968"/>
                    <a:pt x="170557" y="131266"/>
                  </a:cubicBezTo>
                  <a:cubicBezTo>
                    <a:pt x="174426" y="132159"/>
                    <a:pt x="178296" y="133722"/>
                    <a:pt x="182165" y="135954"/>
                  </a:cubicBezTo>
                  <a:cubicBezTo>
                    <a:pt x="186035" y="138187"/>
                    <a:pt x="189458" y="140791"/>
                    <a:pt x="192434" y="143768"/>
                  </a:cubicBezTo>
                  <a:cubicBezTo>
                    <a:pt x="199876" y="150614"/>
                    <a:pt x="207317" y="157609"/>
                    <a:pt x="214759" y="164752"/>
                  </a:cubicBezTo>
                  <a:cubicBezTo>
                    <a:pt x="222200" y="171896"/>
                    <a:pt x="228823" y="179486"/>
                    <a:pt x="234627" y="187523"/>
                  </a:cubicBezTo>
                  <a:cubicBezTo>
                    <a:pt x="240432" y="195560"/>
                    <a:pt x="245120" y="204117"/>
                    <a:pt x="248692" y="213196"/>
                  </a:cubicBezTo>
                  <a:cubicBezTo>
                    <a:pt x="252263" y="222274"/>
                    <a:pt x="254049" y="232172"/>
                    <a:pt x="254049" y="242887"/>
                  </a:cubicBezTo>
                  <a:cubicBezTo>
                    <a:pt x="254049" y="257472"/>
                    <a:pt x="251222" y="270792"/>
                    <a:pt x="245566" y="282848"/>
                  </a:cubicBezTo>
                  <a:cubicBezTo>
                    <a:pt x="239911" y="294903"/>
                    <a:pt x="232320" y="305246"/>
                    <a:pt x="222795" y="313878"/>
                  </a:cubicBezTo>
                  <a:cubicBezTo>
                    <a:pt x="213270" y="322510"/>
                    <a:pt x="202183" y="329207"/>
                    <a:pt x="189532" y="333970"/>
                  </a:cubicBezTo>
                  <a:cubicBezTo>
                    <a:pt x="176882" y="338732"/>
                    <a:pt x="163413" y="341114"/>
                    <a:pt x="149126" y="341114"/>
                  </a:cubicBezTo>
                  <a:cubicBezTo>
                    <a:pt x="148233" y="341114"/>
                    <a:pt x="146223" y="341114"/>
                    <a:pt x="143098" y="341114"/>
                  </a:cubicBezTo>
                  <a:cubicBezTo>
                    <a:pt x="139973" y="341114"/>
                    <a:pt x="137963" y="340965"/>
                    <a:pt x="137070" y="340667"/>
                  </a:cubicBezTo>
                  <a:cubicBezTo>
                    <a:pt x="132903" y="338881"/>
                    <a:pt x="128290" y="336426"/>
                    <a:pt x="123229" y="333300"/>
                  </a:cubicBezTo>
                  <a:cubicBezTo>
                    <a:pt x="118169" y="330175"/>
                    <a:pt x="113035" y="326975"/>
                    <a:pt x="107826" y="323701"/>
                  </a:cubicBezTo>
                  <a:cubicBezTo>
                    <a:pt x="102617" y="320427"/>
                    <a:pt x="97557" y="317450"/>
                    <a:pt x="92645" y="314771"/>
                  </a:cubicBezTo>
                  <a:cubicBezTo>
                    <a:pt x="87734" y="312092"/>
                    <a:pt x="83195" y="310306"/>
                    <a:pt x="79028" y="309413"/>
                  </a:cubicBezTo>
                  <a:cubicBezTo>
                    <a:pt x="78135" y="310009"/>
                    <a:pt x="76721" y="311199"/>
                    <a:pt x="74786" y="312985"/>
                  </a:cubicBezTo>
                  <a:cubicBezTo>
                    <a:pt x="72851" y="314771"/>
                    <a:pt x="70842" y="316706"/>
                    <a:pt x="68758" y="318790"/>
                  </a:cubicBezTo>
                  <a:cubicBezTo>
                    <a:pt x="66675" y="320873"/>
                    <a:pt x="64666" y="322808"/>
                    <a:pt x="62731" y="324594"/>
                  </a:cubicBezTo>
                  <a:cubicBezTo>
                    <a:pt x="60796" y="326380"/>
                    <a:pt x="59382" y="327570"/>
                    <a:pt x="58489" y="328166"/>
                  </a:cubicBezTo>
                  <a:cubicBezTo>
                    <a:pt x="55215" y="330845"/>
                    <a:pt x="53355" y="332333"/>
                    <a:pt x="52908" y="332631"/>
                  </a:cubicBezTo>
                  <a:cubicBezTo>
                    <a:pt x="52462" y="332928"/>
                    <a:pt x="50601" y="333077"/>
                    <a:pt x="47327" y="333077"/>
                  </a:cubicBezTo>
                  <a:cubicBezTo>
                    <a:pt x="45541" y="333077"/>
                    <a:pt x="43383" y="333077"/>
                    <a:pt x="40853" y="333077"/>
                  </a:cubicBezTo>
                  <a:cubicBezTo>
                    <a:pt x="38323" y="333077"/>
                    <a:pt x="36314" y="332482"/>
                    <a:pt x="34825" y="331291"/>
                  </a:cubicBezTo>
                  <a:cubicBezTo>
                    <a:pt x="33635" y="330696"/>
                    <a:pt x="32295" y="329580"/>
                    <a:pt x="30807" y="327942"/>
                  </a:cubicBezTo>
                  <a:cubicBezTo>
                    <a:pt x="29319" y="326305"/>
                    <a:pt x="27905" y="324594"/>
                    <a:pt x="26566" y="322808"/>
                  </a:cubicBezTo>
                  <a:cubicBezTo>
                    <a:pt x="25226" y="321022"/>
                    <a:pt x="23961" y="319310"/>
                    <a:pt x="22770" y="317673"/>
                  </a:cubicBezTo>
                  <a:cubicBezTo>
                    <a:pt x="21580" y="316036"/>
                    <a:pt x="20836" y="314771"/>
                    <a:pt x="20538" y="313878"/>
                  </a:cubicBezTo>
                  <a:cubicBezTo>
                    <a:pt x="15180" y="303460"/>
                    <a:pt x="10418" y="293340"/>
                    <a:pt x="6251" y="283517"/>
                  </a:cubicBezTo>
                  <a:cubicBezTo>
                    <a:pt x="2083" y="273695"/>
                    <a:pt x="0" y="263128"/>
                    <a:pt x="0" y="251817"/>
                  </a:cubicBezTo>
                  <a:cubicBezTo>
                    <a:pt x="0" y="245864"/>
                    <a:pt x="670" y="239687"/>
                    <a:pt x="2009" y="233288"/>
                  </a:cubicBezTo>
                  <a:cubicBezTo>
                    <a:pt x="3348" y="226888"/>
                    <a:pt x="5432" y="221009"/>
                    <a:pt x="8260" y="215652"/>
                  </a:cubicBezTo>
                  <a:cubicBezTo>
                    <a:pt x="11087" y="210294"/>
                    <a:pt x="14883" y="205903"/>
                    <a:pt x="19645" y="202480"/>
                  </a:cubicBezTo>
                  <a:cubicBezTo>
                    <a:pt x="24408" y="199057"/>
                    <a:pt x="30361" y="197346"/>
                    <a:pt x="37504" y="197346"/>
                  </a:cubicBezTo>
                  <a:cubicBezTo>
                    <a:pt x="47029" y="197346"/>
                    <a:pt x="54694" y="199504"/>
                    <a:pt x="60498" y="203820"/>
                  </a:cubicBezTo>
                  <a:cubicBezTo>
                    <a:pt x="66303" y="208136"/>
                    <a:pt x="71065" y="213568"/>
                    <a:pt x="74786" y="220116"/>
                  </a:cubicBezTo>
                  <a:cubicBezTo>
                    <a:pt x="78507" y="226665"/>
                    <a:pt x="81930" y="233809"/>
                    <a:pt x="85055" y="241548"/>
                  </a:cubicBezTo>
                  <a:cubicBezTo>
                    <a:pt x="88180" y="249287"/>
                    <a:pt x="91752" y="256431"/>
                    <a:pt x="95771" y="262979"/>
                  </a:cubicBezTo>
                  <a:cubicBezTo>
                    <a:pt x="99789" y="269527"/>
                    <a:pt x="104998" y="274960"/>
                    <a:pt x="111398" y="279276"/>
                  </a:cubicBezTo>
                  <a:cubicBezTo>
                    <a:pt x="117797" y="283592"/>
                    <a:pt x="126206" y="285750"/>
                    <a:pt x="136624" y="285750"/>
                  </a:cubicBezTo>
                  <a:cubicBezTo>
                    <a:pt x="141684" y="285750"/>
                    <a:pt x="147191" y="284931"/>
                    <a:pt x="153144" y="283294"/>
                  </a:cubicBezTo>
                  <a:cubicBezTo>
                    <a:pt x="159097" y="281657"/>
                    <a:pt x="164678" y="279276"/>
                    <a:pt x="169887" y="276150"/>
                  </a:cubicBezTo>
                  <a:cubicBezTo>
                    <a:pt x="175096" y="273025"/>
                    <a:pt x="179412" y="269155"/>
                    <a:pt x="182835" y="264542"/>
                  </a:cubicBezTo>
                  <a:cubicBezTo>
                    <a:pt x="186258" y="259928"/>
                    <a:pt x="187970" y="254496"/>
                    <a:pt x="187970" y="248245"/>
                  </a:cubicBezTo>
                  <a:cubicBezTo>
                    <a:pt x="187970" y="238720"/>
                    <a:pt x="186481" y="231279"/>
                    <a:pt x="183505" y="225921"/>
                  </a:cubicBezTo>
                  <a:cubicBezTo>
                    <a:pt x="180528" y="220563"/>
                    <a:pt x="176584" y="216247"/>
                    <a:pt x="171673" y="212973"/>
                  </a:cubicBezTo>
                  <a:cubicBezTo>
                    <a:pt x="166762" y="209698"/>
                    <a:pt x="161032" y="206871"/>
                    <a:pt x="154483" y="204490"/>
                  </a:cubicBezTo>
                  <a:cubicBezTo>
                    <a:pt x="147935" y="202108"/>
                    <a:pt x="141089" y="199132"/>
                    <a:pt x="133945" y="195560"/>
                  </a:cubicBezTo>
                  <a:cubicBezTo>
                    <a:pt x="125015" y="191095"/>
                    <a:pt x="116681" y="185737"/>
                    <a:pt x="108942" y="179486"/>
                  </a:cubicBezTo>
                  <a:cubicBezTo>
                    <a:pt x="101203" y="173236"/>
                    <a:pt x="93315" y="167134"/>
                    <a:pt x="85278" y="161181"/>
                  </a:cubicBezTo>
                  <a:cubicBezTo>
                    <a:pt x="80218" y="157311"/>
                    <a:pt x="74786" y="154483"/>
                    <a:pt x="68982" y="152697"/>
                  </a:cubicBezTo>
                  <a:cubicBezTo>
                    <a:pt x="63177" y="150911"/>
                    <a:pt x="57596" y="148381"/>
                    <a:pt x="52238" y="145107"/>
                  </a:cubicBezTo>
                  <a:cubicBezTo>
                    <a:pt x="46881" y="141833"/>
                    <a:pt x="41820" y="137442"/>
                    <a:pt x="37058" y="131936"/>
                  </a:cubicBezTo>
                  <a:cubicBezTo>
                    <a:pt x="32295" y="126429"/>
                    <a:pt x="28203" y="120476"/>
                    <a:pt x="24780" y="114076"/>
                  </a:cubicBezTo>
                  <a:cubicBezTo>
                    <a:pt x="21357" y="107677"/>
                    <a:pt x="18678" y="100980"/>
                    <a:pt x="16743" y="93985"/>
                  </a:cubicBezTo>
                  <a:cubicBezTo>
                    <a:pt x="14808" y="86990"/>
                    <a:pt x="13841" y="80367"/>
                    <a:pt x="13841" y="74116"/>
                  </a:cubicBezTo>
                  <a:cubicBezTo>
                    <a:pt x="13841" y="70247"/>
                    <a:pt x="13915" y="66228"/>
                    <a:pt x="14064" y="62061"/>
                  </a:cubicBezTo>
                  <a:cubicBezTo>
                    <a:pt x="14213" y="57894"/>
                    <a:pt x="15329" y="54024"/>
                    <a:pt x="17413" y="50452"/>
                  </a:cubicBezTo>
                  <a:cubicBezTo>
                    <a:pt x="20687" y="44202"/>
                    <a:pt x="25003" y="38025"/>
                    <a:pt x="30361" y="31923"/>
                  </a:cubicBezTo>
                  <a:cubicBezTo>
                    <a:pt x="35718" y="25821"/>
                    <a:pt x="41746" y="20463"/>
                    <a:pt x="48443" y="15850"/>
                  </a:cubicBezTo>
                  <a:cubicBezTo>
                    <a:pt x="55141" y="11236"/>
                    <a:pt x="62210" y="7441"/>
                    <a:pt x="69651" y="4464"/>
                  </a:cubicBezTo>
                  <a:cubicBezTo>
                    <a:pt x="77093" y="1488"/>
                    <a:pt x="84534" y="0"/>
                    <a:pt x="91976" y="0"/>
                  </a:cubicBezTo>
                  <a:close/>
                  <a:moveTo>
                    <a:pt x="91529" y="9376"/>
                  </a:moveTo>
                  <a:cubicBezTo>
                    <a:pt x="85278" y="9376"/>
                    <a:pt x="78804" y="11013"/>
                    <a:pt x="72107" y="14287"/>
                  </a:cubicBezTo>
                  <a:cubicBezTo>
                    <a:pt x="65410" y="17561"/>
                    <a:pt x="59308" y="21877"/>
                    <a:pt x="53801" y="27235"/>
                  </a:cubicBezTo>
                  <a:cubicBezTo>
                    <a:pt x="48295" y="32593"/>
                    <a:pt x="43681" y="38472"/>
                    <a:pt x="39960" y="44871"/>
                  </a:cubicBezTo>
                  <a:cubicBezTo>
                    <a:pt x="36239" y="51271"/>
                    <a:pt x="34379" y="57596"/>
                    <a:pt x="34379" y="63847"/>
                  </a:cubicBezTo>
                  <a:cubicBezTo>
                    <a:pt x="34379" y="84980"/>
                    <a:pt x="38993" y="103138"/>
                    <a:pt x="48220" y="118318"/>
                  </a:cubicBezTo>
                  <a:cubicBezTo>
                    <a:pt x="57447" y="133498"/>
                    <a:pt x="71884" y="145702"/>
                    <a:pt x="91529" y="154930"/>
                  </a:cubicBezTo>
                  <a:cubicBezTo>
                    <a:pt x="94208" y="156120"/>
                    <a:pt x="98822" y="158204"/>
                    <a:pt x="105370" y="161181"/>
                  </a:cubicBezTo>
                  <a:cubicBezTo>
                    <a:pt x="111919" y="164157"/>
                    <a:pt x="118690" y="167208"/>
                    <a:pt x="125685" y="170333"/>
                  </a:cubicBezTo>
                  <a:cubicBezTo>
                    <a:pt x="132680" y="173459"/>
                    <a:pt x="139228" y="176435"/>
                    <a:pt x="145330" y="179263"/>
                  </a:cubicBezTo>
                  <a:cubicBezTo>
                    <a:pt x="151432" y="182091"/>
                    <a:pt x="155525" y="183951"/>
                    <a:pt x="157609" y="184844"/>
                  </a:cubicBezTo>
                  <a:cubicBezTo>
                    <a:pt x="162371" y="186928"/>
                    <a:pt x="166687" y="188788"/>
                    <a:pt x="170557" y="190425"/>
                  </a:cubicBezTo>
                  <a:cubicBezTo>
                    <a:pt x="174426" y="192062"/>
                    <a:pt x="177998" y="193848"/>
                    <a:pt x="181272" y="195783"/>
                  </a:cubicBezTo>
                  <a:cubicBezTo>
                    <a:pt x="184547" y="197718"/>
                    <a:pt x="187598" y="200173"/>
                    <a:pt x="190425" y="203150"/>
                  </a:cubicBezTo>
                  <a:cubicBezTo>
                    <a:pt x="193253" y="206127"/>
                    <a:pt x="196006" y="209996"/>
                    <a:pt x="198685" y="214759"/>
                  </a:cubicBezTo>
                  <a:cubicBezTo>
                    <a:pt x="198983" y="215354"/>
                    <a:pt x="199504" y="216321"/>
                    <a:pt x="200248" y="217661"/>
                  </a:cubicBezTo>
                  <a:cubicBezTo>
                    <a:pt x="200992" y="219000"/>
                    <a:pt x="201662" y="220414"/>
                    <a:pt x="202257" y="221902"/>
                  </a:cubicBezTo>
                  <a:cubicBezTo>
                    <a:pt x="202852" y="223391"/>
                    <a:pt x="203448" y="224879"/>
                    <a:pt x="204043" y="226367"/>
                  </a:cubicBezTo>
                  <a:cubicBezTo>
                    <a:pt x="204638" y="227856"/>
                    <a:pt x="204936" y="228748"/>
                    <a:pt x="204936" y="229046"/>
                  </a:cubicBezTo>
                  <a:lnTo>
                    <a:pt x="204936" y="254049"/>
                  </a:lnTo>
                  <a:cubicBezTo>
                    <a:pt x="204936" y="259407"/>
                    <a:pt x="202406" y="264914"/>
                    <a:pt x="197346" y="270569"/>
                  </a:cubicBezTo>
                  <a:cubicBezTo>
                    <a:pt x="192286" y="276225"/>
                    <a:pt x="186184" y="281508"/>
                    <a:pt x="179040" y="286419"/>
                  </a:cubicBezTo>
                  <a:cubicBezTo>
                    <a:pt x="171896" y="291331"/>
                    <a:pt x="164529" y="295349"/>
                    <a:pt x="156939" y="298474"/>
                  </a:cubicBezTo>
                  <a:cubicBezTo>
                    <a:pt x="149349" y="301600"/>
                    <a:pt x="143172" y="303163"/>
                    <a:pt x="138410" y="303163"/>
                  </a:cubicBezTo>
                  <a:cubicBezTo>
                    <a:pt x="127694" y="303163"/>
                    <a:pt x="118244" y="300409"/>
                    <a:pt x="110058" y="294903"/>
                  </a:cubicBezTo>
                  <a:cubicBezTo>
                    <a:pt x="101873" y="289396"/>
                    <a:pt x="94654" y="282475"/>
                    <a:pt x="88404" y="274141"/>
                  </a:cubicBezTo>
                  <a:cubicBezTo>
                    <a:pt x="82153" y="265807"/>
                    <a:pt x="76572" y="257026"/>
                    <a:pt x="71661" y="247798"/>
                  </a:cubicBezTo>
                  <a:cubicBezTo>
                    <a:pt x="66749" y="238571"/>
                    <a:pt x="62359" y="230088"/>
                    <a:pt x="58489" y="222349"/>
                  </a:cubicBezTo>
                  <a:cubicBezTo>
                    <a:pt x="57894" y="221754"/>
                    <a:pt x="56629" y="220042"/>
                    <a:pt x="54694" y="217214"/>
                  </a:cubicBezTo>
                  <a:cubicBezTo>
                    <a:pt x="52759" y="214387"/>
                    <a:pt x="51345" y="212973"/>
                    <a:pt x="50452" y="212973"/>
                  </a:cubicBezTo>
                  <a:lnTo>
                    <a:pt x="28575" y="212973"/>
                  </a:lnTo>
                  <a:cubicBezTo>
                    <a:pt x="28277" y="212973"/>
                    <a:pt x="27979" y="213196"/>
                    <a:pt x="27682" y="213642"/>
                  </a:cubicBezTo>
                  <a:cubicBezTo>
                    <a:pt x="27384" y="214089"/>
                    <a:pt x="27086" y="214461"/>
                    <a:pt x="26789" y="214759"/>
                  </a:cubicBezTo>
                  <a:cubicBezTo>
                    <a:pt x="24110" y="219223"/>
                    <a:pt x="22101" y="224284"/>
                    <a:pt x="20761" y="229939"/>
                  </a:cubicBezTo>
                  <a:cubicBezTo>
                    <a:pt x="19422" y="235595"/>
                    <a:pt x="18306" y="240952"/>
                    <a:pt x="17413" y="246013"/>
                  </a:cubicBezTo>
                  <a:cubicBezTo>
                    <a:pt x="17115" y="247501"/>
                    <a:pt x="16743" y="250254"/>
                    <a:pt x="16296" y="254273"/>
                  </a:cubicBezTo>
                  <a:cubicBezTo>
                    <a:pt x="15850" y="258291"/>
                    <a:pt x="15627" y="260895"/>
                    <a:pt x="15627" y="262086"/>
                  </a:cubicBezTo>
                  <a:cubicBezTo>
                    <a:pt x="15627" y="267444"/>
                    <a:pt x="16148" y="273248"/>
                    <a:pt x="17189" y="279499"/>
                  </a:cubicBezTo>
                  <a:cubicBezTo>
                    <a:pt x="18231" y="285750"/>
                    <a:pt x="20092" y="291628"/>
                    <a:pt x="22770" y="297135"/>
                  </a:cubicBezTo>
                  <a:cubicBezTo>
                    <a:pt x="25449" y="302642"/>
                    <a:pt x="29021" y="307181"/>
                    <a:pt x="33486" y="310753"/>
                  </a:cubicBezTo>
                  <a:cubicBezTo>
                    <a:pt x="37951" y="314325"/>
                    <a:pt x="43755" y="316111"/>
                    <a:pt x="50899" y="316111"/>
                  </a:cubicBezTo>
                  <a:cubicBezTo>
                    <a:pt x="51494" y="316111"/>
                    <a:pt x="52313" y="316036"/>
                    <a:pt x="53355" y="315887"/>
                  </a:cubicBezTo>
                  <a:cubicBezTo>
                    <a:pt x="54396" y="315739"/>
                    <a:pt x="55066" y="315664"/>
                    <a:pt x="55364" y="315664"/>
                  </a:cubicBezTo>
                  <a:lnTo>
                    <a:pt x="74116" y="298251"/>
                  </a:lnTo>
                  <a:lnTo>
                    <a:pt x="76349" y="298251"/>
                  </a:lnTo>
                  <a:cubicBezTo>
                    <a:pt x="81706" y="298251"/>
                    <a:pt x="86915" y="299740"/>
                    <a:pt x="91976" y="302716"/>
                  </a:cubicBezTo>
                  <a:cubicBezTo>
                    <a:pt x="97036" y="305693"/>
                    <a:pt x="102245" y="308967"/>
                    <a:pt x="107602" y="312539"/>
                  </a:cubicBezTo>
                  <a:cubicBezTo>
                    <a:pt x="112960" y="316111"/>
                    <a:pt x="118839" y="319385"/>
                    <a:pt x="125239" y="322361"/>
                  </a:cubicBezTo>
                  <a:cubicBezTo>
                    <a:pt x="131638" y="325338"/>
                    <a:pt x="138856" y="326826"/>
                    <a:pt x="146893" y="326826"/>
                  </a:cubicBezTo>
                  <a:cubicBezTo>
                    <a:pt x="155525" y="326826"/>
                    <a:pt x="164455" y="325487"/>
                    <a:pt x="173682" y="322808"/>
                  </a:cubicBezTo>
                  <a:cubicBezTo>
                    <a:pt x="182910" y="320129"/>
                    <a:pt x="191839" y="317748"/>
                    <a:pt x="200471" y="315664"/>
                  </a:cubicBezTo>
                  <a:cubicBezTo>
                    <a:pt x="208508" y="313581"/>
                    <a:pt x="214833" y="310157"/>
                    <a:pt x="219447" y="305395"/>
                  </a:cubicBezTo>
                  <a:cubicBezTo>
                    <a:pt x="224061" y="300632"/>
                    <a:pt x="227558" y="295126"/>
                    <a:pt x="229939" y="288875"/>
                  </a:cubicBezTo>
                  <a:cubicBezTo>
                    <a:pt x="232320" y="282624"/>
                    <a:pt x="233809" y="275853"/>
                    <a:pt x="234404" y="268560"/>
                  </a:cubicBezTo>
                  <a:cubicBezTo>
                    <a:pt x="234999" y="261267"/>
                    <a:pt x="235297" y="254198"/>
                    <a:pt x="235297" y="247352"/>
                  </a:cubicBezTo>
                  <a:cubicBezTo>
                    <a:pt x="235297" y="236934"/>
                    <a:pt x="233883" y="226665"/>
                    <a:pt x="231055" y="216545"/>
                  </a:cubicBezTo>
                  <a:cubicBezTo>
                    <a:pt x="228228" y="206424"/>
                    <a:pt x="224135" y="197048"/>
                    <a:pt x="218777" y="188416"/>
                  </a:cubicBezTo>
                  <a:cubicBezTo>
                    <a:pt x="213419" y="179784"/>
                    <a:pt x="206796" y="172119"/>
                    <a:pt x="198908" y="165422"/>
                  </a:cubicBezTo>
                  <a:cubicBezTo>
                    <a:pt x="191021" y="158725"/>
                    <a:pt x="182017" y="153590"/>
                    <a:pt x="171896" y="150018"/>
                  </a:cubicBezTo>
                  <a:cubicBezTo>
                    <a:pt x="163264" y="146744"/>
                    <a:pt x="154855" y="143916"/>
                    <a:pt x="146670" y="141535"/>
                  </a:cubicBezTo>
                  <a:cubicBezTo>
                    <a:pt x="138484" y="139154"/>
                    <a:pt x="130671" y="135136"/>
                    <a:pt x="123229" y="129480"/>
                  </a:cubicBezTo>
                  <a:cubicBezTo>
                    <a:pt x="122634" y="129182"/>
                    <a:pt x="121443" y="128289"/>
                    <a:pt x="119658" y="126801"/>
                  </a:cubicBezTo>
                  <a:cubicBezTo>
                    <a:pt x="117872" y="125313"/>
                    <a:pt x="115862" y="123676"/>
                    <a:pt x="113630" y="121890"/>
                  </a:cubicBezTo>
                  <a:cubicBezTo>
                    <a:pt x="111398" y="120104"/>
                    <a:pt x="109388" y="118392"/>
                    <a:pt x="107602" y="116755"/>
                  </a:cubicBezTo>
                  <a:cubicBezTo>
                    <a:pt x="105817" y="115118"/>
                    <a:pt x="104626" y="114151"/>
                    <a:pt x="104031" y="113853"/>
                  </a:cubicBezTo>
                  <a:cubicBezTo>
                    <a:pt x="103435" y="113555"/>
                    <a:pt x="102021" y="112663"/>
                    <a:pt x="99789" y="111174"/>
                  </a:cubicBezTo>
                  <a:cubicBezTo>
                    <a:pt x="97557" y="109686"/>
                    <a:pt x="95101" y="108123"/>
                    <a:pt x="92422" y="106486"/>
                  </a:cubicBezTo>
                  <a:cubicBezTo>
                    <a:pt x="89743" y="104849"/>
                    <a:pt x="87213" y="103361"/>
                    <a:pt x="84832" y="102021"/>
                  </a:cubicBezTo>
                  <a:cubicBezTo>
                    <a:pt x="82450" y="100682"/>
                    <a:pt x="80962" y="99863"/>
                    <a:pt x="80367" y="99566"/>
                  </a:cubicBezTo>
                  <a:cubicBezTo>
                    <a:pt x="77093" y="97482"/>
                    <a:pt x="75456" y="94654"/>
                    <a:pt x="75456" y="91082"/>
                  </a:cubicBezTo>
                  <a:cubicBezTo>
                    <a:pt x="75456" y="87511"/>
                    <a:pt x="75456" y="84088"/>
                    <a:pt x="75456" y="80813"/>
                  </a:cubicBezTo>
                  <a:cubicBezTo>
                    <a:pt x="75456" y="73967"/>
                    <a:pt x="76349" y="68386"/>
                    <a:pt x="78135" y="64070"/>
                  </a:cubicBezTo>
                  <a:cubicBezTo>
                    <a:pt x="79920" y="59754"/>
                    <a:pt x="82525" y="56480"/>
                    <a:pt x="85948" y="54247"/>
                  </a:cubicBezTo>
                  <a:cubicBezTo>
                    <a:pt x="89371" y="52015"/>
                    <a:pt x="93538" y="50527"/>
                    <a:pt x="98450" y="49783"/>
                  </a:cubicBezTo>
                  <a:cubicBezTo>
                    <a:pt x="103361" y="49038"/>
                    <a:pt x="108942" y="48666"/>
                    <a:pt x="115193" y="48666"/>
                  </a:cubicBezTo>
                  <a:cubicBezTo>
                    <a:pt x="123229" y="48666"/>
                    <a:pt x="131043" y="50155"/>
                    <a:pt x="138633" y="53131"/>
                  </a:cubicBezTo>
                  <a:cubicBezTo>
                    <a:pt x="146223" y="56108"/>
                    <a:pt x="153665" y="59754"/>
                    <a:pt x="160957" y="64070"/>
                  </a:cubicBezTo>
                  <a:cubicBezTo>
                    <a:pt x="168250" y="68386"/>
                    <a:pt x="175319" y="73074"/>
                    <a:pt x="182165" y="78134"/>
                  </a:cubicBezTo>
                  <a:cubicBezTo>
                    <a:pt x="189011" y="83195"/>
                    <a:pt x="195560" y="87659"/>
                    <a:pt x="201811" y="91529"/>
                  </a:cubicBezTo>
                  <a:cubicBezTo>
                    <a:pt x="204490" y="93315"/>
                    <a:pt x="206573" y="94580"/>
                    <a:pt x="208061" y="95324"/>
                  </a:cubicBezTo>
                  <a:cubicBezTo>
                    <a:pt x="209550" y="96068"/>
                    <a:pt x="211484" y="96440"/>
                    <a:pt x="213866" y="96440"/>
                  </a:cubicBezTo>
                  <a:cubicBezTo>
                    <a:pt x="215949" y="96440"/>
                    <a:pt x="217735" y="95324"/>
                    <a:pt x="219224" y="93092"/>
                  </a:cubicBezTo>
                  <a:cubicBezTo>
                    <a:pt x="220712" y="90859"/>
                    <a:pt x="221754" y="88180"/>
                    <a:pt x="222349" y="85055"/>
                  </a:cubicBezTo>
                  <a:cubicBezTo>
                    <a:pt x="222944" y="81930"/>
                    <a:pt x="223391" y="78879"/>
                    <a:pt x="223688" y="75902"/>
                  </a:cubicBezTo>
                  <a:cubicBezTo>
                    <a:pt x="223986" y="72925"/>
                    <a:pt x="224135" y="70544"/>
                    <a:pt x="224135" y="68758"/>
                  </a:cubicBezTo>
                  <a:lnTo>
                    <a:pt x="224135" y="64740"/>
                  </a:lnTo>
                  <a:cubicBezTo>
                    <a:pt x="224135" y="63847"/>
                    <a:pt x="224061" y="62433"/>
                    <a:pt x="223912" y="60498"/>
                  </a:cubicBezTo>
                  <a:cubicBezTo>
                    <a:pt x="223763" y="58563"/>
                    <a:pt x="223540" y="56554"/>
                    <a:pt x="223242" y="54471"/>
                  </a:cubicBezTo>
                  <a:cubicBezTo>
                    <a:pt x="222944" y="52387"/>
                    <a:pt x="222721" y="50601"/>
                    <a:pt x="222572" y="49113"/>
                  </a:cubicBezTo>
                  <a:cubicBezTo>
                    <a:pt x="222423" y="47625"/>
                    <a:pt x="222349" y="46583"/>
                    <a:pt x="222349" y="45988"/>
                  </a:cubicBezTo>
                  <a:cubicBezTo>
                    <a:pt x="221456" y="40332"/>
                    <a:pt x="220563" y="35867"/>
                    <a:pt x="219670" y="32593"/>
                  </a:cubicBezTo>
                  <a:cubicBezTo>
                    <a:pt x="218777" y="29319"/>
                    <a:pt x="217438" y="26789"/>
                    <a:pt x="215652" y="25003"/>
                  </a:cubicBezTo>
                  <a:cubicBezTo>
                    <a:pt x="213866" y="23217"/>
                    <a:pt x="211261" y="21952"/>
                    <a:pt x="207838" y="21208"/>
                  </a:cubicBezTo>
                  <a:cubicBezTo>
                    <a:pt x="204415" y="20463"/>
                    <a:pt x="199876" y="19794"/>
                    <a:pt x="194220" y="19198"/>
                  </a:cubicBezTo>
                  <a:cubicBezTo>
                    <a:pt x="193923" y="19198"/>
                    <a:pt x="192881" y="19124"/>
                    <a:pt x="191095" y="18975"/>
                  </a:cubicBezTo>
                  <a:cubicBezTo>
                    <a:pt x="189309" y="18826"/>
                    <a:pt x="187821" y="18752"/>
                    <a:pt x="186630" y="18752"/>
                  </a:cubicBezTo>
                  <a:cubicBezTo>
                    <a:pt x="180082" y="18752"/>
                    <a:pt x="173682" y="19124"/>
                    <a:pt x="167431" y="19868"/>
                  </a:cubicBezTo>
                  <a:cubicBezTo>
                    <a:pt x="161181" y="20612"/>
                    <a:pt x="154781" y="20984"/>
                    <a:pt x="148233" y="20984"/>
                  </a:cubicBezTo>
                  <a:cubicBezTo>
                    <a:pt x="142875" y="20984"/>
                    <a:pt x="138112" y="20612"/>
                    <a:pt x="133945" y="19868"/>
                  </a:cubicBezTo>
                  <a:cubicBezTo>
                    <a:pt x="129778" y="19124"/>
                    <a:pt x="125760" y="18231"/>
                    <a:pt x="121890" y="17189"/>
                  </a:cubicBezTo>
                  <a:cubicBezTo>
                    <a:pt x="118020" y="16147"/>
                    <a:pt x="114076" y="14957"/>
                    <a:pt x="110058" y="13617"/>
                  </a:cubicBezTo>
                  <a:cubicBezTo>
                    <a:pt x="106040" y="12278"/>
                    <a:pt x="101501" y="10864"/>
                    <a:pt x="96440" y="9376"/>
                  </a:cubicBezTo>
                  <a:lnTo>
                    <a:pt x="91529" y="9376"/>
                  </a:lnTo>
                  <a:close/>
                  <a:moveTo>
                    <a:pt x="139973" y="13841"/>
                  </a:moveTo>
                  <a:cubicBezTo>
                    <a:pt x="137145" y="13841"/>
                    <a:pt x="136178" y="13989"/>
                    <a:pt x="137070" y="14287"/>
                  </a:cubicBezTo>
                  <a:cubicBezTo>
                    <a:pt x="137963" y="14585"/>
                    <a:pt x="139600" y="14808"/>
                    <a:pt x="141982" y="14957"/>
                  </a:cubicBezTo>
                  <a:cubicBezTo>
                    <a:pt x="144363" y="15106"/>
                    <a:pt x="146819" y="15180"/>
                    <a:pt x="149349" y="15180"/>
                  </a:cubicBezTo>
                  <a:cubicBezTo>
                    <a:pt x="151879" y="15180"/>
                    <a:pt x="154186" y="15106"/>
                    <a:pt x="156269" y="14957"/>
                  </a:cubicBezTo>
                  <a:cubicBezTo>
                    <a:pt x="158353" y="14808"/>
                    <a:pt x="159841" y="14585"/>
                    <a:pt x="160734" y="14287"/>
                  </a:cubicBezTo>
                  <a:cubicBezTo>
                    <a:pt x="161627" y="13989"/>
                    <a:pt x="160808" y="13841"/>
                    <a:pt x="158278" y="13841"/>
                  </a:cubicBezTo>
                  <a:cubicBezTo>
                    <a:pt x="155748" y="13841"/>
                    <a:pt x="152772" y="13841"/>
                    <a:pt x="149349" y="13841"/>
                  </a:cubicBezTo>
                  <a:cubicBezTo>
                    <a:pt x="145926" y="13841"/>
                    <a:pt x="142800" y="13841"/>
                    <a:pt x="139973" y="13841"/>
                  </a:cubicBezTo>
                  <a:close/>
                  <a:moveTo>
                    <a:pt x="231725" y="41076"/>
                  </a:moveTo>
                  <a:lnTo>
                    <a:pt x="231725" y="43309"/>
                  </a:lnTo>
                  <a:cubicBezTo>
                    <a:pt x="231725" y="49857"/>
                    <a:pt x="232692" y="56108"/>
                    <a:pt x="234627" y="62061"/>
                  </a:cubicBezTo>
                  <a:cubicBezTo>
                    <a:pt x="236562" y="68014"/>
                    <a:pt x="237232" y="74116"/>
                    <a:pt x="236636" y="80367"/>
                  </a:cubicBezTo>
                  <a:cubicBezTo>
                    <a:pt x="238125" y="79176"/>
                    <a:pt x="238794" y="77316"/>
                    <a:pt x="238646" y="74786"/>
                  </a:cubicBezTo>
                  <a:cubicBezTo>
                    <a:pt x="238497" y="72256"/>
                    <a:pt x="238422" y="70395"/>
                    <a:pt x="238422" y="69205"/>
                  </a:cubicBezTo>
                  <a:cubicBezTo>
                    <a:pt x="238422" y="64442"/>
                    <a:pt x="238125" y="59605"/>
                    <a:pt x="237529" y="54694"/>
                  </a:cubicBezTo>
                  <a:cubicBezTo>
                    <a:pt x="236934" y="49783"/>
                    <a:pt x="234999" y="45243"/>
                    <a:pt x="231725" y="41076"/>
                  </a:cubicBezTo>
                  <a:close/>
                  <a:moveTo>
                    <a:pt x="228600" y="85278"/>
                  </a:moveTo>
                  <a:cubicBezTo>
                    <a:pt x="228302" y="86469"/>
                    <a:pt x="227707" y="88478"/>
                    <a:pt x="226814" y="91306"/>
                  </a:cubicBezTo>
                  <a:cubicBezTo>
                    <a:pt x="225921" y="94133"/>
                    <a:pt x="225028" y="96291"/>
                    <a:pt x="224135" y="97780"/>
                  </a:cubicBezTo>
                  <a:cubicBezTo>
                    <a:pt x="226218" y="96887"/>
                    <a:pt x="227484" y="95324"/>
                    <a:pt x="227930" y="93092"/>
                  </a:cubicBezTo>
                  <a:cubicBezTo>
                    <a:pt x="228376" y="90859"/>
                    <a:pt x="228600" y="88850"/>
                    <a:pt x="228600" y="87064"/>
                  </a:cubicBezTo>
                  <a:lnTo>
                    <a:pt x="228600" y="85278"/>
                  </a:lnTo>
                  <a:close/>
                  <a:moveTo>
                    <a:pt x="101575" y="56257"/>
                  </a:moveTo>
                  <a:cubicBezTo>
                    <a:pt x="99342" y="56257"/>
                    <a:pt x="98673" y="56406"/>
                    <a:pt x="99566" y="56703"/>
                  </a:cubicBezTo>
                  <a:cubicBezTo>
                    <a:pt x="101054" y="57298"/>
                    <a:pt x="104179" y="57596"/>
                    <a:pt x="108942" y="57596"/>
                  </a:cubicBezTo>
                  <a:cubicBezTo>
                    <a:pt x="113704" y="57596"/>
                    <a:pt x="116830" y="57298"/>
                    <a:pt x="118318" y="56703"/>
                  </a:cubicBezTo>
                  <a:cubicBezTo>
                    <a:pt x="118913" y="56406"/>
                    <a:pt x="118169" y="56257"/>
                    <a:pt x="116086" y="56257"/>
                  </a:cubicBezTo>
                  <a:cubicBezTo>
                    <a:pt x="114002" y="56257"/>
                    <a:pt x="111621" y="56257"/>
                    <a:pt x="108942" y="56257"/>
                  </a:cubicBezTo>
                  <a:cubicBezTo>
                    <a:pt x="106263" y="56257"/>
                    <a:pt x="103807" y="56257"/>
                    <a:pt x="101575" y="56257"/>
                  </a:cubicBezTo>
                  <a:close/>
                  <a:moveTo>
                    <a:pt x="96440" y="58043"/>
                  </a:moveTo>
                  <a:cubicBezTo>
                    <a:pt x="92273" y="58043"/>
                    <a:pt x="89892" y="60126"/>
                    <a:pt x="89297" y="64293"/>
                  </a:cubicBezTo>
                  <a:cubicBezTo>
                    <a:pt x="88701" y="68461"/>
                    <a:pt x="88404" y="72181"/>
                    <a:pt x="88404" y="75455"/>
                  </a:cubicBezTo>
                  <a:cubicBezTo>
                    <a:pt x="88404" y="78134"/>
                    <a:pt x="88478" y="80590"/>
                    <a:pt x="88627" y="82822"/>
                  </a:cubicBezTo>
                  <a:cubicBezTo>
                    <a:pt x="88776" y="85055"/>
                    <a:pt x="89148" y="87511"/>
                    <a:pt x="89743" y="90189"/>
                  </a:cubicBezTo>
                  <a:cubicBezTo>
                    <a:pt x="90041" y="86618"/>
                    <a:pt x="90338" y="83641"/>
                    <a:pt x="90636" y="81260"/>
                  </a:cubicBezTo>
                  <a:cubicBezTo>
                    <a:pt x="90934" y="78879"/>
                    <a:pt x="91306" y="76572"/>
                    <a:pt x="91752" y="74339"/>
                  </a:cubicBezTo>
                  <a:cubicBezTo>
                    <a:pt x="92199" y="72107"/>
                    <a:pt x="92794" y="69874"/>
                    <a:pt x="93538" y="67642"/>
                  </a:cubicBezTo>
                  <a:cubicBezTo>
                    <a:pt x="94282" y="65410"/>
                    <a:pt x="95250" y="62805"/>
                    <a:pt x="96440" y="59829"/>
                  </a:cubicBezTo>
                  <a:lnTo>
                    <a:pt x="96440" y="58043"/>
                  </a:lnTo>
                  <a:close/>
                  <a:moveTo>
                    <a:pt x="82153" y="80367"/>
                  </a:moveTo>
                  <a:cubicBezTo>
                    <a:pt x="82153" y="80962"/>
                    <a:pt x="82078" y="81781"/>
                    <a:pt x="81930" y="82822"/>
                  </a:cubicBezTo>
                  <a:cubicBezTo>
                    <a:pt x="81781" y="83864"/>
                    <a:pt x="81706" y="84683"/>
                    <a:pt x="81706" y="85278"/>
                  </a:cubicBezTo>
                  <a:cubicBezTo>
                    <a:pt x="81706" y="85873"/>
                    <a:pt x="81781" y="87659"/>
                    <a:pt x="81930" y="90636"/>
                  </a:cubicBezTo>
                  <a:cubicBezTo>
                    <a:pt x="82078" y="93613"/>
                    <a:pt x="82897" y="95101"/>
                    <a:pt x="84385" y="95101"/>
                  </a:cubicBezTo>
                  <a:cubicBezTo>
                    <a:pt x="84385" y="95101"/>
                    <a:pt x="84683" y="94952"/>
                    <a:pt x="85278" y="94654"/>
                  </a:cubicBezTo>
                  <a:lnTo>
                    <a:pt x="82153" y="80367"/>
                  </a:lnTo>
                  <a:close/>
                  <a:moveTo>
                    <a:pt x="159395" y="290215"/>
                  </a:moveTo>
                  <a:cubicBezTo>
                    <a:pt x="156716" y="290215"/>
                    <a:pt x="153962" y="290661"/>
                    <a:pt x="151135" y="291554"/>
                  </a:cubicBezTo>
                  <a:cubicBezTo>
                    <a:pt x="148307" y="292447"/>
                    <a:pt x="145851" y="293638"/>
                    <a:pt x="143768" y="295126"/>
                  </a:cubicBezTo>
                  <a:lnTo>
                    <a:pt x="144214" y="295126"/>
                  </a:lnTo>
                  <a:cubicBezTo>
                    <a:pt x="146595" y="295126"/>
                    <a:pt x="149572" y="294456"/>
                    <a:pt x="153144" y="293117"/>
                  </a:cubicBezTo>
                  <a:cubicBezTo>
                    <a:pt x="156716" y="291777"/>
                    <a:pt x="159246" y="290810"/>
                    <a:pt x="160734" y="290215"/>
                  </a:cubicBezTo>
                  <a:lnTo>
                    <a:pt x="159395" y="290215"/>
                  </a:lnTo>
                  <a:close/>
                  <a:moveTo>
                    <a:pt x="28575" y="58489"/>
                  </a:moveTo>
                  <a:cubicBezTo>
                    <a:pt x="27086" y="60275"/>
                    <a:pt x="26417" y="62507"/>
                    <a:pt x="26566" y="65186"/>
                  </a:cubicBezTo>
                  <a:cubicBezTo>
                    <a:pt x="26714" y="67865"/>
                    <a:pt x="26789" y="70098"/>
                    <a:pt x="26789" y="71884"/>
                  </a:cubicBezTo>
                  <a:cubicBezTo>
                    <a:pt x="26789" y="76944"/>
                    <a:pt x="26938" y="81111"/>
                    <a:pt x="27235" y="84385"/>
                  </a:cubicBezTo>
                  <a:cubicBezTo>
                    <a:pt x="27533" y="87659"/>
                    <a:pt x="28426" y="92124"/>
                    <a:pt x="29914" y="97780"/>
                  </a:cubicBezTo>
                  <a:lnTo>
                    <a:pt x="29914" y="93761"/>
                  </a:lnTo>
                  <a:cubicBezTo>
                    <a:pt x="29914" y="87808"/>
                    <a:pt x="29542" y="81930"/>
                    <a:pt x="28798" y="76125"/>
                  </a:cubicBezTo>
                  <a:cubicBezTo>
                    <a:pt x="28054" y="70321"/>
                    <a:pt x="27979" y="64442"/>
                    <a:pt x="28575" y="58489"/>
                  </a:cubicBezTo>
                  <a:close/>
                  <a:moveTo>
                    <a:pt x="123229" y="181272"/>
                  </a:moveTo>
                  <a:cubicBezTo>
                    <a:pt x="127397" y="185440"/>
                    <a:pt x="132903" y="188714"/>
                    <a:pt x="139749" y="191095"/>
                  </a:cubicBezTo>
                  <a:cubicBezTo>
                    <a:pt x="146595" y="193476"/>
                    <a:pt x="153590" y="196155"/>
                    <a:pt x="160734" y="199132"/>
                  </a:cubicBezTo>
                  <a:cubicBezTo>
                    <a:pt x="167878" y="202108"/>
                    <a:pt x="174426" y="205829"/>
                    <a:pt x="180379" y="210294"/>
                  </a:cubicBezTo>
                  <a:cubicBezTo>
                    <a:pt x="186333" y="214759"/>
                    <a:pt x="190351" y="221009"/>
                    <a:pt x="192434" y="229046"/>
                  </a:cubicBezTo>
                  <a:lnTo>
                    <a:pt x="192434" y="225028"/>
                  </a:lnTo>
                  <a:cubicBezTo>
                    <a:pt x="192434" y="218479"/>
                    <a:pt x="189681" y="212824"/>
                    <a:pt x="184175" y="208061"/>
                  </a:cubicBezTo>
                  <a:cubicBezTo>
                    <a:pt x="178668" y="203299"/>
                    <a:pt x="172268" y="199206"/>
                    <a:pt x="164976" y="195783"/>
                  </a:cubicBezTo>
                  <a:cubicBezTo>
                    <a:pt x="157683" y="192360"/>
                    <a:pt x="150242" y="189532"/>
                    <a:pt x="142652" y="187300"/>
                  </a:cubicBezTo>
                  <a:cubicBezTo>
                    <a:pt x="135061" y="185067"/>
                    <a:pt x="129034" y="183207"/>
                    <a:pt x="124569" y="181719"/>
                  </a:cubicBezTo>
                  <a:lnTo>
                    <a:pt x="123229" y="181272"/>
                  </a:lnTo>
                  <a:close/>
                  <a:moveTo>
                    <a:pt x="200471" y="241548"/>
                  </a:moveTo>
                  <a:cubicBezTo>
                    <a:pt x="198090" y="244822"/>
                    <a:pt x="196527" y="248617"/>
                    <a:pt x="195783" y="252933"/>
                  </a:cubicBezTo>
                  <a:cubicBezTo>
                    <a:pt x="195039" y="257249"/>
                    <a:pt x="193923" y="261342"/>
                    <a:pt x="192434" y="265211"/>
                  </a:cubicBezTo>
                  <a:cubicBezTo>
                    <a:pt x="195411" y="263723"/>
                    <a:pt x="197495" y="260598"/>
                    <a:pt x="198685" y="255835"/>
                  </a:cubicBezTo>
                  <a:cubicBezTo>
                    <a:pt x="199876" y="251073"/>
                    <a:pt x="200471" y="247054"/>
                    <a:pt x="200471" y="243780"/>
                  </a:cubicBezTo>
                  <a:lnTo>
                    <a:pt x="200471" y="241548"/>
                  </a:lnTo>
                  <a:close/>
                  <a:moveTo>
                    <a:pt x="21877" y="206722"/>
                  </a:moveTo>
                  <a:cubicBezTo>
                    <a:pt x="19794" y="208210"/>
                    <a:pt x="17710" y="210517"/>
                    <a:pt x="15627" y="213642"/>
                  </a:cubicBezTo>
                  <a:cubicBezTo>
                    <a:pt x="13543" y="216768"/>
                    <a:pt x="12501" y="219521"/>
                    <a:pt x="12501" y="221902"/>
                  </a:cubicBezTo>
                  <a:lnTo>
                    <a:pt x="12501" y="222349"/>
                  </a:lnTo>
                  <a:cubicBezTo>
                    <a:pt x="14287" y="219968"/>
                    <a:pt x="16073" y="217438"/>
                    <a:pt x="17859" y="214759"/>
                  </a:cubicBezTo>
                  <a:cubicBezTo>
                    <a:pt x="19645" y="212080"/>
                    <a:pt x="20985" y="209401"/>
                    <a:pt x="21877" y="206722"/>
                  </a:cubicBezTo>
                  <a:close/>
                  <a:moveTo>
                    <a:pt x="148233" y="334416"/>
                  </a:moveTo>
                  <a:cubicBezTo>
                    <a:pt x="148828" y="335607"/>
                    <a:pt x="149870" y="336202"/>
                    <a:pt x="151358" y="336202"/>
                  </a:cubicBezTo>
                  <a:lnTo>
                    <a:pt x="153144" y="336202"/>
                  </a:lnTo>
                  <a:cubicBezTo>
                    <a:pt x="153739" y="336202"/>
                    <a:pt x="155302" y="335979"/>
                    <a:pt x="157832" y="335533"/>
                  </a:cubicBezTo>
                  <a:cubicBezTo>
                    <a:pt x="160362" y="335086"/>
                    <a:pt x="161925" y="334714"/>
                    <a:pt x="162520" y="334416"/>
                  </a:cubicBezTo>
                  <a:lnTo>
                    <a:pt x="148233" y="334416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Freeform: Shape 163"/>
            <p:cNvSpPr/>
            <p:nvPr/>
          </p:nvSpPr>
          <p:spPr>
            <a:xfrm>
              <a:off x="3107578" y="1810123"/>
              <a:ext cx="634396" cy="757894"/>
            </a:xfrm>
            <a:custGeom>
              <a:avLst/>
              <a:gdLst/>
              <a:ahLst/>
              <a:cxnLst/>
              <a:rect l="l" t="t" r="r" b="b"/>
              <a:pathLst>
                <a:path w="276374" h="330176">
                  <a:moveTo>
                    <a:pt x="161628" y="224"/>
                  </a:moveTo>
                  <a:cubicBezTo>
                    <a:pt x="167581" y="-371"/>
                    <a:pt x="173087" y="224"/>
                    <a:pt x="178148" y="2010"/>
                  </a:cubicBezTo>
                  <a:cubicBezTo>
                    <a:pt x="183208" y="3796"/>
                    <a:pt x="188045" y="6177"/>
                    <a:pt x="192658" y="9154"/>
                  </a:cubicBezTo>
                  <a:cubicBezTo>
                    <a:pt x="197272" y="12130"/>
                    <a:pt x="201737" y="15404"/>
                    <a:pt x="206053" y="18976"/>
                  </a:cubicBezTo>
                  <a:cubicBezTo>
                    <a:pt x="210369" y="22548"/>
                    <a:pt x="214759" y="25822"/>
                    <a:pt x="219224" y="28799"/>
                  </a:cubicBezTo>
                  <a:cubicBezTo>
                    <a:pt x="223094" y="31478"/>
                    <a:pt x="227261" y="33785"/>
                    <a:pt x="231726" y="35720"/>
                  </a:cubicBezTo>
                  <a:cubicBezTo>
                    <a:pt x="236191" y="37654"/>
                    <a:pt x="240507" y="39961"/>
                    <a:pt x="244674" y="42640"/>
                  </a:cubicBezTo>
                  <a:cubicBezTo>
                    <a:pt x="256580" y="50677"/>
                    <a:pt x="264840" y="60276"/>
                    <a:pt x="269454" y="71438"/>
                  </a:cubicBezTo>
                  <a:cubicBezTo>
                    <a:pt x="274067" y="82600"/>
                    <a:pt x="276374" y="95028"/>
                    <a:pt x="276374" y="108720"/>
                  </a:cubicBezTo>
                  <a:cubicBezTo>
                    <a:pt x="276374" y="114673"/>
                    <a:pt x="275630" y="121668"/>
                    <a:pt x="274142" y="129705"/>
                  </a:cubicBezTo>
                  <a:cubicBezTo>
                    <a:pt x="272653" y="137741"/>
                    <a:pt x="270198" y="145555"/>
                    <a:pt x="266775" y="153145"/>
                  </a:cubicBezTo>
                  <a:cubicBezTo>
                    <a:pt x="263352" y="160735"/>
                    <a:pt x="258961" y="167135"/>
                    <a:pt x="253603" y="172344"/>
                  </a:cubicBezTo>
                  <a:cubicBezTo>
                    <a:pt x="248246" y="177553"/>
                    <a:pt x="241548" y="180157"/>
                    <a:pt x="233512" y="180157"/>
                  </a:cubicBezTo>
                  <a:lnTo>
                    <a:pt x="176808" y="180157"/>
                  </a:lnTo>
                  <a:cubicBezTo>
                    <a:pt x="166092" y="176585"/>
                    <a:pt x="154930" y="174353"/>
                    <a:pt x="143322" y="173460"/>
                  </a:cubicBezTo>
                  <a:cubicBezTo>
                    <a:pt x="131713" y="172567"/>
                    <a:pt x="120253" y="172121"/>
                    <a:pt x="108942" y="172121"/>
                  </a:cubicBezTo>
                  <a:cubicBezTo>
                    <a:pt x="104478" y="172121"/>
                    <a:pt x="100980" y="172046"/>
                    <a:pt x="98450" y="171897"/>
                  </a:cubicBezTo>
                  <a:cubicBezTo>
                    <a:pt x="95920" y="171748"/>
                    <a:pt x="92571" y="172418"/>
                    <a:pt x="88404" y="173906"/>
                  </a:cubicBezTo>
                  <a:cubicBezTo>
                    <a:pt x="87809" y="173906"/>
                    <a:pt x="87214" y="174204"/>
                    <a:pt x="86618" y="174799"/>
                  </a:cubicBezTo>
                  <a:cubicBezTo>
                    <a:pt x="86023" y="175097"/>
                    <a:pt x="85576" y="175246"/>
                    <a:pt x="85279" y="175246"/>
                  </a:cubicBezTo>
                  <a:lnTo>
                    <a:pt x="85279" y="228824"/>
                  </a:lnTo>
                  <a:cubicBezTo>
                    <a:pt x="85279" y="234480"/>
                    <a:pt x="87065" y="240358"/>
                    <a:pt x="90637" y="246460"/>
                  </a:cubicBezTo>
                  <a:cubicBezTo>
                    <a:pt x="94208" y="252562"/>
                    <a:pt x="98748" y="258218"/>
                    <a:pt x="104254" y="263427"/>
                  </a:cubicBezTo>
                  <a:cubicBezTo>
                    <a:pt x="109761" y="268636"/>
                    <a:pt x="115714" y="272877"/>
                    <a:pt x="122114" y="276151"/>
                  </a:cubicBezTo>
                  <a:cubicBezTo>
                    <a:pt x="128513" y="279426"/>
                    <a:pt x="134392" y="281063"/>
                    <a:pt x="139750" y="281063"/>
                  </a:cubicBezTo>
                  <a:cubicBezTo>
                    <a:pt x="142726" y="281063"/>
                    <a:pt x="146075" y="280393"/>
                    <a:pt x="149796" y="279054"/>
                  </a:cubicBezTo>
                  <a:cubicBezTo>
                    <a:pt x="153516" y="277714"/>
                    <a:pt x="156716" y="276300"/>
                    <a:pt x="159395" y="274812"/>
                  </a:cubicBezTo>
                  <a:cubicBezTo>
                    <a:pt x="160288" y="274514"/>
                    <a:pt x="161925" y="273696"/>
                    <a:pt x="164307" y="272356"/>
                  </a:cubicBezTo>
                  <a:cubicBezTo>
                    <a:pt x="166688" y="271017"/>
                    <a:pt x="169292" y="269603"/>
                    <a:pt x="172120" y="268115"/>
                  </a:cubicBezTo>
                  <a:cubicBezTo>
                    <a:pt x="174948" y="266626"/>
                    <a:pt x="177701" y="265138"/>
                    <a:pt x="180380" y="263650"/>
                  </a:cubicBezTo>
                  <a:cubicBezTo>
                    <a:pt x="183059" y="262162"/>
                    <a:pt x="184994" y="261120"/>
                    <a:pt x="186184" y="260524"/>
                  </a:cubicBezTo>
                  <a:cubicBezTo>
                    <a:pt x="186780" y="260227"/>
                    <a:pt x="187673" y="259706"/>
                    <a:pt x="188863" y="258962"/>
                  </a:cubicBezTo>
                  <a:cubicBezTo>
                    <a:pt x="190054" y="258218"/>
                    <a:pt x="190798" y="257697"/>
                    <a:pt x="191096" y="257399"/>
                  </a:cubicBezTo>
                  <a:lnTo>
                    <a:pt x="235298" y="213197"/>
                  </a:lnTo>
                  <a:cubicBezTo>
                    <a:pt x="235893" y="212602"/>
                    <a:pt x="237381" y="211709"/>
                    <a:pt x="239762" y="210518"/>
                  </a:cubicBezTo>
                  <a:cubicBezTo>
                    <a:pt x="242144" y="209328"/>
                    <a:pt x="243781" y="208583"/>
                    <a:pt x="244674" y="208286"/>
                  </a:cubicBezTo>
                  <a:cubicBezTo>
                    <a:pt x="247948" y="207690"/>
                    <a:pt x="251148" y="208063"/>
                    <a:pt x="254273" y="209402"/>
                  </a:cubicBezTo>
                  <a:cubicBezTo>
                    <a:pt x="257399" y="210741"/>
                    <a:pt x="260152" y="212751"/>
                    <a:pt x="262533" y="215430"/>
                  </a:cubicBezTo>
                  <a:cubicBezTo>
                    <a:pt x="264914" y="218108"/>
                    <a:pt x="266775" y="221011"/>
                    <a:pt x="268114" y="224136"/>
                  </a:cubicBezTo>
                  <a:cubicBezTo>
                    <a:pt x="269454" y="227261"/>
                    <a:pt x="270123" y="230312"/>
                    <a:pt x="270123" y="233289"/>
                  </a:cubicBezTo>
                  <a:cubicBezTo>
                    <a:pt x="270123" y="244600"/>
                    <a:pt x="266849" y="255390"/>
                    <a:pt x="260301" y="265659"/>
                  </a:cubicBezTo>
                  <a:cubicBezTo>
                    <a:pt x="253752" y="275928"/>
                    <a:pt x="246906" y="285230"/>
                    <a:pt x="239762" y="293564"/>
                  </a:cubicBezTo>
                  <a:cubicBezTo>
                    <a:pt x="237679" y="295946"/>
                    <a:pt x="235298" y="298029"/>
                    <a:pt x="232619" y="299815"/>
                  </a:cubicBezTo>
                  <a:cubicBezTo>
                    <a:pt x="229940" y="301601"/>
                    <a:pt x="227558" y="303685"/>
                    <a:pt x="225475" y="306066"/>
                  </a:cubicBezTo>
                  <a:cubicBezTo>
                    <a:pt x="214164" y="313805"/>
                    <a:pt x="203597" y="319758"/>
                    <a:pt x="193775" y="323925"/>
                  </a:cubicBezTo>
                  <a:cubicBezTo>
                    <a:pt x="183952" y="328092"/>
                    <a:pt x="172343" y="330176"/>
                    <a:pt x="158949" y="330176"/>
                  </a:cubicBezTo>
                  <a:cubicBezTo>
                    <a:pt x="152996" y="330176"/>
                    <a:pt x="146150" y="330027"/>
                    <a:pt x="138410" y="329730"/>
                  </a:cubicBezTo>
                  <a:cubicBezTo>
                    <a:pt x="130671" y="329432"/>
                    <a:pt x="124569" y="328985"/>
                    <a:pt x="120105" y="328390"/>
                  </a:cubicBezTo>
                  <a:cubicBezTo>
                    <a:pt x="113258" y="327497"/>
                    <a:pt x="106338" y="325190"/>
                    <a:pt x="99343" y="321470"/>
                  </a:cubicBezTo>
                  <a:cubicBezTo>
                    <a:pt x="92348" y="317749"/>
                    <a:pt x="86023" y="314251"/>
                    <a:pt x="80367" y="310977"/>
                  </a:cubicBezTo>
                  <a:cubicBezTo>
                    <a:pt x="67866" y="303536"/>
                    <a:pt x="57150" y="295276"/>
                    <a:pt x="48221" y="286197"/>
                  </a:cubicBezTo>
                  <a:cubicBezTo>
                    <a:pt x="39291" y="277119"/>
                    <a:pt x="32742" y="265436"/>
                    <a:pt x="28575" y="251148"/>
                  </a:cubicBezTo>
                  <a:cubicBezTo>
                    <a:pt x="27980" y="249958"/>
                    <a:pt x="27236" y="247651"/>
                    <a:pt x="26343" y="244228"/>
                  </a:cubicBezTo>
                  <a:cubicBezTo>
                    <a:pt x="25450" y="240805"/>
                    <a:pt x="24482" y="237233"/>
                    <a:pt x="23441" y="233512"/>
                  </a:cubicBezTo>
                  <a:cubicBezTo>
                    <a:pt x="22399" y="229791"/>
                    <a:pt x="21431" y="226294"/>
                    <a:pt x="20538" y="223020"/>
                  </a:cubicBezTo>
                  <a:cubicBezTo>
                    <a:pt x="19646" y="219746"/>
                    <a:pt x="19050" y="217513"/>
                    <a:pt x="18753" y="216322"/>
                  </a:cubicBezTo>
                  <a:cubicBezTo>
                    <a:pt x="17264" y="210072"/>
                    <a:pt x="16446" y="203449"/>
                    <a:pt x="16297" y="196454"/>
                  </a:cubicBezTo>
                  <a:cubicBezTo>
                    <a:pt x="16148" y="189459"/>
                    <a:pt x="15925" y="182985"/>
                    <a:pt x="15627" y="177032"/>
                  </a:cubicBezTo>
                  <a:cubicBezTo>
                    <a:pt x="12353" y="173162"/>
                    <a:pt x="8930" y="169218"/>
                    <a:pt x="5358" y="165200"/>
                  </a:cubicBezTo>
                  <a:cubicBezTo>
                    <a:pt x="1786" y="161182"/>
                    <a:pt x="0" y="156345"/>
                    <a:pt x="0" y="150689"/>
                  </a:cubicBezTo>
                  <a:cubicBezTo>
                    <a:pt x="0" y="146820"/>
                    <a:pt x="596" y="143546"/>
                    <a:pt x="1786" y="140867"/>
                  </a:cubicBezTo>
                  <a:cubicBezTo>
                    <a:pt x="2977" y="138188"/>
                    <a:pt x="4614" y="135732"/>
                    <a:pt x="6697" y="133500"/>
                  </a:cubicBezTo>
                  <a:cubicBezTo>
                    <a:pt x="8781" y="131267"/>
                    <a:pt x="11013" y="129184"/>
                    <a:pt x="13395" y="127249"/>
                  </a:cubicBezTo>
                  <a:cubicBezTo>
                    <a:pt x="15776" y="125314"/>
                    <a:pt x="18157" y="123007"/>
                    <a:pt x="20538" y="120328"/>
                  </a:cubicBezTo>
                  <a:cubicBezTo>
                    <a:pt x="24110" y="109315"/>
                    <a:pt x="27310" y="98302"/>
                    <a:pt x="30138" y="87288"/>
                  </a:cubicBezTo>
                  <a:cubicBezTo>
                    <a:pt x="32966" y="76275"/>
                    <a:pt x="37058" y="65708"/>
                    <a:pt x="42416" y="55588"/>
                  </a:cubicBezTo>
                  <a:cubicBezTo>
                    <a:pt x="48369" y="44872"/>
                    <a:pt x="55811" y="35943"/>
                    <a:pt x="64740" y="28799"/>
                  </a:cubicBezTo>
                  <a:cubicBezTo>
                    <a:pt x="73670" y="21655"/>
                    <a:pt x="83418" y="16000"/>
                    <a:pt x="93985" y="11833"/>
                  </a:cubicBezTo>
                  <a:cubicBezTo>
                    <a:pt x="104552" y="7665"/>
                    <a:pt x="115640" y="4689"/>
                    <a:pt x="127248" y="2903"/>
                  </a:cubicBezTo>
                  <a:cubicBezTo>
                    <a:pt x="138857" y="1117"/>
                    <a:pt x="150317" y="224"/>
                    <a:pt x="161628" y="224"/>
                  </a:cubicBezTo>
                  <a:close/>
                  <a:moveTo>
                    <a:pt x="140196" y="9600"/>
                  </a:moveTo>
                  <a:cubicBezTo>
                    <a:pt x="136922" y="9600"/>
                    <a:pt x="133797" y="10419"/>
                    <a:pt x="130820" y="12056"/>
                  </a:cubicBezTo>
                  <a:cubicBezTo>
                    <a:pt x="127844" y="13693"/>
                    <a:pt x="124718" y="14958"/>
                    <a:pt x="121444" y="15851"/>
                  </a:cubicBezTo>
                  <a:cubicBezTo>
                    <a:pt x="110431" y="18828"/>
                    <a:pt x="101055" y="21581"/>
                    <a:pt x="93315" y="24111"/>
                  </a:cubicBezTo>
                  <a:cubicBezTo>
                    <a:pt x="85576" y="26641"/>
                    <a:pt x="78805" y="29915"/>
                    <a:pt x="73000" y="33934"/>
                  </a:cubicBezTo>
                  <a:cubicBezTo>
                    <a:pt x="67196" y="37952"/>
                    <a:pt x="61913" y="43310"/>
                    <a:pt x="57150" y="50007"/>
                  </a:cubicBezTo>
                  <a:cubicBezTo>
                    <a:pt x="52388" y="56704"/>
                    <a:pt x="47476" y="65857"/>
                    <a:pt x="42416" y="77466"/>
                  </a:cubicBezTo>
                  <a:cubicBezTo>
                    <a:pt x="40928" y="81335"/>
                    <a:pt x="39737" y="85428"/>
                    <a:pt x="38844" y="89744"/>
                  </a:cubicBezTo>
                  <a:cubicBezTo>
                    <a:pt x="37951" y="94060"/>
                    <a:pt x="37133" y="98376"/>
                    <a:pt x="36389" y="102692"/>
                  </a:cubicBezTo>
                  <a:cubicBezTo>
                    <a:pt x="35645" y="107008"/>
                    <a:pt x="34677" y="111175"/>
                    <a:pt x="33487" y="115194"/>
                  </a:cubicBezTo>
                  <a:cubicBezTo>
                    <a:pt x="32296" y="119212"/>
                    <a:pt x="30659" y="123007"/>
                    <a:pt x="28575" y="126579"/>
                  </a:cubicBezTo>
                  <a:cubicBezTo>
                    <a:pt x="27087" y="128663"/>
                    <a:pt x="25301" y="130300"/>
                    <a:pt x="23217" y="131490"/>
                  </a:cubicBezTo>
                  <a:cubicBezTo>
                    <a:pt x="21134" y="132681"/>
                    <a:pt x="19199" y="133872"/>
                    <a:pt x="17413" y="135062"/>
                  </a:cubicBezTo>
                  <a:cubicBezTo>
                    <a:pt x="15627" y="136253"/>
                    <a:pt x="14064" y="137667"/>
                    <a:pt x="12725" y="139304"/>
                  </a:cubicBezTo>
                  <a:cubicBezTo>
                    <a:pt x="11386" y="140941"/>
                    <a:pt x="10716" y="143248"/>
                    <a:pt x="10716" y="146224"/>
                  </a:cubicBezTo>
                  <a:cubicBezTo>
                    <a:pt x="10716" y="149201"/>
                    <a:pt x="11460" y="151880"/>
                    <a:pt x="12948" y="154261"/>
                  </a:cubicBezTo>
                  <a:cubicBezTo>
                    <a:pt x="14437" y="156642"/>
                    <a:pt x="16297" y="158800"/>
                    <a:pt x="18529" y="160735"/>
                  </a:cubicBezTo>
                  <a:cubicBezTo>
                    <a:pt x="20762" y="162670"/>
                    <a:pt x="23069" y="164530"/>
                    <a:pt x="25450" y="166316"/>
                  </a:cubicBezTo>
                  <a:cubicBezTo>
                    <a:pt x="27831" y="168102"/>
                    <a:pt x="29915" y="170037"/>
                    <a:pt x="31701" y="172121"/>
                  </a:cubicBezTo>
                  <a:cubicBezTo>
                    <a:pt x="32594" y="177776"/>
                    <a:pt x="32891" y="183506"/>
                    <a:pt x="32594" y="189310"/>
                  </a:cubicBezTo>
                  <a:cubicBezTo>
                    <a:pt x="32296" y="195114"/>
                    <a:pt x="31998" y="200919"/>
                    <a:pt x="31701" y="206723"/>
                  </a:cubicBezTo>
                  <a:cubicBezTo>
                    <a:pt x="31403" y="212527"/>
                    <a:pt x="31403" y="218183"/>
                    <a:pt x="31701" y="223689"/>
                  </a:cubicBezTo>
                  <a:cubicBezTo>
                    <a:pt x="31998" y="229196"/>
                    <a:pt x="33040" y="234628"/>
                    <a:pt x="34826" y="239986"/>
                  </a:cubicBezTo>
                  <a:cubicBezTo>
                    <a:pt x="37803" y="248916"/>
                    <a:pt x="43086" y="258218"/>
                    <a:pt x="50676" y="267891"/>
                  </a:cubicBezTo>
                  <a:cubicBezTo>
                    <a:pt x="58266" y="277565"/>
                    <a:pt x="66898" y="286272"/>
                    <a:pt x="76572" y="294011"/>
                  </a:cubicBezTo>
                  <a:cubicBezTo>
                    <a:pt x="86246" y="301750"/>
                    <a:pt x="96590" y="308149"/>
                    <a:pt x="107603" y="313210"/>
                  </a:cubicBezTo>
                  <a:cubicBezTo>
                    <a:pt x="118616" y="318270"/>
                    <a:pt x="129034" y="320800"/>
                    <a:pt x="138857" y="320800"/>
                  </a:cubicBezTo>
                  <a:cubicBezTo>
                    <a:pt x="139750" y="320800"/>
                    <a:pt x="141238" y="320800"/>
                    <a:pt x="143322" y="320800"/>
                  </a:cubicBezTo>
                  <a:cubicBezTo>
                    <a:pt x="145405" y="320800"/>
                    <a:pt x="146596" y="320651"/>
                    <a:pt x="146894" y="320353"/>
                  </a:cubicBezTo>
                  <a:lnTo>
                    <a:pt x="201811" y="306066"/>
                  </a:lnTo>
                  <a:cubicBezTo>
                    <a:pt x="207764" y="304578"/>
                    <a:pt x="214164" y="301527"/>
                    <a:pt x="221010" y="296913"/>
                  </a:cubicBezTo>
                  <a:cubicBezTo>
                    <a:pt x="227856" y="292299"/>
                    <a:pt x="234181" y="286867"/>
                    <a:pt x="239986" y="280616"/>
                  </a:cubicBezTo>
                  <a:cubicBezTo>
                    <a:pt x="245790" y="274365"/>
                    <a:pt x="250627" y="267743"/>
                    <a:pt x="254496" y="260748"/>
                  </a:cubicBezTo>
                  <a:cubicBezTo>
                    <a:pt x="258366" y="253753"/>
                    <a:pt x="260301" y="247130"/>
                    <a:pt x="260301" y="240879"/>
                  </a:cubicBezTo>
                  <a:cubicBezTo>
                    <a:pt x="260301" y="236117"/>
                    <a:pt x="259259" y="232842"/>
                    <a:pt x="257175" y="231056"/>
                  </a:cubicBezTo>
                  <a:cubicBezTo>
                    <a:pt x="255092" y="229271"/>
                    <a:pt x="251966" y="227485"/>
                    <a:pt x="247799" y="225699"/>
                  </a:cubicBezTo>
                  <a:cubicBezTo>
                    <a:pt x="242144" y="228080"/>
                    <a:pt x="236116" y="230833"/>
                    <a:pt x="229716" y="233959"/>
                  </a:cubicBezTo>
                  <a:cubicBezTo>
                    <a:pt x="223317" y="237084"/>
                    <a:pt x="218331" y="241177"/>
                    <a:pt x="214759" y="246237"/>
                  </a:cubicBezTo>
                  <a:cubicBezTo>
                    <a:pt x="211485" y="250702"/>
                    <a:pt x="208136" y="255464"/>
                    <a:pt x="204713" y="260524"/>
                  </a:cubicBezTo>
                  <a:cubicBezTo>
                    <a:pt x="201290" y="265585"/>
                    <a:pt x="197570" y="270198"/>
                    <a:pt x="193551" y="274365"/>
                  </a:cubicBezTo>
                  <a:cubicBezTo>
                    <a:pt x="189533" y="278533"/>
                    <a:pt x="184994" y="282030"/>
                    <a:pt x="179933" y="284858"/>
                  </a:cubicBezTo>
                  <a:cubicBezTo>
                    <a:pt x="174873" y="287686"/>
                    <a:pt x="169069" y="289099"/>
                    <a:pt x="162521" y="289099"/>
                  </a:cubicBezTo>
                  <a:lnTo>
                    <a:pt x="126355" y="289099"/>
                  </a:lnTo>
                  <a:cubicBezTo>
                    <a:pt x="126058" y="289099"/>
                    <a:pt x="125090" y="288876"/>
                    <a:pt x="123453" y="288430"/>
                  </a:cubicBezTo>
                  <a:cubicBezTo>
                    <a:pt x="121816" y="287983"/>
                    <a:pt x="120700" y="287611"/>
                    <a:pt x="120105" y="287314"/>
                  </a:cubicBezTo>
                  <a:cubicBezTo>
                    <a:pt x="119509" y="287016"/>
                    <a:pt x="118616" y="286718"/>
                    <a:pt x="117426" y="286421"/>
                  </a:cubicBezTo>
                  <a:cubicBezTo>
                    <a:pt x="116235" y="286123"/>
                    <a:pt x="115491" y="285974"/>
                    <a:pt x="115193" y="285974"/>
                  </a:cubicBezTo>
                  <a:cubicBezTo>
                    <a:pt x="107157" y="282105"/>
                    <a:pt x="100757" y="277416"/>
                    <a:pt x="95994" y="271910"/>
                  </a:cubicBezTo>
                  <a:cubicBezTo>
                    <a:pt x="91232" y="266403"/>
                    <a:pt x="87288" y="260450"/>
                    <a:pt x="84163" y="254050"/>
                  </a:cubicBezTo>
                  <a:cubicBezTo>
                    <a:pt x="81037" y="247651"/>
                    <a:pt x="78433" y="240730"/>
                    <a:pt x="76349" y="233289"/>
                  </a:cubicBezTo>
                  <a:cubicBezTo>
                    <a:pt x="74265" y="225847"/>
                    <a:pt x="71884" y="218108"/>
                    <a:pt x="69205" y="210072"/>
                  </a:cubicBezTo>
                  <a:cubicBezTo>
                    <a:pt x="69801" y="206500"/>
                    <a:pt x="69726" y="202258"/>
                    <a:pt x="68982" y="197347"/>
                  </a:cubicBezTo>
                  <a:cubicBezTo>
                    <a:pt x="68238" y="192436"/>
                    <a:pt x="67866" y="188194"/>
                    <a:pt x="67866" y="184622"/>
                  </a:cubicBezTo>
                  <a:lnTo>
                    <a:pt x="67866" y="170781"/>
                  </a:lnTo>
                  <a:cubicBezTo>
                    <a:pt x="67866" y="170186"/>
                    <a:pt x="68015" y="169516"/>
                    <a:pt x="68312" y="168772"/>
                  </a:cubicBezTo>
                  <a:cubicBezTo>
                    <a:pt x="68610" y="168028"/>
                    <a:pt x="68908" y="167656"/>
                    <a:pt x="69205" y="167656"/>
                  </a:cubicBezTo>
                  <a:cubicBezTo>
                    <a:pt x="73372" y="164084"/>
                    <a:pt x="78954" y="161851"/>
                    <a:pt x="85948" y="160958"/>
                  </a:cubicBezTo>
                  <a:cubicBezTo>
                    <a:pt x="92943" y="160065"/>
                    <a:pt x="98673" y="159619"/>
                    <a:pt x="103138" y="159619"/>
                  </a:cubicBezTo>
                  <a:cubicBezTo>
                    <a:pt x="109687" y="159619"/>
                    <a:pt x="116161" y="160438"/>
                    <a:pt x="122560" y="162075"/>
                  </a:cubicBezTo>
                  <a:cubicBezTo>
                    <a:pt x="128960" y="163712"/>
                    <a:pt x="135434" y="164530"/>
                    <a:pt x="141982" y="164530"/>
                  </a:cubicBezTo>
                  <a:cubicBezTo>
                    <a:pt x="147638" y="164530"/>
                    <a:pt x="153144" y="163935"/>
                    <a:pt x="158502" y="162744"/>
                  </a:cubicBezTo>
                  <a:cubicBezTo>
                    <a:pt x="163860" y="161554"/>
                    <a:pt x="169367" y="160958"/>
                    <a:pt x="175022" y="160958"/>
                  </a:cubicBezTo>
                  <a:cubicBezTo>
                    <a:pt x="181571" y="160958"/>
                    <a:pt x="187970" y="162075"/>
                    <a:pt x="194221" y="164307"/>
                  </a:cubicBezTo>
                  <a:cubicBezTo>
                    <a:pt x="200472" y="166540"/>
                    <a:pt x="206871" y="167656"/>
                    <a:pt x="213420" y="167656"/>
                  </a:cubicBezTo>
                  <a:cubicBezTo>
                    <a:pt x="219671" y="167656"/>
                    <a:pt x="225996" y="165870"/>
                    <a:pt x="232395" y="162298"/>
                  </a:cubicBezTo>
                  <a:cubicBezTo>
                    <a:pt x="238795" y="158726"/>
                    <a:pt x="244599" y="154261"/>
                    <a:pt x="249808" y="148903"/>
                  </a:cubicBezTo>
                  <a:cubicBezTo>
                    <a:pt x="255017" y="143546"/>
                    <a:pt x="259184" y="137518"/>
                    <a:pt x="262310" y="130821"/>
                  </a:cubicBezTo>
                  <a:cubicBezTo>
                    <a:pt x="265435" y="124123"/>
                    <a:pt x="266998" y="117649"/>
                    <a:pt x="266998" y="111399"/>
                  </a:cubicBezTo>
                  <a:cubicBezTo>
                    <a:pt x="266998" y="104850"/>
                    <a:pt x="265733" y="98823"/>
                    <a:pt x="263203" y="93316"/>
                  </a:cubicBezTo>
                  <a:cubicBezTo>
                    <a:pt x="260673" y="87809"/>
                    <a:pt x="257473" y="82600"/>
                    <a:pt x="253603" y="77689"/>
                  </a:cubicBezTo>
                  <a:cubicBezTo>
                    <a:pt x="249734" y="72778"/>
                    <a:pt x="245492" y="68090"/>
                    <a:pt x="240879" y="63625"/>
                  </a:cubicBezTo>
                  <a:cubicBezTo>
                    <a:pt x="236265" y="59160"/>
                    <a:pt x="231726" y="54844"/>
                    <a:pt x="227261" y="50677"/>
                  </a:cubicBezTo>
                  <a:cubicBezTo>
                    <a:pt x="222796" y="46510"/>
                    <a:pt x="218406" y="42417"/>
                    <a:pt x="214090" y="38398"/>
                  </a:cubicBezTo>
                  <a:cubicBezTo>
                    <a:pt x="209774" y="34380"/>
                    <a:pt x="204639" y="31180"/>
                    <a:pt x="198686" y="28799"/>
                  </a:cubicBezTo>
                  <a:cubicBezTo>
                    <a:pt x="196305" y="27906"/>
                    <a:pt x="193030" y="26567"/>
                    <a:pt x="188863" y="24781"/>
                  </a:cubicBezTo>
                  <a:cubicBezTo>
                    <a:pt x="184696" y="22995"/>
                    <a:pt x="180454" y="21283"/>
                    <a:pt x="176138" y="19646"/>
                  </a:cubicBezTo>
                  <a:cubicBezTo>
                    <a:pt x="171822" y="18009"/>
                    <a:pt x="167878" y="16521"/>
                    <a:pt x="164307" y="15181"/>
                  </a:cubicBezTo>
                  <a:cubicBezTo>
                    <a:pt x="160735" y="13842"/>
                    <a:pt x="158502" y="13023"/>
                    <a:pt x="157609" y="12726"/>
                  </a:cubicBezTo>
                  <a:cubicBezTo>
                    <a:pt x="152251" y="10642"/>
                    <a:pt x="146447" y="9600"/>
                    <a:pt x="140196" y="9600"/>
                  </a:cubicBezTo>
                  <a:close/>
                  <a:moveTo>
                    <a:pt x="265212" y="140420"/>
                  </a:moveTo>
                  <a:cubicBezTo>
                    <a:pt x="259259" y="145480"/>
                    <a:pt x="253827" y="150987"/>
                    <a:pt x="248915" y="156940"/>
                  </a:cubicBezTo>
                  <a:cubicBezTo>
                    <a:pt x="244004" y="162893"/>
                    <a:pt x="238274" y="167953"/>
                    <a:pt x="231726" y="172121"/>
                  </a:cubicBezTo>
                  <a:lnTo>
                    <a:pt x="230833" y="173014"/>
                  </a:lnTo>
                  <a:cubicBezTo>
                    <a:pt x="230535" y="173311"/>
                    <a:pt x="230386" y="173609"/>
                    <a:pt x="230386" y="173906"/>
                  </a:cubicBezTo>
                  <a:cubicBezTo>
                    <a:pt x="240209" y="171525"/>
                    <a:pt x="247650" y="167730"/>
                    <a:pt x="252710" y="162521"/>
                  </a:cubicBezTo>
                  <a:cubicBezTo>
                    <a:pt x="257771" y="157312"/>
                    <a:pt x="261938" y="149945"/>
                    <a:pt x="265212" y="140420"/>
                  </a:cubicBezTo>
                  <a:close/>
                  <a:moveTo>
                    <a:pt x="77242" y="172121"/>
                  </a:moveTo>
                  <a:lnTo>
                    <a:pt x="75903" y="173906"/>
                  </a:lnTo>
                  <a:cubicBezTo>
                    <a:pt x="75605" y="174204"/>
                    <a:pt x="75456" y="175320"/>
                    <a:pt x="75456" y="177255"/>
                  </a:cubicBezTo>
                  <a:cubicBezTo>
                    <a:pt x="75456" y="179190"/>
                    <a:pt x="75456" y="180753"/>
                    <a:pt x="75456" y="181943"/>
                  </a:cubicBezTo>
                  <a:cubicBezTo>
                    <a:pt x="75456" y="183431"/>
                    <a:pt x="75382" y="186110"/>
                    <a:pt x="75233" y="189980"/>
                  </a:cubicBezTo>
                  <a:cubicBezTo>
                    <a:pt x="75084" y="193849"/>
                    <a:pt x="75754" y="196826"/>
                    <a:pt x="77242" y="198910"/>
                  </a:cubicBezTo>
                  <a:lnTo>
                    <a:pt x="77242" y="172121"/>
                  </a:lnTo>
                  <a:close/>
                  <a:moveTo>
                    <a:pt x="192435" y="317228"/>
                  </a:moveTo>
                  <a:cubicBezTo>
                    <a:pt x="191244" y="317228"/>
                    <a:pt x="189533" y="317377"/>
                    <a:pt x="187300" y="317674"/>
                  </a:cubicBezTo>
                  <a:cubicBezTo>
                    <a:pt x="185068" y="317972"/>
                    <a:pt x="182761" y="318344"/>
                    <a:pt x="180380" y="318791"/>
                  </a:cubicBezTo>
                  <a:cubicBezTo>
                    <a:pt x="177999" y="319237"/>
                    <a:pt x="175841" y="319832"/>
                    <a:pt x="173906" y="320577"/>
                  </a:cubicBezTo>
                  <a:cubicBezTo>
                    <a:pt x="171971" y="321321"/>
                    <a:pt x="170855" y="322288"/>
                    <a:pt x="170557" y="323479"/>
                  </a:cubicBezTo>
                  <a:lnTo>
                    <a:pt x="171004" y="323479"/>
                  </a:lnTo>
                  <a:cubicBezTo>
                    <a:pt x="173980" y="323479"/>
                    <a:pt x="177850" y="322735"/>
                    <a:pt x="182612" y="321246"/>
                  </a:cubicBezTo>
                  <a:cubicBezTo>
                    <a:pt x="187375" y="319758"/>
                    <a:pt x="191244" y="318419"/>
                    <a:pt x="194221" y="317228"/>
                  </a:cubicBezTo>
                  <a:lnTo>
                    <a:pt x="192435" y="317228"/>
                  </a:lnTo>
                  <a:close/>
                  <a:moveTo>
                    <a:pt x="23217" y="173906"/>
                  </a:moveTo>
                  <a:cubicBezTo>
                    <a:pt x="23217" y="174799"/>
                    <a:pt x="23292" y="177106"/>
                    <a:pt x="23441" y="180827"/>
                  </a:cubicBezTo>
                  <a:cubicBezTo>
                    <a:pt x="23589" y="184548"/>
                    <a:pt x="23664" y="186855"/>
                    <a:pt x="23664" y="187747"/>
                  </a:cubicBezTo>
                  <a:cubicBezTo>
                    <a:pt x="23664" y="190129"/>
                    <a:pt x="23887" y="193105"/>
                    <a:pt x="24334" y="196677"/>
                  </a:cubicBezTo>
                  <a:cubicBezTo>
                    <a:pt x="24780" y="200249"/>
                    <a:pt x="25152" y="202035"/>
                    <a:pt x="25450" y="202035"/>
                  </a:cubicBezTo>
                  <a:lnTo>
                    <a:pt x="27236" y="202035"/>
                  </a:lnTo>
                  <a:cubicBezTo>
                    <a:pt x="27236" y="201440"/>
                    <a:pt x="27236" y="200175"/>
                    <a:pt x="27236" y="198240"/>
                  </a:cubicBezTo>
                  <a:cubicBezTo>
                    <a:pt x="27236" y="196305"/>
                    <a:pt x="27161" y="194222"/>
                    <a:pt x="27013" y="191989"/>
                  </a:cubicBezTo>
                  <a:cubicBezTo>
                    <a:pt x="26864" y="189757"/>
                    <a:pt x="26789" y="187673"/>
                    <a:pt x="26789" y="185738"/>
                  </a:cubicBezTo>
                  <a:cubicBezTo>
                    <a:pt x="26789" y="183804"/>
                    <a:pt x="26789" y="182390"/>
                    <a:pt x="26789" y="181497"/>
                  </a:cubicBezTo>
                  <a:cubicBezTo>
                    <a:pt x="26789" y="180901"/>
                    <a:pt x="26492" y="179413"/>
                    <a:pt x="25896" y="177032"/>
                  </a:cubicBezTo>
                  <a:cubicBezTo>
                    <a:pt x="25599" y="175841"/>
                    <a:pt x="25450" y="174799"/>
                    <a:pt x="25450" y="173906"/>
                  </a:cubicBezTo>
                  <a:lnTo>
                    <a:pt x="23217" y="173906"/>
                  </a:lnTo>
                  <a:close/>
                  <a:moveTo>
                    <a:pt x="249139" y="217662"/>
                  </a:moveTo>
                  <a:cubicBezTo>
                    <a:pt x="247650" y="217662"/>
                    <a:pt x="246236" y="217885"/>
                    <a:pt x="244897" y="218332"/>
                  </a:cubicBezTo>
                  <a:cubicBezTo>
                    <a:pt x="243557" y="218778"/>
                    <a:pt x="242441" y="219746"/>
                    <a:pt x="241548" y="221234"/>
                  </a:cubicBezTo>
                  <a:lnTo>
                    <a:pt x="241995" y="221234"/>
                  </a:lnTo>
                  <a:lnTo>
                    <a:pt x="242888" y="221234"/>
                  </a:lnTo>
                  <a:cubicBezTo>
                    <a:pt x="243483" y="221234"/>
                    <a:pt x="244674" y="220936"/>
                    <a:pt x="246460" y="220341"/>
                  </a:cubicBezTo>
                  <a:lnTo>
                    <a:pt x="249139" y="219448"/>
                  </a:lnTo>
                  <a:lnTo>
                    <a:pt x="249139" y="217662"/>
                  </a:lnTo>
                  <a:close/>
                  <a:moveTo>
                    <a:pt x="197346" y="262310"/>
                  </a:moveTo>
                  <a:cubicBezTo>
                    <a:pt x="190203" y="267073"/>
                    <a:pt x="184101" y="270645"/>
                    <a:pt x="179041" y="273026"/>
                  </a:cubicBezTo>
                  <a:cubicBezTo>
                    <a:pt x="173980" y="275407"/>
                    <a:pt x="167878" y="278533"/>
                    <a:pt x="160735" y="282402"/>
                  </a:cubicBezTo>
                  <a:lnTo>
                    <a:pt x="161628" y="282402"/>
                  </a:lnTo>
                  <a:cubicBezTo>
                    <a:pt x="168474" y="282402"/>
                    <a:pt x="175097" y="280319"/>
                    <a:pt x="181496" y="276151"/>
                  </a:cubicBezTo>
                  <a:cubicBezTo>
                    <a:pt x="187896" y="271984"/>
                    <a:pt x="193179" y="267371"/>
                    <a:pt x="197346" y="262310"/>
                  </a:cubicBezTo>
                  <a:close/>
                  <a:moveTo>
                    <a:pt x="170557" y="172121"/>
                  </a:moveTo>
                  <a:cubicBezTo>
                    <a:pt x="173832" y="173014"/>
                    <a:pt x="176362" y="173534"/>
                    <a:pt x="178148" y="173683"/>
                  </a:cubicBezTo>
                  <a:cubicBezTo>
                    <a:pt x="179933" y="173832"/>
                    <a:pt x="182315" y="173906"/>
                    <a:pt x="185291" y="173906"/>
                  </a:cubicBezTo>
                  <a:lnTo>
                    <a:pt x="191096" y="173906"/>
                  </a:lnTo>
                  <a:cubicBezTo>
                    <a:pt x="187524" y="173014"/>
                    <a:pt x="184770" y="172493"/>
                    <a:pt x="182836" y="172344"/>
                  </a:cubicBezTo>
                  <a:cubicBezTo>
                    <a:pt x="180901" y="172195"/>
                    <a:pt x="178296" y="172121"/>
                    <a:pt x="175022" y="172121"/>
                  </a:cubicBezTo>
                  <a:lnTo>
                    <a:pt x="170557" y="17212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Freeform: Shape 162"/>
            <p:cNvSpPr/>
            <p:nvPr/>
          </p:nvSpPr>
          <p:spPr>
            <a:xfrm>
              <a:off x="3813373" y="1810640"/>
              <a:ext cx="605698" cy="771728"/>
            </a:xfrm>
            <a:custGeom>
              <a:avLst/>
              <a:gdLst/>
              <a:ahLst/>
              <a:cxnLst/>
              <a:rect l="l" t="t" r="r" b="b"/>
              <a:pathLst>
                <a:path w="263872" h="336203">
                  <a:moveTo>
                    <a:pt x="139750" y="0"/>
                  </a:moveTo>
                  <a:cubicBezTo>
                    <a:pt x="159693" y="0"/>
                    <a:pt x="177775" y="3125"/>
                    <a:pt x="193998" y="9376"/>
                  </a:cubicBezTo>
                  <a:cubicBezTo>
                    <a:pt x="210220" y="15627"/>
                    <a:pt x="223540" y="27831"/>
                    <a:pt x="233958" y="45988"/>
                  </a:cubicBezTo>
                  <a:cubicBezTo>
                    <a:pt x="239911" y="56704"/>
                    <a:pt x="243185" y="67866"/>
                    <a:pt x="243781" y="79474"/>
                  </a:cubicBezTo>
                  <a:cubicBezTo>
                    <a:pt x="244376" y="91083"/>
                    <a:pt x="244674" y="103138"/>
                    <a:pt x="244674" y="115639"/>
                  </a:cubicBezTo>
                  <a:lnTo>
                    <a:pt x="244674" y="120104"/>
                  </a:lnTo>
                  <a:cubicBezTo>
                    <a:pt x="244674" y="120700"/>
                    <a:pt x="244450" y="122783"/>
                    <a:pt x="244004" y="126355"/>
                  </a:cubicBezTo>
                  <a:cubicBezTo>
                    <a:pt x="243557" y="129927"/>
                    <a:pt x="243334" y="132011"/>
                    <a:pt x="243334" y="132606"/>
                  </a:cubicBezTo>
                  <a:cubicBezTo>
                    <a:pt x="243334" y="134094"/>
                    <a:pt x="243334" y="137666"/>
                    <a:pt x="243334" y="143322"/>
                  </a:cubicBezTo>
                  <a:cubicBezTo>
                    <a:pt x="243334" y="148977"/>
                    <a:pt x="243334" y="155153"/>
                    <a:pt x="243334" y="161851"/>
                  </a:cubicBezTo>
                  <a:cubicBezTo>
                    <a:pt x="243334" y="168548"/>
                    <a:pt x="243334" y="174724"/>
                    <a:pt x="243334" y="180380"/>
                  </a:cubicBezTo>
                  <a:cubicBezTo>
                    <a:pt x="243334" y="186035"/>
                    <a:pt x="243334" y="189607"/>
                    <a:pt x="243334" y="191095"/>
                  </a:cubicBezTo>
                  <a:cubicBezTo>
                    <a:pt x="242739" y="199727"/>
                    <a:pt x="241474" y="208285"/>
                    <a:pt x="239539" y="216768"/>
                  </a:cubicBezTo>
                  <a:cubicBezTo>
                    <a:pt x="237604" y="225251"/>
                    <a:pt x="236637" y="233809"/>
                    <a:pt x="236637" y="242441"/>
                  </a:cubicBezTo>
                  <a:cubicBezTo>
                    <a:pt x="236637" y="252859"/>
                    <a:pt x="239465" y="262310"/>
                    <a:pt x="245120" y="270793"/>
                  </a:cubicBezTo>
                  <a:cubicBezTo>
                    <a:pt x="250776" y="279276"/>
                    <a:pt x="257026" y="287387"/>
                    <a:pt x="263872" y="295126"/>
                  </a:cubicBezTo>
                  <a:lnTo>
                    <a:pt x="263872" y="302270"/>
                  </a:lnTo>
                  <a:cubicBezTo>
                    <a:pt x="263872" y="310307"/>
                    <a:pt x="261938" y="317227"/>
                    <a:pt x="258068" y="323032"/>
                  </a:cubicBezTo>
                  <a:cubicBezTo>
                    <a:pt x="254199" y="328836"/>
                    <a:pt x="247948" y="331738"/>
                    <a:pt x="239316" y="331738"/>
                  </a:cubicBezTo>
                  <a:cubicBezTo>
                    <a:pt x="234553" y="331738"/>
                    <a:pt x="230833" y="330622"/>
                    <a:pt x="228154" y="328389"/>
                  </a:cubicBezTo>
                  <a:cubicBezTo>
                    <a:pt x="225475" y="326157"/>
                    <a:pt x="222052" y="323999"/>
                    <a:pt x="217885" y="321915"/>
                  </a:cubicBezTo>
                  <a:cubicBezTo>
                    <a:pt x="215801" y="321022"/>
                    <a:pt x="213048" y="319683"/>
                    <a:pt x="209625" y="317897"/>
                  </a:cubicBezTo>
                  <a:cubicBezTo>
                    <a:pt x="206202" y="316111"/>
                    <a:pt x="202630" y="314325"/>
                    <a:pt x="198909" y="312539"/>
                  </a:cubicBezTo>
                  <a:cubicBezTo>
                    <a:pt x="195188" y="310753"/>
                    <a:pt x="191542" y="309265"/>
                    <a:pt x="187970" y="308074"/>
                  </a:cubicBezTo>
                  <a:cubicBezTo>
                    <a:pt x="184398" y="306884"/>
                    <a:pt x="181571" y="306288"/>
                    <a:pt x="179487" y="306288"/>
                  </a:cubicBezTo>
                  <a:cubicBezTo>
                    <a:pt x="178892" y="306288"/>
                    <a:pt x="177850" y="307107"/>
                    <a:pt x="176362" y="308744"/>
                  </a:cubicBezTo>
                  <a:cubicBezTo>
                    <a:pt x="174873" y="310381"/>
                    <a:pt x="173236" y="312316"/>
                    <a:pt x="171450" y="314548"/>
                  </a:cubicBezTo>
                  <a:cubicBezTo>
                    <a:pt x="169664" y="316781"/>
                    <a:pt x="167953" y="318939"/>
                    <a:pt x="166316" y="321022"/>
                  </a:cubicBezTo>
                  <a:cubicBezTo>
                    <a:pt x="164679" y="323106"/>
                    <a:pt x="163413" y="324445"/>
                    <a:pt x="162521" y="325041"/>
                  </a:cubicBezTo>
                  <a:cubicBezTo>
                    <a:pt x="153293" y="332482"/>
                    <a:pt x="142726" y="336203"/>
                    <a:pt x="130820" y="336203"/>
                  </a:cubicBezTo>
                  <a:lnTo>
                    <a:pt x="128141" y="336203"/>
                  </a:lnTo>
                  <a:cubicBezTo>
                    <a:pt x="120997" y="335310"/>
                    <a:pt x="112365" y="334342"/>
                    <a:pt x="102245" y="333301"/>
                  </a:cubicBezTo>
                  <a:cubicBezTo>
                    <a:pt x="92125" y="332259"/>
                    <a:pt x="83344" y="330547"/>
                    <a:pt x="75903" y="328166"/>
                  </a:cubicBezTo>
                  <a:cubicBezTo>
                    <a:pt x="63699" y="324297"/>
                    <a:pt x="52834" y="319534"/>
                    <a:pt x="43309" y="313879"/>
                  </a:cubicBezTo>
                  <a:cubicBezTo>
                    <a:pt x="33784" y="308223"/>
                    <a:pt x="25822" y="301526"/>
                    <a:pt x="19422" y="293787"/>
                  </a:cubicBezTo>
                  <a:cubicBezTo>
                    <a:pt x="13023" y="286048"/>
                    <a:pt x="8186" y="277118"/>
                    <a:pt x="4912" y="266998"/>
                  </a:cubicBezTo>
                  <a:cubicBezTo>
                    <a:pt x="1637" y="256877"/>
                    <a:pt x="0" y="245269"/>
                    <a:pt x="0" y="232172"/>
                  </a:cubicBezTo>
                  <a:cubicBezTo>
                    <a:pt x="0" y="231279"/>
                    <a:pt x="0" y="229940"/>
                    <a:pt x="0" y="228154"/>
                  </a:cubicBezTo>
                  <a:cubicBezTo>
                    <a:pt x="0" y="226368"/>
                    <a:pt x="75" y="224507"/>
                    <a:pt x="223" y="222573"/>
                  </a:cubicBezTo>
                  <a:cubicBezTo>
                    <a:pt x="372" y="220638"/>
                    <a:pt x="447" y="218777"/>
                    <a:pt x="447" y="216991"/>
                  </a:cubicBezTo>
                  <a:cubicBezTo>
                    <a:pt x="447" y="215206"/>
                    <a:pt x="447" y="213866"/>
                    <a:pt x="447" y="212973"/>
                  </a:cubicBezTo>
                  <a:cubicBezTo>
                    <a:pt x="2828" y="209699"/>
                    <a:pt x="4316" y="205234"/>
                    <a:pt x="4912" y="199579"/>
                  </a:cubicBezTo>
                  <a:cubicBezTo>
                    <a:pt x="5507" y="193923"/>
                    <a:pt x="6549" y="189012"/>
                    <a:pt x="8037" y="184845"/>
                  </a:cubicBezTo>
                  <a:cubicBezTo>
                    <a:pt x="8930" y="182166"/>
                    <a:pt x="10344" y="179933"/>
                    <a:pt x="12278" y="178147"/>
                  </a:cubicBezTo>
                  <a:cubicBezTo>
                    <a:pt x="14213" y="176361"/>
                    <a:pt x="15925" y="174427"/>
                    <a:pt x="17413" y="172343"/>
                  </a:cubicBezTo>
                  <a:cubicBezTo>
                    <a:pt x="22473" y="166390"/>
                    <a:pt x="26640" y="161925"/>
                    <a:pt x="29915" y="158948"/>
                  </a:cubicBezTo>
                  <a:cubicBezTo>
                    <a:pt x="33189" y="155972"/>
                    <a:pt x="36612" y="153888"/>
                    <a:pt x="40184" y="152698"/>
                  </a:cubicBezTo>
                  <a:cubicBezTo>
                    <a:pt x="43756" y="151507"/>
                    <a:pt x="47923" y="150763"/>
                    <a:pt x="52685" y="150465"/>
                  </a:cubicBezTo>
                  <a:cubicBezTo>
                    <a:pt x="57448" y="150168"/>
                    <a:pt x="63699" y="149572"/>
                    <a:pt x="71438" y="148679"/>
                  </a:cubicBezTo>
                  <a:cubicBezTo>
                    <a:pt x="72033" y="148382"/>
                    <a:pt x="73819" y="148010"/>
                    <a:pt x="76795" y="147563"/>
                  </a:cubicBezTo>
                  <a:cubicBezTo>
                    <a:pt x="79772" y="147117"/>
                    <a:pt x="81558" y="146893"/>
                    <a:pt x="82153" y="146893"/>
                  </a:cubicBezTo>
                  <a:lnTo>
                    <a:pt x="87511" y="146893"/>
                  </a:lnTo>
                  <a:lnTo>
                    <a:pt x="91529" y="146893"/>
                  </a:lnTo>
                  <a:cubicBezTo>
                    <a:pt x="92125" y="146893"/>
                    <a:pt x="93613" y="147340"/>
                    <a:pt x="95994" y="148233"/>
                  </a:cubicBezTo>
                  <a:cubicBezTo>
                    <a:pt x="98376" y="149126"/>
                    <a:pt x="100906" y="150019"/>
                    <a:pt x="103585" y="150912"/>
                  </a:cubicBezTo>
                  <a:cubicBezTo>
                    <a:pt x="106263" y="151805"/>
                    <a:pt x="108719" y="152623"/>
                    <a:pt x="110952" y="153367"/>
                  </a:cubicBezTo>
                  <a:cubicBezTo>
                    <a:pt x="113184" y="154112"/>
                    <a:pt x="114598" y="154632"/>
                    <a:pt x="115193" y="154930"/>
                  </a:cubicBezTo>
                  <a:cubicBezTo>
                    <a:pt x="126504" y="157907"/>
                    <a:pt x="138113" y="159618"/>
                    <a:pt x="150019" y="160065"/>
                  </a:cubicBezTo>
                  <a:cubicBezTo>
                    <a:pt x="161925" y="160511"/>
                    <a:pt x="173534" y="161925"/>
                    <a:pt x="184845" y="164306"/>
                  </a:cubicBezTo>
                  <a:lnTo>
                    <a:pt x="186184" y="162520"/>
                  </a:lnTo>
                  <a:cubicBezTo>
                    <a:pt x="186184" y="162520"/>
                    <a:pt x="186333" y="161776"/>
                    <a:pt x="186631" y="160288"/>
                  </a:cubicBezTo>
                  <a:cubicBezTo>
                    <a:pt x="186928" y="158800"/>
                    <a:pt x="187300" y="157088"/>
                    <a:pt x="187747" y="155153"/>
                  </a:cubicBezTo>
                  <a:cubicBezTo>
                    <a:pt x="188193" y="153219"/>
                    <a:pt x="188565" y="151209"/>
                    <a:pt x="188863" y="149126"/>
                  </a:cubicBezTo>
                  <a:cubicBezTo>
                    <a:pt x="189161" y="147042"/>
                    <a:pt x="189458" y="145256"/>
                    <a:pt x="189756" y="143768"/>
                  </a:cubicBezTo>
                  <a:lnTo>
                    <a:pt x="189756" y="142875"/>
                  </a:lnTo>
                  <a:cubicBezTo>
                    <a:pt x="190947" y="124123"/>
                    <a:pt x="188491" y="108273"/>
                    <a:pt x="182389" y="95324"/>
                  </a:cubicBezTo>
                  <a:cubicBezTo>
                    <a:pt x="176287" y="82376"/>
                    <a:pt x="168771" y="72033"/>
                    <a:pt x="159842" y="64294"/>
                  </a:cubicBezTo>
                  <a:cubicBezTo>
                    <a:pt x="150912" y="56555"/>
                    <a:pt x="141536" y="51048"/>
                    <a:pt x="131713" y="47774"/>
                  </a:cubicBezTo>
                  <a:cubicBezTo>
                    <a:pt x="121890" y="44500"/>
                    <a:pt x="113854" y="43309"/>
                    <a:pt x="107603" y="44202"/>
                  </a:cubicBezTo>
                  <a:cubicBezTo>
                    <a:pt x="105222" y="44202"/>
                    <a:pt x="102617" y="45021"/>
                    <a:pt x="99789" y="46658"/>
                  </a:cubicBezTo>
                  <a:cubicBezTo>
                    <a:pt x="96962" y="48295"/>
                    <a:pt x="94208" y="50230"/>
                    <a:pt x="91529" y="52462"/>
                  </a:cubicBezTo>
                  <a:cubicBezTo>
                    <a:pt x="88851" y="54694"/>
                    <a:pt x="86618" y="57001"/>
                    <a:pt x="84832" y="59382"/>
                  </a:cubicBezTo>
                  <a:cubicBezTo>
                    <a:pt x="83046" y="61764"/>
                    <a:pt x="82153" y="63847"/>
                    <a:pt x="82153" y="65633"/>
                  </a:cubicBezTo>
                  <a:cubicBezTo>
                    <a:pt x="82153" y="69800"/>
                    <a:pt x="82972" y="74116"/>
                    <a:pt x="84609" y="78581"/>
                  </a:cubicBezTo>
                  <a:cubicBezTo>
                    <a:pt x="86246" y="83046"/>
                    <a:pt x="87065" y="87511"/>
                    <a:pt x="87065" y="91976"/>
                  </a:cubicBezTo>
                  <a:cubicBezTo>
                    <a:pt x="87065" y="105073"/>
                    <a:pt x="82451" y="115416"/>
                    <a:pt x="73224" y="123006"/>
                  </a:cubicBezTo>
                  <a:cubicBezTo>
                    <a:pt x="63996" y="130597"/>
                    <a:pt x="53132" y="134392"/>
                    <a:pt x="40630" y="134392"/>
                  </a:cubicBezTo>
                  <a:cubicBezTo>
                    <a:pt x="33189" y="134392"/>
                    <a:pt x="27012" y="131787"/>
                    <a:pt x="22101" y="126578"/>
                  </a:cubicBezTo>
                  <a:cubicBezTo>
                    <a:pt x="17190" y="121369"/>
                    <a:pt x="13171" y="115119"/>
                    <a:pt x="10046" y="107826"/>
                  </a:cubicBezTo>
                  <a:cubicBezTo>
                    <a:pt x="6921" y="100533"/>
                    <a:pt x="4688" y="92943"/>
                    <a:pt x="3349" y="85055"/>
                  </a:cubicBezTo>
                  <a:cubicBezTo>
                    <a:pt x="2009" y="77167"/>
                    <a:pt x="1340" y="70693"/>
                    <a:pt x="1340" y="65633"/>
                  </a:cubicBezTo>
                  <a:cubicBezTo>
                    <a:pt x="1340" y="64443"/>
                    <a:pt x="1414" y="61913"/>
                    <a:pt x="1563" y="58043"/>
                  </a:cubicBezTo>
                  <a:cubicBezTo>
                    <a:pt x="1712" y="54173"/>
                    <a:pt x="1786" y="51643"/>
                    <a:pt x="1786" y="50453"/>
                  </a:cubicBezTo>
                  <a:cubicBezTo>
                    <a:pt x="2679" y="42118"/>
                    <a:pt x="6028" y="35496"/>
                    <a:pt x="11832" y="30584"/>
                  </a:cubicBezTo>
                  <a:cubicBezTo>
                    <a:pt x="17636" y="25673"/>
                    <a:pt x="24408" y="21803"/>
                    <a:pt x="32147" y="18976"/>
                  </a:cubicBezTo>
                  <a:cubicBezTo>
                    <a:pt x="39886" y="16148"/>
                    <a:pt x="47923" y="13990"/>
                    <a:pt x="56257" y="12502"/>
                  </a:cubicBezTo>
                  <a:cubicBezTo>
                    <a:pt x="64592" y="11013"/>
                    <a:pt x="71735" y="9525"/>
                    <a:pt x="77688" y="8037"/>
                  </a:cubicBezTo>
                  <a:cubicBezTo>
                    <a:pt x="88106" y="5655"/>
                    <a:pt x="98376" y="3721"/>
                    <a:pt x="108496" y="2232"/>
                  </a:cubicBezTo>
                  <a:cubicBezTo>
                    <a:pt x="118616" y="744"/>
                    <a:pt x="129034" y="0"/>
                    <a:pt x="139750" y="0"/>
                  </a:cubicBezTo>
                  <a:close/>
                  <a:moveTo>
                    <a:pt x="135731" y="11162"/>
                  </a:moveTo>
                  <a:cubicBezTo>
                    <a:pt x="136029" y="11460"/>
                    <a:pt x="136550" y="11757"/>
                    <a:pt x="137294" y="12055"/>
                  </a:cubicBezTo>
                  <a:cubicBezTo>
                    <a:pt x="138038" y="12353"/>
                    <a:pt x="138559" y="12650"/>
                    <a:pt x="138857" y="12948"/>
                  </a:cubicBezTo>
                  <a:cubicBezTo>
                    <a:pt x="140047" y="13246"/>
                    <a:pt x="141685" y="13618"/>
                    <a:pt x="143768" y="14064"/>
                  </a:cubicBezTo>
                  <a:cubicBezTo>
                    <a:pt x="145852" y="14511"/>
                    <a:pt x="148010" y="14957"/>
                    <a:pt x="150242" y="15404"/>
                  </a:cubicBezTo>
                  <a:cubicBezTo>
                    <a:pt x="152475" y="15850"/>
                    <a:pt x="154409" y="16297"/>
                    <a:pt x="156046" y="16743"/>
                  </a:cubicBezTo>
                  <a:cubicBezTo>
                    <a:pt x="157684" y="17190"/>
                    <a:pt x="158800" y="17413"/>
                    <a:pt x="159395" y="17413"/>
                  </a:cubicBezTo>
                  <a:cubicBezTo>
                    <a:pt x="159990" y="17413"/>
                    <a:pt x="161925" y="17636"/>
                    <a:pt x="165199" y="18083"/>
                  </a:cubicBezTo>
                  <a:cubicBezTo>
                    <a:pt x="168474" y="18529"/>
                    <a:pt x="172194" y="18976"/>
                    <a:pt x="176362" y="19422"/>
                  </a:cubicBezTo>
                  <a:cubicBezTo>
                    <a:pt x="180529" y="19869"/>
                    <a:pt x="184770" y="20389"/>
                    <a:pt x="189086" y="20985"/>
                  </a:cubicBezTo>
                  <a:cubicBezTo>
                    <a:pt x="193402" y="21580"/>
                    <a:pt x="196751" y="22027"/>
                    <a:pt x="199132" y="22324"/>
                  </a:cubicBezTo>
                  <a:lnTo>
                    <a:pt x="200472" y="22324"/>
                  </a:lnTo>
                  <a:lnTo>
                    <a:pt x="202258" y="22324"/>
                  </a:lnTo>
                  <a:cubicBezTo>
                    <a:pt x="201365" y="21134"/>
                    <a:pt x="199951" y="19869"/>
                    <a:pt x="198016" y="18529"/>
                  </a:cubicBezTo>
                  <a:cubicBezTo>
                    <a:pt x="196081" y="17190"/>
                    <a:pt x="193923" y="15925"/>
                    <a:pt x="191542" y="14734"/>
                  </a:cubicBezTo>
                  <a:cubicBezTo>
                    <a:pt x="189161" y="13543"/>
                    <a:pt x="186779" y="12650"/>
                    <a:pt x="184398" y="12055"/>
                  </a:cubicBezTo>
                  <a:cubicBezTo>
                    <a:pt x="182017" y="11460"/>
                    <a:pt x="180082" y="11162"/>
                    <a:pt x="178594" y="11162"/>
                  </a:cubicBezTo>
                  <a:lnTo>
                    <a:pt x="135731" y="11162"/>
                  </a:lnTo>
                  <a:close/>
                  <a:moveTo>
                    <a:pt x="113854" y="12502"/>
                  </a:moveTo>
                  <a:cubicBezTo>
                    <a:pt x="110877" y="12502"/>
                    <a:pt x="108273" y="12576"/>
                    <a:pt x="106040" y="12725"/>
                  </a:cubicBezTo>
                  <a:cubicBezTo>
                    <a:pt x="103808" y="12874"/>
                    <a:pt x="101203" y="13395"/>
                    <a:pt x="98227" y="14288"/>
                  </a:cubicBezTo>
                  <a:cubicBezTo>
                    <a:pt x="90488" y="16669"/>
                    <a:pt x="81632" y="19497"/>
                    <a:pt x="71661" y="22771"/>
                  </a:cubicBezTo>
                  <a:cubicBezTo>
                    <a:pt x="61689" y="26045"/>
                    <a:pt x="52313" y="30212"/>
                    <a:pt x="43532" y="35272"/>
                  </a:cubicBezTo>
                  <a:cubicBezTo>
                    <a:pt x="34752" y="40332"/>
                    <a:pt x="27385" y="46509"/>
                    <a:pt x="21431" y="53801"/>
                  </a:cubicBezTo>
                  <a:cubicBezTo>
                    <a:pt x="15478" y="61094"/>
                    <a:pt x="12502" y="70098"/>
                    <a:pt x="12502" y="80814"/>
                  </a:cubicBezTo>
                  <a:cubicBezTo>
                    <a:pt x="12502" y="85576"/>
                    <a:pt x="13692" y="90190"/>
                    <a:pt x="16074" y="94655"/>
                  </a:cubicBezTo>
                  <a:cubicBezTo>
                    <a:pt x="18455" y="99120"/>
                    <a:pt x="21506" y="103138"/>
                    <a:pt x="25227" y="106710"/>
                  </a:cubicBezTo>
                  <a:cubicBezTo>
                    <a:pt x="28947" y="110282"/>
                    <a:pt x="33189" y="113184"/>
                    <a:pt x="37951" y="115416"/>
                  </a:cubicBezTo>
                  <a:cubicBezTo>
                    <a:pt x="42714" y="117649"/>
                    <a:pt x="47328" y="118765"/>
                    <a:pt x="51792" y="118765"/>
                  </a:cubicBezTo>
                  <a:cubicBezTo>
                    <a:pt x="59531" y="118765"/>
                    <a:pt x="65782" y="116309"/>
                    <a:pt x="70545" y="111398"/>
                  </a:cubicBezTo>
                  <a:cubicBezTo>
                    <a:pt x="75307" y="106487"/>
                    <a:pt x="77688" y="100161"/>
                    <a:pt x="77688" y="92422"/>
                  </a:cubicBezTo>
                  <a:cubicBezTo>
                    <a:pt x="77688" y="86469"/>
                    <a:pt x="76349" y="80888"/>
                    <a:pt x="73670" y="75679"/>
                  </a:cubicBezTo>
                  <a:cubicBezTo>
                    <a:pt x="70991" y="70470"/>
                    <a:pt x="69652" y="65484"/>
                    <a:pt x="69652" y="60722"/>
                  </a:cubicBezTo>
                  <a:cubicBezTo>
                    <a:pt x="69652" y="58638"/>
                    <a:pt x="70694" y="56183"/>
                    <a:pt x="72777" y="53355"/>
                  </a:cubicBezTo>
                  <a:cubicBezTo>
                    <a:pt x="74861" y="50527"/>
                    <a:pt x="77391" y="47774"/>
                    <a:pt x="80367" y="45095"/>
                  </a:cubicBezTo>
                  <a:cubicBezTo>
                    <a:pt x="83344" y="42416"/>
                    <a:pt x="86469" y="40184"/>
                    <a:pt x="89744" y="38398"/>
                  </a:cubicBezTo>
                  <a:cubicBezTo>
                    <a:pt x="93018" y="36612"/>
                    <a:pt x="95845" y="35421"/>
                    <a:pt x="98227" y="34826"/>
                  </a:cubicBezTo>
                  <a:lnTo>
                    <a:pt x="109835" y="34826"/>
                  </a:lnTo>
                  <a:cubicBezTo>
                    <a:pt x="132457" y="34826"/>
                    <a:pt x="151582" y="40779"/>
                    <a:pt x="167209" y="52685"/>
                  </a:cubicBezTo>
                  <a:cubicBezTo>
                    <a:pt x="182836" y="64591"/>
                    <a:pt x="193328" y="80814"/>
                    <a:pt x="198686" y="101352"/>
                  </a:cubicBezTo>
                  <a:cubicBezTo>
                    <a:pt x="199579" y="104924"/>
                    <a:pt x="200323" y="109463"/>
                    <a:pt x="200918" y="114970"/>
                  </a:cubicBezTo>
                  <a:cubicBezTo>
                    <a:pt x="201514" y="120476"/>
                    <a:pt x="201886" y="126281"/>
                    <a:pt x="202034" y="132383"/>
                  </a:cubicBezTo>
                  <a:cubicBezTo>
                    <a:pt x="202183" y="138485"/>
                    <a:pt x="202258" y="144512"/>
                    <a:pt x="202258" y="150465"/>
                  </a:cubicBezTo>
                  <a:cubicBezTo>
                    <a:pt x="202258" y="156418"/>
                    <a:pt x="202258" y="161479"/>
                    <a:pt x="202258" y="165646"/>
                  </a:cubicBezTo>
                  <a:cubicBezTo>
                    <a:pt x="202258" y="173385"/>
                    <a:pt x="199504" y="178296"/>
                    <a:pt x="193998" y="180380"/>
                  </a:cubicBezTo>
                  <a:cubicBezTo>
                    <a:pt x="188491" y="182463"/>
                    <a:pt x="182315" y="183505"/>
                    <a:pt x="175469" y="183505"/>
                  </a:cubicBezTo>
                  <a:cubicBezTo>
                    <a:pt x="169218" y="183505"/>
                    <a:pt x="163265" y="182761"/>
                    <a:pt x="157609" y="181273"/>
                  </a:cubicBezTo>
                  <a:cubicBezTo>
                    <a:pt x="151954" y="179784"/>
                    <a:pt x="146447" y="177924"/>
                    <a:pt x="141089" y="175692"/>
                  </a:cubicBezTo>
                  <a:cubicBezTo>
                    <a:pt x="135731" y="173459"/>
                    <a:pt x="130299" y="171152"/>
                    <a:pt x="124793" y="168771"/>
                  </a:cubicBezTo>
                  <a:cubicBezTo>
                    <a:pt x="119286" y="166390"/>
                    <a:pt x="113556" y="164306"/>
                    <a:pt x="107603" y="162520"/>
                  </a:cubicBezTo>
                  <a:cubicBezTo>
                    <a:pt x="102840" y="161032"/>
                    <a:pt x="98673" y="160362"/>
                    <a:pt x="95101" y="160511"/>
                  </a:cubicBezTo>
                  <a:cubicBezTo>
                    <a:pt x="91529" y="160660"/>
                    <a:pt x="87065" y="160734"/>
                    <a:pt x="81707" y="160734"/>
                  </a:cubicBezTo>
                  <a:cubicBezTo>
                    <a:pt x="77242" y="160734"/>
                    <a:pt x="72107" y="160958"/>
                    <a:pt x="66303" y="161404"/>
                  </a:cubicBezTo>
                  <a:cubicBezTo>
                    <a:pt x="60499" y="161851"/>
                    <a:pt x="54769" y="162744"/>
                    <a:pt x="49113" y="164083"/>
                  </a:cubicBezTo>
                  <a:cubicBezTo>
                    <a:pt x="43458" y="165423"/>
                    <a:pt x="38249" y="167506"/>
                    <a:pt x="33487" y="170334"/>
                  </a:cubicBezTo>
                  <a:cubicBezTo>
                    <a:pt x="28724" y="173162"/>
                    <a:pt x="25003" y="176957"/>
                    <a:pt x="22324" y="181719"/>
                  </a:cubicBezTo>
                  <a:cubicBezTo>
                    <a:pt x="22324" y="181719"/>
                    <a:pt x="22027" y="182463"/>
                    <a:pt x="21431" y="183952"/>
                  </a:cubicBezTo>
                  <a:cubicBezTo>
                    <a:pt x="20836" y="185440"/>
                    <a:pt x="20166" y="187226"/>
                    <a:pt x="19422" y="189309"/>
                  </a:cubicBezTo>
                  <a:cubicBezTo>
                    <a:pt x="18678" y="191393"/>
                    <a:pt x="18008" y="193477"/>
                    <a:pt x="17413" y="195560"/>
                  </a:cubicBezTo>
                  <a:cubicBezTo>
                    <a:pt x="16818" y="197644"/>
                    <a:pt x="16371" y="199281"/>
                    <a:pt x="16074" y="200472"/>
                  </a:cubicBezTo>
                  <a:cubicBezTo>
                    <a:pt x="16074" y="201067"/>
                    <a:pt x="15850" y="202183"/>
                    <a:pt x="15404" y="203820"/>
                  </a:cubicBezTo>
                  <a:cubicBezTo>
                    <a:pt x="14957" y="205457"/>
                    <a:pt x="14585" y="206425"/>
                    <a:pt x="14288" y="206722"/>
                  </a:cubicBezTo>
                  <a:cubicBezTo>
                    <a:pt x="12799" y="211782"/>
                    <a:pt x="11386" y="217140"/>
                    <a:pt x="10046" y="222796"/>
                  </a:cubicBezTo>
                  <a:cubicBezTo>
                    <a:pt x="8707" y="228451"/>
                    <a:pt x="8037" y="233958"/>
                    <a:pt x="8037" y="239316"/>
                  </a:cubicBezTo>
                  <a:cubicBezTo>
                    <a:pt x="8037" y="246459"/>
                    <a:pt x="9302" y="253603"/>
                    <a:pt x="11832" y="260747"/>
                  </a:cubicBezTo>
                  <a:cubicBezTo>
                    <a:pt x="14362" y="267891"/>
                    <a:pt x="17785" y="274514"/>
                    <a:pt x="22101" y="280615"/>
                  </a:cubicBezTo>
                  <a:cubicBezTo>
                    <a:pt x="26417" y="286717"/>
                    <a:pt x="31477" y="292298"/>
                    <a:pt x="37282" y="297359"/>
                  </a:cubicBezTo>
                  <a:cubicBezTo>
                    <a:pt x="43086" y="302419"/>
                    <a:pt x="49113" y="306437"/>
                    <a:pt x="55364" y="309414"/>
                  </a:cubicBezTo>
                  <a:cubicBezTo>
                    <a:pt x="61020" y="312093"/>
                    <a:pt x="67047" y="313730"/>
                    <a:pt x="73447" y="314325"/>
                  </a:cubicBezTo>
                  <a:cubicBezTo>
                    <a:pt x="79846" y="314920"/>
                    <a:pt x="85874" y="315962"/>
                    <a:pt x="91529" y="317450"/>
                  </a:cubicBezTo>
                  <a:cubicBezTo>
                    <a:pt x="92125" y="317450"/>
                    <a:pt x="93613" y="317748"/>
                    <a:pt x="95994" y="318343"/>
                  </a:cubicBezTo>
                  <a:cubicBezTo>
                    <a:pt x="98376" y="318939"/>
                    <a:pt x="100906" y="319608"/>
                    <a:pt x="103585" y="320353"/>
                  </a:cubicBezTo>
                  <a:cubicBezTo>
                    <a:pt x="106263" y="321097"/>
                    <a:pt x="108868" y="321766"/>
                    <a:pt x="111398" y="322362"/>
                  </a:cubicBezTo>
                  <a:cubicBezTo>
                    <a:pt x="113928" y="322957"/>
                    <a:pt x="115788" y="323404"/>
                    <a:pt x="116979" y="323701"/>
                  </a:cubicBezTo>
                  <a:lnTo>
                    <a:pt x="117872" y="323701"/>
                  </a:lnTo>
                  <a:cubicBezTo>
                    <a:pt x="123230" y="323701"/>
                    <a:pt x="128513" y="322808"/>
                    <a:pt x="133722" y="321022"/>
                  </a:cubicBezTo>
                  <a:cubicBezTo>
                    <a:pt x="138931" y="319236"/>
                    <a:pt x="143917" y="316930"/>
                    <a:pt x="148679" y="314102"/>
                  </a:cubicBezTo>
                  <a:cubicBezTo>
                    <a:pt x="153442" y="311274"/>
                    <a:pt x="157981" y="308074"/>
                    <a:pt x="162297" y="304502"/>
                  </a:cubicBezTo>
                  <a:cubicBezTo>
                    <a:pt x="166613" y="300931"/>
                    <a:pt x="170408" y="297359"/>
                    <a:pt x="173683" y="293787"/>
                  </a:cubicBezTo>
                  <a:cubicBezTo>
                    <a:pt x="175171" y="292298"/>
                    <a:pt x="176659" y="290289"/>
                    <a:pt x="178147" y="287759"/>
                  </a:cubicBezTo>
                  <a:cubicBezTo>
                    <a:pt x="179636" y="285229"/>
                    <a:pt x="181571" y="283964"/>
                    <a:pt x="183952" y="283964"/>
                  </a:cubicBezTo>
                  <a:cubicBezTo>
                    <a:pt x="185440" y="283964"/>
                    <a:pt x="187598" y="284559"/>
                    <a:pt x="190426" y="285750"/>
                  </a:cubicBezTo>
                  <a:cubicBezTo>
                    <a:pt x="193254" y="286941"/>
                    <a:pt x="195114" y="287982"/>
                    <a:pt x="196007" y="288875"/>
                  </a:cubicBezTo>
                  <a:lnTo>
                    <a:pt x="219671" y="310753"/>
                  </a:lnTo>
                  <a:cubicBezTo>
                    <a:pt x="219968" y="311348"/>
                    <a:pt x="220936" y="311944"/>
                    <a:pt x="222573" y="312539"/>
                  </a:cubicBezTo>
                  <a:cubicBezTo>
                    <a:pt x="224210" y="313134"/>
                    <a:pt x="225326" y="313730"/>
                    <a:pt x="225921" y="314325"/>
                  </a:cubicBezTo>
                  <a:lnTo>
                    <a:pt x="227261" y="314325"/>
                  </a:lnTo>
                  <a:cubicBezTo>
                    <a:pt x="240953" y="314325"/>
                    <a:pt x="247799" y="307925"/>
                    <a:pt x="247799" y="295126"/>
                  </a:cubicBezTo>
                  <a:lnTo>
                    <a:pt x="247799" y="293787"/>
                  </a:lnTo>
                  <a:cubicBezTo>
                    <a:pt x="241846" y="287536"/>
                    <a:pt x="237381" y="280913"/>
                    <a:pt x="234405" y="273918"/>
                  </a:cubicBezTo>
                  <a:cubicBezTo>
                    <a:pt x="231428" y="266923"/>
                    <a:pt x="229270" y="259631"/>
                    <a:pt x="227931" y="252040"/>
                  </a:cubicBezTo>
                  <a:cubicBezTo>
                    <a:pt x="226591" y="244450"/>
                    <a:pt x="225847" y="236711"/>
                    <a:pt x="225698" y="228823"/>
                  </a:cubicBezTo>
                  <a:cubicBezTo>
                    <a:pt x="225549" y="220935"/>
                    <a:pt x="225475" y="212824"/>
                    <a:pt x="225475" y="204490"/>
                  </a:cubicBezTo>
                  <a:cubicBezTo>
                    <a:pt x="225475" y="196156"/>
                    <a:pt x="225996" y="187747"/>
                    <a:pt x="227038" y="179264"/>
                  </a:cubicBezTo>
                  <a:cubicBezTo>
                    <a:pt x="228079" y="170780"/>
                    <a:pt x="229196" y="162372"/>
                    <a:pt x="230386" y="154037"/>
                  </a:cubicBezTo>
                  <a:cubicBezTo>
                    <a:pt x="231577" y="145703"/>
                    <a:pt x="232693" y="137294"/>
                    <a:pt x="233735" y="128811"/>
                  </a:cubicBezTo>
                  <a:cubicBezTo>
                    <a:pt x="234777" y="120328"/>
                    <a:pt x="235297" y="111770"/>
                    <a:pt x="235297" y="103138"/>
                  </a:cubicBezTo>
                  <a:cubicBezTo>
                    <a:pt x="235297" y="94506"/>
                    <a:pt x="234181" y="86395"/>
                    <a:pt x="231949" y="78805"/>
                  </a:cubicBezTo>
                  <a:cubicBezTo>
                    <a:pt x="229716" y="71214"/>
                    <a:pt x="227112" y="63401"/>
                    <a:pt x="224135" y="55364"/>
                  </a:cubicBezTo>
                  <a:cubicBezTo>
                    <a:pt x="222052" y="49709"/>
                    <a:pt x="219522" y="45169"/>
                    <a:pt x="216545" y="41746"/>
                  </a:cubicBezTo>
                  <a:cubicBezTo>
                    <a:pt x="213569" y="38323"/>
                    <a:pt x="210071" y="35644"/>
                    <a:pt x="206053" y="33710"/>
                  </a:cubicBezTo>
                  <a:cubicBezTo>
                    <a:pt x="202034" y="31775"/>
                    <a:pt x="197570" y="30361"/>
                    <a:pt x="192658" y="29468"/>
                  </a:cubicBezTo>
                  <a:cubicBezTo>
                    <a:pt x="187747" y="28575"/>
                    <a:pt x="182463" y="27682"/>
                    <a:pt x="176808" y="26789"/>
                  </a:cubicBezTo>
                  <a:cubicBezTo>
                    <a:pt x="175915" y="26789"/>
                    <a:pt x="174501" y="26566"/>
                    <a:pt x="172566" y="26119"/>
                  </a:cubicBezTo>
                  <a:cubicBezTo>
                    <a:pt x="170632" y="25673"/>
                    <a:pt x="168548" y="25226"/>
                    <a:pt x="166316" y="24780"/>
                  </a:cubicBezTo>
                  <a:cubicBezTo>
                    <a:pt x="164083" y="24333"/>
                    <a:pt x="161925" y="23961"/>
                    <a:pt x="159842" y="23664"/>
                  </a:cubicBezTo>
                  <a:cubicBezTo>
                    <a:pt x="157758" y="23366"/>
                    <a:pt x="156121" y="23366"/>
                    <a:pt x="154930" y="23664"/>
                  </a:cubicBezTo>
                  <a:lnTo>
                    <a:pt x="120104" y="12948"/>
                  </a:lnTo>
                  <a:lnTo>
                    <a:pt x="117426" y="12948"/>
                  </a:lnTo>
                  <a:cubicBezTo>
                    <a:pt x="116830" y="12948"/>
                    <a:pt x="116235" y="12874"/>
                    <a:pt x="115640" y="12725"/>
                  </a:cubicBezTo>
                  <a:cubicBezTo>
                    <a:pt x="115044" y="12576"/>
                    <a:pt x="114449" y="12502"/>
                    <a:pt x="113854" y="12502"/>
                  </a:cubicBezTo>
                  <a:close/>
                  <a:moveTo>
                    <a:pt x="237083" y="167432"/>
                  </a:moveTo>
                  <a:lnTo>
                    <a:pt x="235297" y="168771"/>
                  </a:lnTo>
                  <a:lnTo>
                    <a:pt x="235297" y="197346"/>
                  </a:lnTo>
                  <a:cubicBezTo>
                    <a:pt x="236190" y="193179"/>
                    <a:pt x="236711" y="189607"/>
                    <a:pt x="236860" y="186631"/>
                  </a:cubicBezTo>
                  <a:cubicBezTo>
                    <a:pt x="237009" y="183654"/>
                    <a:pt x="237083" y="180082"/>
                    <a:pt x="237083" y="175915"/>
                  </a:cubicBezTo>
                  <a:lnTo>
                    <a:pt x="237083" y="167432"/>
                  </a:lnTo>
                  <a:close/>
                  <a:moveTo>
                    <a:pt x="252710" y="309414"/>
                  </a:moveTo>
                  <a:cubicBezTo>
                    <a:pt x="251520" y="310902"/>
                    <a:pt x="250031" y="312167"/>
                    <a:pt x="248246" y="313209"/>
                  </a:cubicBezTo>
                  <a:cubicBezTo>
                    <a:pt x="246460" y="314251"/>
                    <a:pt x="244822" y="315069"/>
                    <a:pt x="243334" y="315665"/>
                  </a:cubicBezTo>
                  <a:lnTo>
                    <a:pt x="246460" y="315665"/>
                  </a:lnTo>
                  <a:cubicBezTo>
                    <a:pt x="247948" y="315665"/>
                    <a:pt x="249362" y="315367"/>
                    <a:pt x="250701" y="314772"/>
                  </a:cubicBezTo>
                  <a:cubicBezTo>
                    <a:pt x="252041" y="314176"/>
                    <a:pt x="252710" y="312837"/>
                    <a:pt x="252710" y="310753"/>
                  </a:cubicBezTo>
                  <a:lnTo>
                    <a:pt x="252710" y="309414"/>
                  </a:lnTo>
                  <a:close/>
                  <a:moveTo>
                    <a:pt x="184845" y="292001"/>
                  </a:moveTo>
                  <a:lnTo>
                    <a:pt x="181719" y="298252"/>
                  </a:lnTo>
                  <a:cubicBezTo>
                    <a:pt x="182612" y="298847"/>
                    <a:pt x="184696" y="299665"/>
                    <a:pt x="187970" y="300707"/>
                  </a:cubicBezTo>
                  <a:cubicBezTo>
                    <a:pt x="191244" y="301749"/>
                    <a:pt x="193328" y="302568"/>
                    <a:pt x="194221" y="303163"/>
                  </a:cubicBezTo>
                  <a:cubicBezTo>
                    <a:pt x="194816" y="303461"/>
                    <a:pt x="196751" y="304577"/>
                    <a:pt x="200025" y="306512"/>
                  </a:cubicBezTo>
                  <a:cubicBezTo>
                    <a:pt x="203299" y="308446"/>
                    <a:pt x="205383" y="309414"/>
                    <a:pt x="206276" y="309414"/>
                  </a:cubicBezTo>
                  <a:lnTo>
                    <a:pt x="206722" y="309414"/>
                  </a:lnTo>
                  <a:cubicBezTo>
                    <a:pt x="203448" y="305247"/>
                    <a:pt x="200397" y="301898"/>
                    <a:pt x="197570" y="299368"/>
                  </a:cubicBezTo>
                  <a:cubicBezTo>
                    <a:pt x="194742" y="296838"/>
                    <a:pt x="190947" y="294382"/>
                    <a:pt x="186184" y="292001"/>
                  </a:cubicBezTo>
                  <a:lnTo>
                    <a:pt x="185291" y="292001"/>
                  </a:lnTo>
                  <a:lnTo>
                    <a:pt x="184845" y="292001"/>
                  </a:lnTo>
                  <a:close/>
                  <a:moveTo>
                    <a:pt x="53132" y="20538"/>
                  </a:moveTo>
                  <a:cubicBezTo>
                    <a:pt x="50453" y="20538"/>
                    <a:pt x="46658" y="21282"/>
                    <a:pt x="41746" y="22771"/>
                  </a:cubicBezTo>
                  <a:cubicBezTo>
                    <a:pt x="36835" y="24259"/>
                    <a:pt x="31998" y="26268"/>
                    <a:pt x="27236" y="28798"/>
                  </a:cubicBezTo>
                  <a:cubicBezTo>
                    <a:pt x="22473" y="31328"/>
                    <a:pt x="18380" y="34230"/>
                    <a:pt x="14957" y="37505"/>
                  </a:cubicBezTo>
                  <a:cubicBezTo>
                    <a:pt x="11534" y="40779"/>
                    <a:pt x="9823" y="44351"/>
                    <a:pt x="9823" y="48220"/>
                  </a:cubicBezTo>
                  <a:lnTo>
                    <a:pt x="9823" y="49113"/>
                  </a:lnTo>
                  <a:cubicBezTo>
                    <a:pt x="16371" y="43458"/>
                    <a:pt x="23664" y="38323"/>
                    <a:pt x="31701" y="33710"/>
                  </a:cubicBezTo>
                  <a:cubicBezTo>
                    <a:pt x="39737" y="29096"/>
                    <a:pt x="47625" y="24705"/>
                    <a:pt x="55364" y="20538"/>
                  </a:cubicBezTo>
                  <a:lnTo>
                    <a:pt x="53132" y="20538"/>
                  </a:lnTo>
                  <a:close/>
                  <a:moveTo>
                    <a:pt x="24110" y="113854"/>
                  </a:moveTo>
                  <a:cubicBezTo>
                    <a:pt x="22622" y="115342"/>
                    <a:pt x="22696" y="116756"/>
                    <a:pt x="24334" y="118095"/>
                  </a:cubicBezTo>
                  <a:cubicBezTo>
                    <a:pt x="25971" y="119435"/>
                    <a:pt x="28129" y="120774"/>
                    <a:pt x="30808" y="122114"/>
                  </a:cubicBezTo>
                  <a:cubicBezTo>
                    <a:pt x="33487" y="123453"/>
                    <a:pt x="36240" y="124569"/>
                    <a:pt x="39068" y="125462"/>
                  </a:cubicBezTo>
                  <a:cubicBezTo>
                    <a:pt x="41895" y="126355"/>
                    <a:pt x="43904" y="126802"/>
                    <a:pt x="45095" y="126802"/>
                  </a:cubicBezTo>
                  <a:cubicBezTo>
                    <a:pt x="45690" y="126802"/>
                    <a:pt x="46658" y="126727"/>
                    <a:pt x="47997" y="126578"/>
                  </a:cubicBezTo>
                  <a:cubicBezTo>
                    <a:pt x="49337" y="126430"/>
                    <a:pt x="50304" y="126355"/>
                    <a:pt x="50899" y="126355"/>
                  </a:cubicBezTo>
                  <a:cubicBezTo>
                    <a:pt x="45839" y="125164"/>
                    <a:pt x="41151" y="123453"/>
                    <a:pt x="36835" y="121221"/>
                  </a:cubicBezTo>
                  <a:cubicBezTo>
                    <a:pt x="32519" y="118988"/>
                    <a:pt x="28278" y="116532"/>
                    <a:pt x="24110" y="113854"/>
                  </a:cubicBezTo>
                  <a:close/>
                  <a:moveTo>
                    <a:pt x="196007" y="158056"/>
                  </a:moveTo>
                  <a:cubicBezTo>
                    <a:pt x="194221" y="162223"/>
                    <a:pt x="192658" y="165571"/>
                    <a:pt x="191319" y="168101"/>
                  </a:cubicBezTo>
                  <a:cubicBezTo>
                    <a:pt x="189979" y="170632"/>
                    <a:pt x="186779" y="172045"/>
                    <a:pt x="181719" y="172343"/>
                  </a:cubicBezTo>
                  <a:lnTo>
                    <a:pt x="146894" y="172343"/>
                  </a:lnTo>
                  <a:cubicBezTo>
                    <a:pt x="150465" y="174724"/>
                    <a:pt x="154781" y="176064"/>
                    <a:pt x="159842" y="176361"/>
                  </a:cubicBezTo>
                  <a:cubicBezTo>
                    <a:pt x="164902" y="176659"/>
                    <a:pt x="169515" y="176808"/>
                    <a:pt x="173683" y="176808"/>
                  </a:cubicBezTo>
                  <a:cubicBezTo>
                    <a:pt x="174278" y="176808"/>
                    <a:pt x="175766" y="176733"/>
                    <a:pt x="178147" y="176585"/>
                  </a:cubicBezTo>
                  <a:cubicBezTo>
                    <a:pt x="180529" y="176436"/>
                    <a:pt x="183059" y="176138"/>
                    <a:pt x="185738" y="175692"/>
                  </a:cubicBezTo>
                  <a:cubicBezTo>
                    <a:pt x="188417" y="175245"/>
                    <a:pt x="190798" y="174799"/>
                    <a:pt x="192881" y="174352"/>
                  </a:cubicBezTo>
                  <a:cubicBezTo>
                    <a:pt x="194965" y="173906"/>
                    <a:pt x="196007" y="173236"/>
                    <a:pt x="196007" y="172343"/>
                  </a:cubicBezTo>
                  <a:lnTo>
                    <a:pt x="196007" y="158056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Freeform: Shape 160"/>
            <p:cNvSpPr/>
            <p:nvPr/>
          </p:nvSpPr>
          <p:spPr>
            <a:xfrm>
              <a:off x="3292054" y="1893651"/>
              <a:ext cx="311563" cy="231622"/>
            </a:xfrm>
            <a:custGeom>
              <a:avLst/>
              <a:gdLst/>
              <a:ahLst/>
              <a:cxnLst/>
              <a:rect l="l" t="t" r="r" b="b"/>
              <a:pathLst>
                <a:path w="135732" h="100906">
                  <a:moveTo>
                    <a:pt x="80368" y="0"/>
                  </a:moveTo>
                  <a:lnTo>
                    <a:pt x="85279" y="0"/>
                  </a:lnTo>
                  <a:cubicBezTo>
                    <a:pt x="92125" y="0"/>
                    <a:pt x="98599" y="2456"/>
                    <a:pt x="104701" y="7367"/>
                  </a:cubicBezTo>
                  <a:cubicBezTo>
                    <a:pt x="110803" y="12279"/>
                    <a:pt x="116161" y="18306"/>
                    <a:pt x="120774" y="25450"/>
                  </a:cubicBezTo>
                  <a:cubicBezTo>
                    <a:pt x="125388" y="32594"/>
                    <a:pt x="129034" y="40184"/>
                    <a:pt x="131713" y="48221"/>
                  </a:cubicBezTo>
                  <a:cubicBezTo>
                    <a:pt x="134392" y="56257"/>
                    <a:pt x="135732" y="63401"/>
                    <a:pt x="135732" y="69652"/>
                  </a:cubicBezTo>
                  <a:lnTo>
                    <a:pt x="135732" y="77242"/>
                  </a:lnTo>
                  <a:cubicBezTo>
                    <a:pt x="130374" y="83790"/>
                    <a:pt x="124049" y="88702"/>
                    <a:pt x="116756" y="91976"/>
                  </a:cubicBezTo>
                  <a:cubicBezTo>
                    <a:pt x="109464" y="95250"/>
                    <a:pt x="101799" y="97483"/>
                    <a:pt x="93762" y="98673"/>
                  </a:cubicBezTo>
                  <a:cubicBezTo>
                    <a:pt x="85725" y="99864"/>
                    <a:pt x="77614" y="100459"/>
                    <a:pt x="69429" y="100459"/>
                  </a:cubicBezTo>
                  <a:cubicBezTo>
                    <a:pt x="61243" y="100459"/>
                    <a:pt x="53430" y="100608"/>
                    <a:pt x="45988" y="100906"/>
                  </a:cubicBezTo>
                  <a:cubicBezTo>
                    <a:pt x="42416" y="100608"/>
                    <a:pt x="38398" y="99938"/>
                    <a:pt x="33933" y="98897"/>
                  </a:cubicBezTo>
                  <a:cubicBezTo>
                    <a:pt x="29468" y="97855"/>
                    <a:pt x="25152" y="96515"/>
                    <a:pt x="20985" y="94878"/>
                  </a:cubicBezTo>
                  <a:cubicBezTo>
                    <a:pt x="16818" y="93241"/>
                    <a:pt x="12800" y="91232"/>
                    <a:pt x="8930" y="88851"/>
                  </a:cubicBezTo>
                  <a:cubicBezTo>
                    <a:pt x="5061" y="86469"/>
                    <a:pt x="2084" y="83642"/>
                    <a:pt x="0" y="80367"/>
                  </a:cubicBezTo>
                  <a:lnTo>
                    <a:pt x="0" y="75010"/>
                  </a:lnTo>
                  <a:cubicBezTo>
                    <a:pt x="0" y="63401"/>
                    <a:pt x="1489" y="54174"/>
                    <a:pt x="4465" y="47328"/>
                  </a:cubicBezTo>
                  <a:cubicBezTo>
                    <a:pt x="7442" y="40482"/>
                    <a:pt x="11683" y="34752"/>
                    <a:pt x="17190" y="30138"/>
                  </a:cubicBezTo>
                  <a:cubicBezTo>
                    <a:pt x="22697" y="25524"/>
                    <a:pt x="29394" y="21655"/>
                    <a:pt x="37282" y="18529"/>
                  </a:cubicBezTo>
                  <a:cubicBezTo>
                    <a:pt x="45170" y="15404"/>
                    <a:pt x="53876" y="11907"/>
                    <a:pt x="63401" y="8037"/>
                  </a:cubicBezTo>
                  <a:cubicBezTo>
                    <a:pt x="63699" y="7739"/>
                    <a:pt x="64666" y="7218"/>
                    <a:pt x="66303" y="6474"/>
                  </a:cubicBezTo>
                  <a:cubicBezTo>
                    <a:pt x="67941" y="5730"/>
                    <a:pt x="69726" y="4912"/>
                    <a:pt x="71661" y="4019"/>
                  </a:cubicBezTo>
                  <a:cubicBezTo>
                    <a:pt x="73596" y="3126"/>
                    <a:pt x="75382" y="2233"/>
                    <a:pt x="77019" y="1340"/>
                  </a:cubicBezTo>
                  <a:cubicBezTo>
                    <a:pt x="78656" y="447"/>
                    <a:pt x="79772" y="0"/>
                    <a:pt x="80368" y="0"/>
                  </a:cubicBezTo>
                  <a:close/>
                  <a:moveTo>
                    <a:pt x="81261" y="15627"/>
                  </a:moveTo>
                  <a:cubicBezTo>
                    <a:pt x="73522" y="15627"/>
                    <a:pt x="65410" y="16743"/>
                    <a:pt x="56927" y="18976"/>
                  </a:cubicBezTo>
                  <a:cubicBezTo>
                    <a:pt x="48444" y="21208"/>
                    <a:pt x="40705" y="24557"/>
                    <a:pt x="33710" y="29022"/>
                  </a:cubicBezTo>
                  <a:cubicBezTo>
                    <a:pt x="26715" y="33487"/>
                    <a:pt x="20911" y="39142"/>
                    <a:pt x="16297" y="45988"/>
                  </a:cubicBezTo>
                  <a:cubicBezTo>
                    <a:pt x="11683" y="52834"/>
                    <a:pt x="9377" y="60722"/>
                    <a:pt x="9377" y="69652"/>
                  </a:cubicBezTo>
                  <a:lnTo>
                    <a:pt x="9377" y="75903"/>
                  </a:lnTo>
                  <a:cubicBezTo>
                    <a:pt x="10567" y="78284"/>
                    <a:pt x="13246" y="80442"/>
                    <a:pt x="17413" y="82377"/>
                  </a:cubicBezTo>
                  <a:cubicBezTo>
                    <a:pt x="21581" y="84311"/>
                    <a:pt x="26045" y="86023"/>
                    <a:pt x="30808" y="87511"/>
                  </a:cubicBezTo>
                  <a:cubicBezTo>
                    <a:pt x="35570" y="88999"/>
                    <a:pt x="40333" y="90116"/>
                    <a:pt x="45095" y="90860"/>
                  </a:cubicBezTo>
                  <a:cubicBezTo>
                    <a:pt x="49858" y="91604"/>
                    <a:pt x="53579" y="91976"/>
                    <a:pt x="56257" y="91976"/>
                  </a:cubicBezTo>
                  <a:cubicBezTo>
                    <a:pt x="59532" y="91976"/>
                    <a:pt x="61987" y="91753"/>
                    <a:pt x="63624" y="91306"/>
                  </a:cubicBezTo>
                  <a:cubicBezTo>
                    <a:pt x="65262" y="90860"/>
                    <a:pt x="68313" y="89892"/>
                    <a:pt x="72777" y="88404"/>
                  </a:cubicBezTo>
                  <a:cubicBezTo>
                    <a:pt x="75159" y="87809"/>
                    <a:pt x="79326" y="86693"/>
                    <a:pt x="85279" y="85056"/>
                  </a:cubicBezTo>
                  <a:cubicBezTo>
                    <a:pt x="91232" y="83418"/>
                    <a:pt x="97334" y="81781"/>
                    <a:pt x="103585" y="80144"/>
                  </a:cubicBezTo>
                  <a:cubicBezTo>
                    <a:pt x="109836" y="78507"/>
                    <a:pt x="115342" y="76944"/>
                    <a:pt x="120105" y="75456"/>
                  </a:cubicBezTo>
                  <a:cubicBezTo>
                    <a:pt x="124867" y="73968"/>
                    <a:pt x="127397" y="73075"/>
                    <a:pt x="127695" y="72777"/>
                  </a:cubicBezTo>
                  <a:lnTo>
                    <a:pt x="127695" y="71884"/>
                  </a:lnTo>
                  <a:cubicBezTo>
                    <a:pt x="127695" y="71587"/>
                    <a:pt x="127769" y="71289"/>
                    <a:pt x="127918" y="70991"/>
                  </a:cubicBezTo>
                  <a:cubicBezTo>
                    <a:pt x="128067" y="70694"/>
                    <a:pt x="128141" y="70396"/>
                    <a:pt x="128141" y="70098"/>
                  </a:cubicBezTo>
                  <a:cubicBezTo>
                    <a:pt x="128141" y="63848"/>
                    <a:pt x="126951" y="57522"/>
                    <a:pt x="124570" y="51123"/>
                  </a:cubicBezTo>
                  <a:cubicBezTo>
                    <a:pt x="122188" y="44723"/>
                    <a:pt x="118914" y="38919"/>
                    <a:pt x="114747" y="33710"/>
                  </a:cubicBezTo>
                  <a:cubicBezTo>
                    <a:pt x="110580" y="28501"/>
                    <a:pt x="105594" y="24185"/>
                    <a:pt x="99790" y="20762"/>
                  </a:cubicBezTo>
                  <a:cubicBezTo>
                    <a:pt x="93985" y="17339"/>
                    <a:pt x="87809" y="15627"/>
                    <a:pt x="81261" y="15627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Freeform: Shape 159"/>
            <p:cNvSpPr/>
            <p:nvPr/>
          </p:nvSpPr>
          <p:spPr>
            <a:xfrm>
              <a:off x="3947632" y="2248258"/>
              <a:ext cx="301311" cy="208048"/>
            </a:xfrm>
            <a:custGeom>
              <a:avLst/>
              <a:gdLst/>
              <a:ahLst/>
              <a:cxnLst/>
              <a:rect l="l" t="t" r="r" b="b"/>
              <a:pathLst>
                <a:path w="131266" h="90636">
                  <a:moveTo>
                    <a:pt x="69651" y="0"/>
                  </a:moveTo>
                  <a:cubicBezTo>
                    <a:pt x="74414" y="0"/>
                    <a:pt x="80367" y="521"/>
                    <a:pt x="87511" y="1563"/>
                  </a:cubicBezTo>
                  <a:cubicBezTo>
                    <a:pt x="94654" y="2604"/>
                    <a:pt x="101426" y="4390"/>
                    <a:pt x="107826" y="6920"/>
                  </a:cubicBezTo>
                  <a:cubicBezTo>
                    <a:pt x="114225" y="9450"/>
                    <a:pt x="119732" y="12874"/>
                    <a:pt x="124346" y="17190"/>
                  </a:cubicBezTo>
                  <a:cubicBezTo>
                    <a:pt x="128959" y="21506"/>
                    <a:pt x="131266" y="26938"/>
                    <a:pt x="131266" y="33486"/>
                  </a:cubicBezTo>
                  <a:cubicBezTo>
                    <a:pt x="131266" y="35570"/>
                    <a:pt x="130745" y="37802"/>
                    <a:pt x="129703" y="40183"/>
                  </a:cubicBezTo>
                  <a:cubicBezTo>
                    <a:pt x="128662" y="42565"/>
                    <a:pt x="127545" y="44499"/>
                    <a:pt x="126355" y="45988"/>
                  </a:cubicBezTo>
                  <a:cubicBezTo>
                    <a:pt x="122485" y="52239"/>
                    <a:pt x="118541" y="58117"/>
                    <a:pt x="114523" y="63624"/>
                  </a:cubicBezTo>
                  <a:cubicBezTo>
                    <a:pt x="110505" y="69131"/>
                    <a:pt x="106040" y="73893"/>
                    <a:pt x="101128" y="77911"/>
                  </a:cubicBezTo>
                  <a:cubicBezTo>
                    <a:pt x="96217" y="81930"/>
                    <a:pt x="90785" y="85055"/>
                    <a:pt x="84832" y="87288"/>
                  </a:cubicBezTo>
                  <a:cubicBezTo>
                    <a:pt x="78879" y="89520"/>
                    <a:pt x="72032" y="90636"/>
                    <a:pt x="64293" y="90636"/>
                  </a:cubicBezTo>
                  <a:cubicBezTo>
                    <a:pt x="58936" y="90636"/>
                    <a:pt x="52536" y="90487"/>
                    <a:pt x="45095" y="90190"/>
                  </a:cubicBezTo>
                  <a:cubicBezTo>
                    <a:pt x="37653" y="89892"/>
                    <a:pt x="30584" y="88701"/>
                    <a:pt x="23887" y="86618"/>
                  </a:cubicBezTo>
                  <a:cubicBezTo>
                    <a:pt x="17189" y="84534"/>
                    <a:pt x="11534" y="81409"/>
                    <a:pt x="6920" y="77242"/>
                  </a:cubicBezTo>
                  <a:cubicBezTo>
                    <a:pt x="2306" y="73074"/>
                    <a:pt x="0" y="66973"/>
                    <a:pt x="0" y="58936"/>
                  </a:cubicBezTo>
                  <a:cubicBezTo>
                    <a:pt x="0" y="51792"/>
                    <a:pt x="1562" y="44946"/>
                    <a:pt x="4688" y="38398"/>
                  </a:cubicBezTo>
                  <a:cubicBezTo>
                    <a:pt x="7813" y="31849"/>
                    <a:pt x="11831" y="25970"/>
                    <a:pt x="16743" y="20761"/>
                  </a:cubicBezTo>
                  <a:cubicBezTo>
                    <a:pt x="21654" y="15552"/>
                    <a:pt x="27310" y="11236"/>
                    <a:pt x="33709" y="7813"/>
                  </a:cubicBezTo>
                  <a:cubicBezTo>
                    <a:pt x="40109" y="4390"/>
                    <a:pt x="46732" y="1935"/>
                    <a:pt x="53578" y="446"/>
                  </a:cubicBezTo>
                  <a:cubicBezTo>
                    <a:pt x="55066" y="446"/>
                    <a:pt x="57745" y="372"/>
                    <a:pt x="61614" y="223"/>
                  </a:cubicBezTo>
                  <a:cubicBezTo>
                    <a:pt x="65484" y="74"/>
                    <a:pt x="68163" y="0"/>
                    <a:pt x="69651" y="0"/>
                  </a:cubicBezTo>
                  <a:close/>
                  <a:moveTo>
                    <a:pt x="88404" y="12948"/>
                  </a:moveTo>
                  <a:cubicBezTo>
                    <a:pt x="92868" y="15924"/>
                    <a:pt x="97780" y="17934"/>
                    <a:pt x="103138" y="18975"/>
                  </a:cubicBezTo>
                  <a:cubicBezTo>
                    <a:pt x="108495" y="20017"/>
                    <a:pt x="113555" y="21729"/>
                    <a:pt x="118318" y="24110"/>
                  </a:cubicBezTo>
                  <a:lnTo>
                    <a:pt x="118318" y="22324"/>
                  </a:lnTo>
                  <a:cubicBezTo>
                    <a:pt x="116532" y="21729"/>
                    <a:pt x="114895" y="20985"/>
                    <a:pt x="113407" y="20092"/>
                  </a:cubicBezTo>
                  <a:cubicBezTo>
                    <a:pt x="111918" y="19496"/>
                    <a:pt x="110505" y="18827"/>
                    <a:pt x="109165" y="18083"/>
                  </a:cubicBezTo>
                  <a:cubicBezTo>
                    <a:pt x="107826" y="17338"/>
                    <a:pt x="106709" y="16669"/>
                    <a:pt x="105816" y="16073"/>
                  </a:cubicBezTo>
                  <a:cubicBezTo>
                    <a:pt x="103435" y="15180"/>
                    <a:pt x="101054" y="14436"/>
                    <a:pt x="98673" y="13841"/>
                  </a:cubicBezTo>
                  <a:cubicBezTo>
                    <a:pt x="96291" y="13246"/>
                    <a:pt x="93910" y="12948"/>
                    <a:pt x="91529" y="12948"/>
                  </a:cubicBezTo>
                  <a:lnTo>
                    <a:pt x="88404" y="12948"/>
                  </a:lnTo>
                  <a:close/>
                  <a:moveTo>
                    <a:pt x="66972" y="14734"/>
                  </a:moveTo>
                  <a:cubicBezTo>
                    <a:pt x="61317" y="14734"/>
                    <a:pt x="55066" y="15627"/>
                    <a:pt x="48220" y="17413"/>
                  </a:cubicBezTo>
                  <a:cubicBezTo>
                    <a:pt x="41374" y="19199"/>
                    <a:pt x="34974" y="21878"/>
                    <a:pt x="29021" y="25449"/>
                  </a:cubicBezTo>
                  <a:cubicBezTo>
                    <a:pt x="23068" y="29021"/>
                    <a:pt x="18082" y="33486"/>
                    <a:pt x="14064" y="38844"/>
                  </a:cubicBezTo>
                  <a:cubicBezTo>
                    <a:pt x="10046" y="44202"/>
                    <a:pt x="8036" y="50304"/>
                    <a:pt x="8036" y="57150"/>
                  </a:cubicBezTo>
                  <a:cubicBezTo>
                    <a:pt x="8036" y="61615"/>
                    <a:pt x="9897" y="65335"/>
                    <a:pt x="13617" y="68312"/>
                  </a:cubicBezTo>
                  <a:cubicBezTo>
                    <a:pt x="17338" y="71289"/>
                    <a:pt x="21729" y="73595"/>
                    <a:pt x="26789" y="75233"/>
                  </a:cubicBezTo>
                  <a:cubicBezTo>
                    <a:pt x="31849" y="76870"/>
                    <a:pt x="37058" y="77986"/>
                    <a:pt x="42416" y="78581"/>
                  </a:cubicBezTo>
                  <a:cubicBezTo>
                    <a:pt x="47773" y="79176"/>
                    <a:pt x="52089" y="79474"/>
                    <a:pt x="55364" y="79474"/>
                  </a:cubicBezTo>
                  <a:cubicBezTo>
                    <a:pt x="60126" y="79474"/>
                    <a:pt x="66005" y="78060"/>
                    <a:pt x="73000" y="75233"/>
                  </a:cubicBezTo>
                  <a:cubicBezTo>
                    <a:pt x="79995" y="72405"/>
                    <a:pt x="86766" y="68758"/>
                    <a:pt x="93315" y="64294"/>
                  </a:cubicBezTo>
                  <a:cubicBezTo>
                    <a:pt x="99863" y="59829"/>
                    <a:pt x="105444" y="54992"/>
                    <a:pt x="110058" y="49783"/>
                  </a:cubicBezTo>
                  <a:cubicBezTo>
                    <a:pt x="114672" y="44574"/>
                    <a:pt x="116979" y="39439"/>
                    <a:pt x="116979" y="34379"/>
                  </a:cubicBezTo>
                  <a:cubicBezTo>
                    <a:pt x="116979" y="32593"/>
                    <a:pt x="114448" y="30584"/>
                    <a:pt x="109388" y="28352"/>
                  </a:cubicBezTo>
                  <a:cubicBezTo>
                    <a:pt x="104328" y="26119"/>
                    <a:pt x="98747" y="23961"/>
                    <a:pt x="92645" y="21878"/>
                  </a:cubicBezTo>
                  <a:cubicBezTo>
                    <a:pt x="86543" y="19794"/>
                    <a:pt x="80813" y="18083"/>
                    <a:pt x="75456" y="16743"/>
                  </a:cubicBezTo>
                  <a:cubicBezTo>
                    <a:pt x="70098" y="15404"/>
                    <a:pt x="67270" y="14734"/>
                    <a:pt x="66972" y="14734"/>
                  </a:cubicBezTo>
                  <a:close/>
                  <a:moveTo>
                    <a:pt x="115193" y="54024"/>
                  </a:moveTo>
                  <a:lnTo>
                    <a:pt x="94654" y="74563"/>
                  </a:lnTo>
                  <a:lnTo>
                    <a:pt x="94654" y="76349"/>
                  </a:lnTo>
                  <a:cubicBezTo>
                    <a:pt x="103286" y="70098"/>
                    <a:pt x="110132" y="62657"/>
                    <a:pt x="115193" y="5402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Freeform: Shape 143"/>
            <p:cNvSpPr/>
            <p:nvPr/>
          </p:nvSpPr>
          <p:spPr>
            <a:xfrm>
              <a:off x="5124866" y="1818325"/>
              <a:ext cx="729800" cy="967211"/>
            </a:xfrm>
            <a:custGeom>
              <a:avLst/>
              <a:gdLst/>
              <a:ahLst/>
              <a:cxnLst/>
              <a:rect l="l" t="t" r="r" b="b"/>
              <a:pathLst>
                <a:path w="317937" h="421365">
                  <a:moveTo>
                    <a:pt x="290662" y="224"/>
                  </a:moveTo>
                  <a:cubicBezTo>
                    <a:pt x="292745" y="-74"/>
                    <a:pt x="295201" y="-74"/>
                    <a:pt x="298029" y="224"/>
                  </a:cubicBezTo>
                  <a:cubicBezTo>
                    <a:pt x="300856" y="522"/>
                    <a:pt x="303610" y="1117"/>
                    <a:pt x="306289" y="2010"/>
                  </a:cubicBezTo>
                  <a:cubicBezTo>
                    <a:pt x="308968" y="2903"/>
                    <a:pt x="311349" y="4168"/>
                    <a:pt x="313432" y="5805"/>
                  </a:cubicBezTo>
                  <a:cubicBezTo>
                    <a:pt x="315516" y="7442"/>
                    <a:pt x="316707" y="9451"/>
                    <a:pt x="317004" y="11832"/>
                  </a:cubicBezTo>
                  <a:cubicBezTo>
                    <a:pt x="317302" y="14214"/>
                    <a:pt x="317600" y="17190"/>
                    <a:pt x="317897" y="20762"/>
                  </a:cubicBezTo>
                  <a:cubicBezTo>
                    <a:pt x="318195" y="24334"/>
                    <a:pt x="316856" y="26864"/>
                    <a:pt x="313879" y="28352"/>
                  </a:cubicBezTo>
                  <a:cubicBezTo>
                    <a:pt x="312986" y="28948"/>
                    <a:pt x="311126" y="29841"/>
                    <a:pt x="308298" y="31031"/>
                  </a:cubicBezTo>
                  <a:cubicBezTo>
                    <a:pt x="305470" y="32222"/>
                    <a:pt x="302419" y="33561"/>
                    <a:pt x="299145" y="35050"/>
                  </a:cubicBezTo>
                  <a:cubicBezTo>
                    <a:pt x="295871" y="36538"/>
                    <a:pt x="292820" y="37877"/>
                    <a:pt x="289992" y="39068"/>
                  </a:cubicBezTo>
                  <a:cubicBezTo>
                    <a:pt x="287164" y="40259"/>
                    <a:pt x="285155" y="41003"/>
                    <a:pt x="283964" y="41300"/>
                  </a:cubicBezTo>
                  <a:cubicBezTo>
                    <a:pt x="281583" y="42789"/>
                    <a:pt x="279797" y="44575"/>
                    <a:pt x="278607" y="46658"/>
                  </a:cubicBezTo>
                  <a:cubicBezTo>
                    <a:pt x="277416" y="48742"/>
                    <a:pt x="276374" y="50974"/>
                    <a:pt x="275481" y="53356"/>
                  </a:cubicBezTo>
                  <a:cubicBezTo>
                    <a:pt x="272207" y="67345"/>
                    <a:pt x="269900" y="81484"/>
                    <a:pt x="268561" y="95772"/>
                  </a:cubicBezTo>
                  <a:cubicBezTo>
                    <a:pt x="267221" y="110059"/>
                    <a:pt x="264766" y="123900"/>
                    <a:pt x="261194" y="137295"/>
                  </a:cubicBezTo>
                  <a:cubicBezTo>
                    <a:pt x="260598" y="139081"/>
                    <a:pt x="259259" y="143694"/>
                    <a:pt x="257175" y="151136"/>
                  </a:cubicBezTo>
                  <a:cubicBezTo>
                    <a:pt x="255092" y="158577"/>
                    <a:pt x="252785" y="166911"/>
                    <a:pt x="250255" y="176139"/>
                  </a:cubicBezTo>
                  <a:cubicBezTo>
                    <a:pt x="247725" y="185366"/>
                    <a:pt x="245120" y="194370"/>
                    <a:pt x="242441" y="203151"/>
                  </a:cubicBezTo>
                  <a:cubicBezTo>
                    <a:pt x="239763" y="211932"/>
                    <a:pt x="237828" y="218704"/>
                    <a:pt x="236637" y="223466"/>
                  </a:cubicBezTo>
                  <a:cubicBezTo>
                    <a:pt x="233363" y="235968"/>
                    <a:pt x="230386" y="247948"/>
                    <a:pt x="227707" y="259408"/>
                  </a:cubicBezTo>
                  <a:cubicBezTo>
                    <a:pt x="225028" y="270868"/>
                    <a:pt x="222052" y="282849"/>
                    <a:pt x="218778" y="295350"/>
                  </a:cubicBezTo>
                  <a:cubicBezTo>
                    <a:pt x="215801" y="306661"/>
                    <a:pt x="211411" y="317451"/>
                    <a:pt x="205606" y="327720"/>
                  </a:cubicBezTo>
                  <a:cubicBezTo>
                    <a:pt x="199802" y="337989"/>
                    <a:pt x="194072" y="348333"/>
                    <a:pt x="188417" y="358751"/>
                  </a:cubicBezTo>
                  <a:cubicBezTo>
                    <a:pt x="185143" y="365299"/>
                    <a:pt x="181720" y="371997"/>
                    <a:pt x="178148" y="378843"/>
                  </a:cubicBezTo>
                  <a:cubicBezTo>
                    <a:pt x="174576" y="385689"/>
                    <a:pt x="170409" y="391865"/>
                    <a:pt x="165646" y="397372"/>
                  </a:cubicBezTo>
                  <a:cubicBezTo>
                    <a:pt x="160884" y="402878"/>
                    <a:pt x="155377" y="407567"/>
                    <a:pt x="149126" y="411436"/>
                  </a:cubicBezTo>
                  <a:cubicBezTo>
                    <a:pt x="142875" y="415306"/>
                    <a:pt x="135583" y="417538"/>
                    <a:pt x="127248" y="418133"/>
                  </a:cubicBezTo>
                  <a:cubicBezTo>
                    <a:pt x="120402" y="418729"/>
                    <a:pt x="113556" y="418431"/>
                    <a:pt x="106710" y="417240"/>
                  </a:cubicBezTo>
                  <a:cubicBezTo>
                    <a:pt x="99864" y="416050"/>
                    <a:pt x="92869" y="415752"/>
                    <a:pt x="85725" y="416347"/>
                  </a:cubicBezTo>
                  <a:cubicBezTo>
                    <a:pt x="85130" y="416347"/>
                    <a:pt x="83865" y="416496"/>
                    <a:pt x="81930" y="416794"/>
                  </a:cubicBezTo>
                  <a:cubicBezTo>
                    <a:pt x="79996" y="417092"/>
                    <a:pt x="77912" y="417389"/>
                    <a:pt x="75679" y="417687"/>
                  </a:cubicBezTo>
                  <a:cubicBezTo>
                    <a:pt x="73447" y="417984"/>
                    <a:pt x="71363" y="418357"/>
                    <a:pt x="69429" y="418803"/>
                  </a:cubicBezTo>
                  <a:cubicBezTo>
                    <a:pt x="67494" y="419250"/>
                    <a:pt x="66378" y="419473"/>
                    <a:pt x="66080" y="419473"/>
                  </a:cubicBezTo>
                  <a:cubicBezTo>
                    <a:pt x="65782" y="419770"/>
                    <a:pt x="65262" y="419919"/>
                    <a:pt x="64517" y="419919"/>
                  </a:cubicBezTo>
                  <a:cubicBezTo>
                    <a:pt x="63773" y="419919"/>
                    <a:pt x="63104" y="419919"/>
                    <a:pt x="62508" y="419919"/>
                  </a:cubicBezTo>
                  <a:cubicBezTo>
                    <a:pt x="52388" y="422598"/>
                    <a:pt x="42788" y="421556"/>
                    <a:pt x="33710" y="416794"/>
                  </a:cubicBezTo>
                  <a:cubicBezTo>
                    <a:pt x="24631" y="412031"/>
                    <a:pt x="17860" y="405706"/>
                    <a:pt x="13395" y="397818"/>
                  </a:cubicBezTo>
                  <a:cubicBezTo>
                    <a:pt x="8930" y="389930"/>
                    <a:pt x="7814" y="381745"/>
                    <a:pt x="10046" y="373262"/>
                  </a:cubicBezTo>
                  <a:cubicBezTo>
                    <a:pt x="12279" y="364778"/>
                    <a:pt x="19646" y="358156"/>
                    <a:pt x="32147" y="353393"/>
                  </a:cubicBezTo>
                  <a:cubicBezTo>
                    <a:pt x="36612" y="352798"/>
                    <a:pt x="40779" y="353914"/>
                    <a:pt x="44649" y="356742"/>
                  </a:cubicBezTo>
                  <a:cubicBezTo>
                    <a:pt x="48518" y="359569"/>
                    <a:pt x="50751" y="363216"/>
                    <a:pt x="51346" y="367681"/>
                  </a:cubicBezTo>
                  <a:cubicBezTo>
                    <a:pt x="51941" y="370955"/>
                    <a:pt x="52090" y="374378"/>
                    <a:pt x="51793" y="377950"/>
                  </a:cubicBezTo>
                  <a:cubicBezTo>
                    <a:pt x="51495" y="381522"/>
                    <a:pt x="51495" y="384945"/>
                    <a:pt x="51793" y="388219"/>
                  </a:cubicBezTo>
                  <a:cubicBezTo>
                    <a:pt x="51793" y="388517"/>
                    <a:pt x="51867" y="388665"/>
                    <a:pt x="52016" y="388665"/>
                  </a:cubicBezTo>
                  <a:cubicBezTo>
                    <a:pt x="52165" y="388665"/>
                    <a:pt x="52239" y="388814"/>
                    <a:pt x="52239" y="389112"/>
                  </a:cubicBezTo>
                  <a:lnTo>
                    <a:pt x="52239" y="390005"/>
                  </a:lnTo>
                  <a:cubicBezTo>
                    <a:pt x="55513" y="394767"/>
                    <a:pt x="59606" y="398488"/>
                    <a:pt x="64517" y="401167"/>
                  </a:cubicBezTo>
                  <a:cubicBezTo>
                    <a:pt x="69429" y="403846"/>
                    <a:pt x="74563" y="404888"/>
                    <a:pt x="79921" y="404292"/>
                  </a:cubicBezTo>
                  <a:cubicBezTo>
                    <a:pt x="87660" y="403697"/>
                    <a:pt x="94432" y="401688"/>
                    <a:pt x="100236" y="398265"/>
                  </a:cubicBezTo>
                  <a:cubicBezTo>
                    <a:pt x="106040" y="394842"/>
                    <a:pt x="112366" y="391493"/>
                    <a:pt x="119212" y="388219"/>
                  </a:cubicBezTo>
                  <a:cubicBezTo>
                    <a:pt x="121593" y="387028"/>
                    <a:pt x="124272" y="386284"/>
                    <a:pt x="127248" y="385986"/>
                  </a:cubicBezTo>
                  <a:cubicBezTo>
                    <a:pt x="130225" y="385689"/>
                    <a:pt x="133202" y="384945"/>
                    <a:pt x="136178" y="383754"/>
                  </a:cubicBezTo>
                  <a:cubicBezTo>
                    <a:pt x="141536" y="381968"/>
                    <a:pt x="146298" y="379066"/>
                    <a:pt x="150466" y="375048"/>
                  </a:cubicBezTo>
                  <a:cubicBezTo>
                    <a:pt x="154633" y="371029"/>
                    <a:pt x="158056" y="366490"/>
                    <a:pt x="160735" y="361430"/>
                  </a:cubicBezTo>
                  <a:cubicBezTo>
                    <a:pt x="163414" y="356370"/>
                    <a:pt x="165348" y="350937"/>
                    <a:pt x="166539" y="345133"/>
                  </a:cubicBezTo>
                  <a:cubicBezTo>
                    <a:pt x="167730" y="339329"/>
                    <a:pt x="168027" y="333748"/>
                    <a:pt x="167432" y="328390"/>
                  </a:cubicBezTo>
                  <a:cubicBezTo>
                    <a:pt x="167432" y="327795"/>
                    <a:pt x="167209" y="326604"/>
                    <a:pt x="166762" y="324818"/>
                  </a:cubicBezTo>
                  <a:cubicBezTo>
                    <a:pt x="166316" y="323032"/>
                    <a:pt x="166093" y="321842"/>
                    <a:pt x="166093" y="321246"/>
                  </a:cubicBezTo>
                  <a:cubicBezTo>
                    <a:pt x="165497" y="319163"/>
                    <a:pt x="164381" y="315293"/>
                    <a:pt x="162744" y="309638"/>
                  </a:cubicBezTo>
                  <a:cubicBezTo>
                    <a:pt x="161107" y="303982"/>
                    <a:pt x="159321" y="298029"/>
                    <a:pt x="157386" y="291778"/>
                  </a:cubicBezTo>
                  <a:cubicBezTo>
                    <a:pt x="155451" y="285527"/>
                    <a:pt x="153591" y="279649"/>
                    <a:pt x="151805" y="274142"/>
                  </a:cubicBezTo>
                  <a:cubicBezTo>
                    <a:pt x="150019" y="268635"/>
                    <a:pt x="148680" y="264692"/>
                    <a:pt x="147787" y="262310"/>
                  </a:cubicBezTo>
                  <a:cubicBezTo>
                    <a:pt x="140941" y="246237"/>
                    <a:pt x="133053" y="230759"/>
                    <a:pt x="124123" y="215876"/>
                  </a:cubicBezTo>
                  <a:cubicBezTo>
                    <a:pt x="115193" y="200993"/>
                    <a:pt x="105966" y="186408"/>
                    <a:pt x="96441" y="172120"/>
                  </a:cubicBezTo>
                  <a:cubicBezTo>
                    <a:pt x="94953" y="168251"/>
                    <a:pt x="93241" y="164679"/>
                    <a:pt x="91306" y="161405"/>
                  </a:cubicBezTo>
                  <a:cubicBezTo>
                    <a:pt x="89372" y="158131"/>
                    <a:pt x="87660" y="154559"/>
                    <a:pt x="86172" y="150689"/>
                  </a:cubicBezTo>
                  <a:cubicBezTo>
                    <a:pt x="83791" y="141164"/>
                    <a:pt x="81633" y="131714"/>
                    <a:pt x="79698" y="122337"/>
                  </a:cubicBezTo>
                  <a:cubicBezTo>
                    <a:pt x="77763" y="112961"/>
                    <a:pt x="75903" y="103659"/>
                    <a:pt x="74117" y="94432"/>
                  </a:cubicBezTo>
                  <a:cubicBezTo>
                    <a:pt x="73819" y="94134"/>
                    <a:pt x="73224" y="92944"/>
                    <a:pt x="72331" y="90860"/>
                  </a:cubicBezTo>
                  <a:cubicBezTo>
                    <a:pt x="71438" y="88777"/>
                    <a:pt x="70396" y="86544"/>
                    <a:pt x="69205" y="84163"/>
                  </a:cubicBezTo>
                  <a:cubicBezTo>
                    <a:pt x="68015" y="81782"/>
                    <a:pt x="66824" y="79400"/>
                    <a:pt x="65634" y="77019"/>
                  </a:cubicBezTo>
                  <a:cubicBezTo>
                    <a:pt x="64443" y="74638"/>
                    <a:pt x="63550" y="72852"/>
                    <a:pt x="62955" y="71661"/>
                  </a:cubicBezTo>
                  <a:cubicBezTo>
                    <a:pt x="60276" y="66304"/>
                    <a:pt x="56630" y="62360"/>
                    <a:pt x="52016" y="59830"/>
                  </a:cubicBezTo>
                  <a:cubicBezTo>
                    <a:pt x="47402" y="57299"/>
                    <a:pt x="42416" y="55662"/>
                    <a:pt x="37059" y="54918"/>
                  </a:cubicBezTo>
                  <a:cubicBezTo>
                    <a:pt x="31701" y="54174"/>
                    <a:pt x="26194" y="53951"/>
                    <a:pt x="20539" y="54249"/>
                  </a:cubicBezTo>
                  <a:cubicBezTo>
                    <a:pt x="14883" y="54546"/>
                    <a:pt x="9823" y="54844"/>
                    <a:pt x="5358" y="55141"/>
                  </a:cubicBezTo>
                  <a:lnTo>
                    <a:pt x="3572" y="53356"/>
                  </a:lnTo>
                  <a:cubicBezTo>
                    <a:pt x="3275" y="51570"/>
                    <a:pt x="2828" y="49933"/>
                    <a:pt x="2233" y="48444"/>
                  </a:cubicBezTo>
                  <a:cubicBezTo>
                    <a:pt x="1638" y="46956"/>
                    <a:pt x="1191" y="45542"/>
                    <a:pt x="893" y="44203"/>
                  </a:cubicBezTo>
                  <a:cubicBezTo>
                    <a:pt x="596" y="42863"/>
                    <a:pt x="447" y="41747"/>
                    <a:pt x="447" y="40854"/>
                  </a:cubicBezTo>
                  <a:lnTo>
                    <a:pt x="447" y="39068"/>
                  </a:lnTo>
                  <a:cubicBezTo>
                    <a:pt x="149" y="39068"/>
                    <a:pt x="0" y="38770"/>
                    <a:pt x="0" y="38175"/>
                  </a:cubicBezTo>
                  <a:lnTo>
                    <a:pt x="0" y="37729"/>
                  </a:lnTo>
                  <a:cubicBezTo>
                    <a:pt x="0" y="37133"/>
                    <a:pt x="75" y="35571"/>
                    <a:pt x="224" y="33041"/>
                  </a:cubicBezTo>
                  <a:cubicBezTo>
                    <a:pt x="372" y="30510"/>
                    <a:pt x="447" y="28948"/>
                    <a:pt x="447" y="28352"/>
                  </a:cubicBezTo>
                  <a:cubicBezTo>
                    <a:pt x="745" y="28055"/>
                    <a:pt x="1414" y="27683"/>
                    <a:pt x="2456" y="27236"/>
                  </a:cubicBezTo>
                  <a:cubicBezTo>
                    <a:pt x="3498" y="26790"/>
                    <a:pt x="4316" y="26418"/>
                    <a:pt x="4912" y="26120"/>
                  </a:cubicBezTo>
                  <a:lnTo>
                    <a:pt x="6251" y="26120"/>
                  </a:lnTo>
                  <a:cubicBezTo>
                    <a:pt x="10418" y="25822"/>
                    <a:pt x="14660" y="26046"/>
                    <a:pt x="18976" y="26790"/>
                  </a:cubicBezTo>
                  <a:cubicBezTo>
                    <a:pt x="23292" y="27534"/>
                    <a:pt x="27682" y="27757"/>
                    <a:pt x="32147" y="27459"/>
                  </a:cubicBezTo>
                  <a:lnTo>
                    <a:pt x="33487" y="27459"/>
                  </a:lnTo>
                  <a:cubicBezTo>
                    <a:pt x="34677" y="27162"/>
                    <a:pt x="36761" y="26492"/>
                    <a:pt x="39738" y="25450"/>
                  </a:cubicBezTo>
                  <a:cubicBezTo>
                    <a:pt x="42714" y="24408"/>
                    <a:pt x="45765" y="23292"/>
                    <a:pt x="48890" y="22102"/>
                  </a:cubicBezTo>
                  <a:cubicBezTo>
                    <a:pt x="52016" y="20911"/>
                    <a:pt x="55067" y="19869"/>
                    <a:pt x="58043" y="18976"/>
                  </a:cubicBezTo>
                  <a:cubicBezTo>
                    <a:pt x="61020" y="18083"/>
                    <a:pt x="63104" y="17488"/>
                    <a:pt x="64294" y="17190"/>
                  </a:cubicBezTo>
                  <a:cubicBezTo>
                    <a:pt x="64889" y="16893"/>
                    <a:pt x="66527" y="16521"/>
                    <a:pt x="69205" y="16074"/>
                  </a:cubicBezTo>
                  <a:cubicBezTo>
                    <a:pt x="71884" y="15628"/>
                    <a:pt x="73819" y="15107"/>
                    <a:pt x="75010" y="14511"/>
                  </a:cubicBezTo>
                  <a:lnTo>
                    <a:pt x="76349" y="14511"/>
                  </a:lnTo>
                  <a:lnTo>
                    <a:pt x="78135" y="14511"/>
                  </a:lnTo>
                  <a:cubicBezTo>
                    <a:pt x="85874" y="16297"/>
                    <a:pt x="93167" y="18307"/>
                    <a:pt x="100013" y="20539"/>
                  </a:cubicBezTo>
                  <a:cubicBezTo>
                    <a:pt x="106859" y="22771"/>
                    <a:pt x="114003" y="24929"/>
                    <a:pt x="121444" y="27013"/>
                  </a:cubicBezTo>
                  <a:lnTo>
                    <a:pt x="124570" y="53356"/>
                  </a:lnTo>
                  <a:lnTo>
                    <a:pt x="94655" y="55588"/>
                  </a:lnTo>
                  <a:cubicBezTo>
                    <a:pt x="94655" y="55886"/>
                    <a:pt x="94506" y="56183"/>
                    <a:pt x="94209" y="56481"/>
                  </a:cubicBezTo>
                  <a:cubicBezTo>
                    <a:pt x="93911" y="56779"/>
                    <a:pt x="93762" y="57076"/>
                    <a:pt x="93762" y="57374"/>
                  </a:cubicBezTo>
                  <a:cubicBezTo>
                    <a:pt x="93762" y="57672"/>
                    <a:pt x="93613" y="57820"/>
                    <a:pt x="93316" y="57820"/>
                  </a:cubicBezTo>
                  <a:cubicBezTo>
                    <a:pt x="92720" y="59309"/>
                    <a:pt x="92348" y="60202"/>
                    <a:pt x="92199" y="60499"/>
                  </a:cubicBezTo>
                  <a:cubicBezTo>
                    <a:pt x="92051" y="60797"/>
                    <a:pt x="91976" y="61541"/>
                    <a:pt x="91976" y="62732"/>
                  </a:cubicBezTo>
                  <a:lnTo>
                    <a:pt x="92869" y="64071"/>
                  </a:lnTo>
                  <a:cubicBezTo>
                    <a:pt x="93167" y="65559"/>
                    <a:pt x="94134" y="68164"/>
                    <a:pt x="95771" y="71885"/>
                  </a:cubicBezTo>
                  <a:cubicBezTo>
                    <a:pt x="97408" y="75605"/>
                    <a:pt x="99194" y="79475"/>
                    <a:pt x="101129" y="83493"/>
                  </a:cubicBezTo>
                  <a:cubicBezTo>
                    <a:pt x="103064" y="87512"/>
                    <a:pt x="104850" y="91381"/>
                    <a:pt x="106487" y="95102"/>
                  </a:cubicBezTo>
                  <a:cubicBezTo>
                    <a:pt x="108124" y="98823"/>
                    <a:pt x="109389" y="101278"/>
                    <a:pt x="110282" y="102469"/>
                  </a:cubicBezTo>
                  <a:cubicBezTo>
                    <a:pt x="110580" y="103362"/>
                    <a:pt x="111770" y="105594"/>
                    <a:pt x="113854" y="109166"/>
                  </a:cubicBezTo>
                  <a:cubicBezTo>
                    <a:pt x="115937" y="112738"/>
                    <a:pt x="118095" y="116533"/>
                    <a:pt x="120328" y="120551"/>
                  </a:cubicBezTo>
                  <a:cubicBezTo>
                    <a:pt x="122560" y="124570"/>
                    <a:pt x="124644" y="128291"/>
                    <a:pt x="126579" y="131714"/>
                  </a:cubicBezTo>
                  <a:cubicBezTo>
                    <a:pt x="128513" y="135137"/>
                    <a:pt x="129779" y="137295"/>
                    <a:pt x="130374" y="138188"/>
                  </a:cubicBezTo>
                  <a:cubicBezTo>
                    <a:pt x="130672" y="138188"/>
                    <a:pt x="131044" y="138783"/>
                    <a:pt x="131490" y="139974"/>
                  </a:cubicBezTo>
                  <a:cubicBezTo>
                    <a:pt x="131936" y="141164"/>
                    <a:pt x="132309" y="141908"/>
                    <a:pt x="132606" y="142206"/>
                  </a:cubicBezTo>
                  <a:cubicBezTo>
                    <a:pt x="137964" y="157089"/>
                    <a:pt x="143247" y="170632"/>
                    <a:pt x="148456" y="182836"/>
                  </a:cubicBezTo>
                  <a:cubicBezTo>
                    <a:pt x="153665" y="195040"/>
                    <a:pt x="160139" y="208286"/>
                    <a:pt x="167879" y="222573"/>
                  </a:cubicBezTo>
                  <a:cubicBezTo>
                    <a:pt x="169664" y="225847"/>
                    <a:pt x="171153" y="228452"/>
                    <a:pt x="172343" y="230387"/>
                  </a:cubicBezTo>
                  <a:cubicBezTo>
                    <a:pt x="173534" y="232321"/>
                    <a:pt x="175766" y="233140"/>
                    <a:pt x="179041" y="232842"/>
                  </a:cubicBezTo>
                  <a:cubicBezTo>
                    <a:pt x="180529" y="232842"/>
                    <a:pt x="181720" y="232545"/>
                    <a:pt x="182612" y="231949"/>
                  </a:cubicBezTo>
                  <a:cubicBezTo>
                    <a:pt x="183505" y="231354"/>
                    <a:pt x="184547" y="230908"/>
                    <a:pt x="185738" y="230610"/>
                  </a:cubicBezTo>
                  <a:cubicBezTo>
                    <a:pt x="187226" y="230610"/>
                    <a:pt x="188566" y="230833"/>
                    <a:pt x="189756" y="231280"/>
                  </a:cubicBezTo>
                  <a:cubicBezTo>
                    <a:pt x="190947" y="231726"/>
                    <a:pt x="192286" y="231949"/>
                    <a:pt x="193775" y="231949"/>
                  </a:cubicBezTo>
                  <a:cubicBezTo>
                    <a:pt x="196156" y="231652"/>
                    <a:pt x="197719" y="231205"/>
                    <a:pt x="198463" y="230610"/>
                  </a:cubicBezTo>
                  <a:cubicBezTo>
                    <a:pt x="199207" y="230015"/>
                    <a:pt x="200323" y="228080"/>
                    <a:pt x="201811" y="224806"/>
                  </a:cubicBezTo>
                  <a:cubicBezTo>
                    <a:pt x="207764" y="212304"/>
                    <a:pt x="212155" y="198835"/>
                    <a:pt x="214983" y="184399"/>
                  </a:cubicBezTo>
                  <a:cubicBezTo>
                    <a:pt x="217810" y="169962"/>
                    <a:pt x="220117" y="155749"/>
                    <a:pt x="221903" y="141760"/>
                  </a:cubicBezTo>
                  <a:cubicBezTo>
                    <a:pt x="223689" y="135211"/>
                    <a:pt x="226070" y="128886"/>
                    <a:pt x="229047" y="122784"/>
                  </a:cubicBezTo>
                  <a:cubicBezTo>
                    <a:pt x="232023" y="116682"/>
                    <a:pt x="234777" y="110580"/>
                    <a:pt x="237307" y="104478"/>
                  </a:cubicBezTo>
                  <a:cubicBezTo>
                    <a:pt x="239837" y="98376"/>
                    <a:pt x="241846" y="92051"/>
                    <a:pt x="243334" y="85502"/>
                  </a:cubicBezTo>
                  <a:cubicBezTo>
                    <a:pt x="244823" y="78954"/>
                    <a:pt x="245120" y="72108"/>
                    <a:pt x="244227" y="64964"/>
                  </a:cubicBezTo>
                  <a:cubicBezTo>
                    <a:pt x="244227" y="64369"/>
                    <a:pt x="244004" y="62881"/>
                    <a:pt x="243558" y="60499"/>
                  </a:cubicBezTo>
                  <a:cubicBezTo>
                    <a:pt x="243111" y="58118"/>
                    <a:pt x="242739" y="56630"/>
                    <a:pt x="242441" y="56034"/>
                  </a:cubicBezTo>
                  <a:cubicBezTo>
                    <a:pt x="241251" y="54249"/>
                    <a:pt x="238646" y="52760"/>
                    <a:pt x="234628" y="51570"/>
                  </a:cubicBezTo>
                  <a:cubicBezTo>
                    <a:pt x="230610" y="50379"/>
                    <a:pt x="226368" y="49040"/>
                    <a:pt x="221903" y="47551"/>
                  </a:cubicBezTo>
                  <a:cubicBezTo>
                    <a:pt x="217438" y="46063"/>
                    <a:pt x="213345" y="44203"/>
                    <a:pt x="209625" y="41970"/>
                  </a:cubicBezTo>
                  <a:cubicBezTo>
                    <a:pt x="205904" y="39738"/>
                    <a:pt x="203746" y="36538"/>
                    <a:pt x="203151" y="32371"/>
                  </a:cubicBezTo>
                  <a:cubicBezTo>
                    <a:pt x="202556" y="27608"/>
                    <a:pt x="204193" y="23590"/>
                    <a:pt x="208062" y="20316"/>
                  </a:cubicBezTo>
                  <a:cubicBezTo>
                    <a:pt x="215206" y="19720"/>
                    <a:pt x="222201" y="18381"/>
                    <a:pt x="229047" y="16297"/>
                  </a:cubicBezTo>
                  <a:cubicBezTo>
                    <a:pt x="235893" y="14214"/>
                    <a:pt x="242665" y="12056"/>
                    <a:pt x="249362" y="9823"/>
                  </a:cubicBezTo>
                  <a:cubicBezTo>
                    <a:pt x="256059" y="7591"/>
                    <a:pt x="262831" y="5582"/>
                    <a:pt x="269677" y="3796"/>
                  </a:cubicBezTo>
                  <a:cubicBezTo>
                    <a:pt x="276523" y="2010"/>
                    <a:pt x="283518" y="819"/>
                    <a:pt x="290662" y="22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Freeform: Shape 142"/>
            <p:cNvSpPr/>
            <p:nvPr/>
          </p:nvSpPr>
          <p:spPr>
            <a:xfrm>
              <a:off x="4502087" y="1824986"/>
              <a:ext cx="504236" cy="728682"/>
            </a:xfrm>
            <a:custGeom>
              <a:avLst/>
              <a:gdLst/>
              <a:ahLst/>
              <a:cxnLst/>
              <a:rect l="l" t="t" r="r" b="b"/>
              <a:pathLst>
                <a:path w="219670" h="317450">
                  <a:moveTo>
                    <a:pt x="75902" y="0"/>
                  </a:moveTo>
                  <a:lnTo>
                    <a:pt x="80813" y="0"/>
                  </a:lnTo>
                  <a:cubicBezTo>
                    <a:pt x="85874" y="1488"/>
                    <a:pt x="90413" y="2902"/>
                    <a:pt x="94431" y="4241"/>
                  </a:cubicBezTo>
                  <a:cubicBezTo>
                    <a:pt x="98449" y="5581"/>
                    <a:pt x="102393" y="6771"/>
                    <a:pt x="106263" y="7813"/>
                  </a:cubicBezTo>
                  <a:cubicBezTo>
                    <a:pt x="110133" y="8855"/>
                    <a:pt x="114151" y="9748"/>
                    <a:pt x="118318" y="10492"/>
                  </a:cubicBezTo>
                  <a:cubicBezTo>
                    <a:pt x="122485" y="11236"/>
                    <a:pt x="127248" y="11608"/>
                    <a:pt x="132606" y="11608"/>
                  </a:cubicBezTo>
                  <a:cubicBezTo>
                    <a:pt x="139154" y="11608"/>
                    <a:pt x="145554" y="11236"/>
                    <a:pt x="151804" y="10492"/>
                  </a:cubicBezTo>
                  <a:cubicBezTo>
                    <a:pt x="158055" y="9748"/>
                    <a:pt x="164455" y="9376"/>
                    <a:pt x="171003" y="9376"/>
                  </a:cubicBezTo>
                  <a:cubicBezTo>
                    <a:pt x="172194" y="9376"/>
                    <a:pt x="173682" y="9450"/>
                    <a:pt x="175468" y="9599"/>
                  </a:cubicBezTo>
                  <a:cubicBezTo>
                    <a:pt x="177254" y="9748"/>
                    <a:pt x="178296" y="9822"/>
                    <a:pt x="178593" y="9822"/>
                  </a:cubicBezTo>
                  <a:cubicBezTo>
                    <a:pt x="184249" y="10418"/>
                    <a:pt x="188788" y="11087"/>
                    <a:pt x="192211" y="11832"/>
                  </a:cubicBezTo>
                  <a:cubicBezTo>
                    <a:pt x="195634" y="12576"/>
                    <a:pt x="198239" y="13841"/>
                    <a:pt x="200025" y="15627"/>
                  </a:cubicBezTo>
                  <a:cubicBezTo>
                    <a:pt x="201811" y="17413"/>
                    <a:pt x="203150" y="19943"/>
                    <a:pt x="204043" y="23217"/>
                  </a:cubicBezTo>
                  <a:cubicBezTo>
                    <a:pt x="204936" y="26491"/>
                    <a:pt x="205829" y="30956"/>
                    <a:pt x="206722" y="36612"/>
                  </a:cubicBezTo>
                  <a:cubicBezTo>
                    <a:pt x="206722" y="37207"/>
                    <a:pt x="206796" y="38249"/>
                    <a:pt x="206945" y="39737"/>
                  </a:cubicBezTo>
                  <a:cubicBezTo>
                    <a:pt x="207094" y="41225"/>
                    <a:pt x="207317" y="43011"/>
                    <a:pt x="207615" y="45095"/>
                  </a:cubicBezTo>
                  <a:cubicBezTo>
                    <a:pt x="207913" y="47178"/>
                    <a:pt x="208136" y="49187"/>
                    <a:pt x="208285" y="51122"/>
                  </a:cubicBezTo>
                  <a:cubicBezTo>
                    <a:pt x="208434" y="53057"/>
                    <a:pt x="208508" y="54471"/>
                    <a:pt x="208508" y="55364"/>
                  </a:cubicBezTo>
                  <a:lnTo>
                    <a:pt x="208508" y="59382"/>
                  </a:lnTo>
                  <a:cubicBezTo>
                    <a:pt x="208508" y="61168"/>
                    <a:pt x="208359" y="63549"/>
                    <a:pt x="208061" y="66526"/>
                  </a:cubicBezTo>
                  <a:cubicBezTo>
                    <a:pt x="207764" y="69503"/>
                    <a:pt x="207317" y="72554"/>
                    <a:pt x="206722" y="75679"/>
                  </a:cubicBezTo>
                  <a:cubicBezTo>
                    <a:pt x="206127" y="78804"/>
                    <a:pt x="205085" y="81483"/>
                    <a:pt x="203597" y="83716"/>
                  </a:cubicBezTo>
                  <a:cubicBezTo>
                    <a:pt x="202108" y="85948"/>
                    <a:pt x="200322" y="87064"/>
                    <a:pt x="198239" y="87064"/>
                  </a:cubicBezTo>
                  <a:cubicBezTo>
                    <a:pt x="195857" y="87064"/>
                    <a:pt x="193923" y="86692"/>
                    <a:pt x="192434" y="85948"/>
                  </a:cubicBezTo>
                  <a:cubicBezTo>
                    <a:pt x="190946" y="85204"/>
                    <a:pt x="188863" y="83939"/>
                    <a:pt x="186184" y="82153"/>
                  </a:cubicBezTo>
                  <a:cubicBezTo>
                    <a:pt x="179933" y="78283"/>
                    <a:pt x="173384" y="73819"/>
                    <a:pt x="166538" y="68758"/>
                  </a:cubicBezTo>
                  <a:cubicBezTo>
                    <a:pt x="159692" y="63698"/>
                    <a:pt x="152623" y="59010"/>
                    <a:pt x="145330" y="54694"/>
                  </a:cubicBezTo>
                  <a:cubicBezTo>
                    <a:pt x="138038" y="50378"/>
                    <a:pt x="130596" y="46732"/>
                    <a:pt x="123006" y="43755"/>
                  </a:cubicBezTo>
                  <a:cubicBezTo>
                    <a:pt x="115416" y="40779"/>
                    <a:pt x="107602" y="39290"/>
                    <a:pt x="99566" y="39290"/>
                  </a:cubicBezTo>
                  <a:cubicBezTo>
                    <a:pt x="93315" y="39290"/>
                    <a:pt x="87734" y="39662"/>
                    <a:pt x="82823" y="40407"/>
                  </a:cubicBezTo>
                  <a:cubicBezTo>
                    <a:pt x="77911" y="41151"/>
                    <a:pt x="73744" y="42639"/>
                    <a:pt x="70321" y="44871"/>
                  </a:cubicBezTo>
                  <a:cubicBezTo>
                    <a:pt x="66898" y="47104"/>
                    <a:pt x="64293" y="50378"/>
                    <a:pt x="62508" y="54694"/>
                  </a:cubicBezTo>
                  <a:cubicBezTo>
                    <a:pt x="60722" y="59010"/>
                    <a:pt x="59829" y="64591"/>
                    <a:pt x="59829" y="71437"/>
                  </a:cubicBezTo>
                  <a:cubicBezTo>
                    <a:pt x="59829" y="74712"/>
                    <a:pt x="59829" y="78135"/>
                    <a:pt x="59829" y="81706"/>
                  </a:cubicBezTo>
                  <a:cubicBezTo>
                    <a:pt x="59829" y="85278"/>
                    <a:pt x="61466" y="88106"/>
                    <a:pt x="64740" y="90190"/>
                  </a:cubicBezTo>
                  <a:cubicBezTo>
                    <a:pt x="65335" y="90487"/>
                    <a:pt x="66823" y="91306"/>
                    <a:pt x="69205" y="92645"/>
                  </a:cubicBezTo>
                  <a:cubicBezTo>
                    <a:pt x="71586" y="93985"/>
                    <a:pt x="74116" y="95473"/>
                    <a:pt x="76795" y="97110"/>
                  </a:cubicBezTo>
                  <a:cubicBezTo>
                    <a:pt x="79474" y="98747"/>
                    <a:pt x="81930" y="100310"/>
                    <a:pt x="84162" y="101798"/>
                  </a:cubicBezTo>
                  <a:cubicBezTo>
                    <a:pt x="86394" y="103287"/>
                    <a:pt x="87808" y="104179"/>
                    <a:pt x="88404" y="104477"/>
                  </a:cubicBezTo>
                  <a:cubicBezTo>
                    <a:pt x="88999" y="104775"/>
                    <a:pt x="90190" y="105742"/>
                    <a:pt x="91975" y="107379"/>
                  </a:cubicBezTo>
                  <a:cubicBezTo>
                    <a:pt x="93761" y="109016"/>
                    <a:pt x="95771" y="110728"/>
                    <a:pt x="98003" y="112514"/>
                  </a:cubicBezTo>
                  <a:cubicBezTo>
                    <a:pt x="100235" y="114300"/>
                    <a:pt x="102245" y="115937"/>
                    <a:pt x="104031" y="117425"/>
                  </a:cubicBezTo>
                  <a:cubicBezTo>
                    <a:pt x="105816" y="118913"/>
                    <a:pt x="107007" y="119806"/>
                    <a:pt x="107602" y="120104"/>
                  </a:cubicBezTo>
                  <a:cubicBezTo>
                    <a:pt x="115044" y="125760"/>
                    <a:pt x="122857" y="129778"/>
                    <a:pt x="131043" y="132159"/>
                  </a:cubicBezTo>
                  <a:cubicBezTo>
                    <a:pt x="139228" y="134540"/>
                    <a:pt x="147637" y="137368"/>
                    <a:pt x="156269" y="140642"/>
                  </a:cubicBezTo>
                  <a:cubicBezTo>
                    <a:pt x="166390" y="144214"/>
                    <a:pt x="175394" y="149349"/>
                    <a:pt x="183281" y="156046"/>
                  </a:cubicBezTo>
                  <a:cubicBezTo>
                    <a:pt x="191169" y="162743"/>
                    <a:pt x="197792" y="170408"/>
                    <a:pt x="203150" y="179040"/>
                  </a:cubicBezTo>
                  <a:cubicBezTo>
                    <a:pt x="208508" y="187672"/>
                    <a:pt x="212601" y="197048"/>
                    <a:pt x="215428" y="207169"/>
                  </a:cubicBezTo>
                  <a:cubicBezTo>
                    <a:pt x="218256" y="217289"/>
                    <a:pt x="219670" y="227558"/>
                    <a:pt x="219670" y="237976"/>
                  </a:cubicBezTo>
                  <a:cubicBezTo>
                    <a:pt x="219670" y="244822"/>
                    <a:pt x="219372" y="251891"/>
                    <a:pt x="218777" y="259184"/>
                  </a:cubicBezTo>
                  <a:cubicBezTo>
                    <a:pt x="218182" y="266477"/>
                    <a:pt x="216693" y="273248"/>
                    <a:pt x="214312" y="279499"/>
                  </a:cubicBezTo>
                  <a:cubicBezTo>
                    <a:pt x="211931" y="285750"/>
                    <a:pt x="208434" y="291256"/>
                    <a:pt x="203820" y="296019"/>
                  </a:cubicBezTo>
                  <a:cubicBezTo>
                    <a:pt x="199206" y="300781"/>
                    <a:pt x="192881" y="304205"/>
                    <a:pt x="184844" y="306288"/>
                  </a:cubicBezTo>
                  <a:cubicBezTo>
                    <a:pt x="176212" y="308372"/>
                    <a:pt x="167283" y="310753"/>
                    <a:pt x="158055" y="313432"/>
                  </a:cubicBezTo>
                  <a:cubicBezTo>
                    <a:pt x="148828" y="316111"/>
                    <a:pt x="139898" y="317450"/>
                    <a:pt x="131266" y="317450"/>
                  </a:cubicBezTo>
                  <a:cubicBezTo>
                    <a:pt x="123229" y="317450"/>
                    <a:pt x="116011" y="315962"/>
                    <a:pt x="109612" y="312985"/>
                  </a:cubicBezTo>
                  <a:cubicBezTo>
                    <a:pt x="103212" y="310009"/>
                    <a:pt x="97333" y="306735"/>
                    <a:pt x="91975" y="303163"/>
                  </a:cubicBezTo>
                  <a:cubicBezTo>
                    <a:pt x="86618" y="299591"/>
                    <a:pt x="81409" y="296317"/>
                    <a:pt x="76349" y="293340"/>
                  </a:cubicBezTo>
                  <a:cubicBezTo>
                    <a:pt x="71288" y="290364"/>
                    <a:pt x="66079" y="288875"/>
                    <a:pt x="60722" y="288875"/>
                  </a:cubicBezTo>
                  <a:lnTo>
                    <a:pt x="58489" y="288875"/>
                  </a:lnTo>
                  <a:lnTo>
                    <a:pt x="39737" y="306288"/>
                  </a:lnTo>
                  <a:cubicBezTo>
                    <a:pt x="39439" y="306288"/>
                    <a:pt x="38769" y="306363"/>
                    <a:pt x="37728" y="306511"/>
                  </a:cubicBezTo>
                  <a:cubicBezTo>
                    <a:pt x="36686" y="306660"/>
                    <a:pt x="35867" y="306735"/>
                    <a:pt x="35272" y="306735"/>
                  </a:cubicBezTo>
                  <a:cubicBezTo>
                    <a:pt x="28128" y="306735"/>
                    <a:pt x="22324" y="304949"/>
                    <a:pt x="17859" y="301377"/>
                  </a:cubicBezTo>
                  <a:cubicBezTo>
                    <a:pt x="13394" y="297805"/>
                    <a:pt x="9822" y="293266"/>
                    <a:pt x="7143" y="287759"/>
                  </a:cubicBezTo>
                  <a:cubicBezTo>
                    <a:pt x="4465" y="282252"/>
                    <a:pt x="2604" y="276374"/>
                    <a:pt x="1562" y="270123"/>
                  </a:cubicBezTo>
                  <a:cubicBezTo>
                    <a:pt x="521" y="263872"/>
                    <a:pt x="0" y="258068"/>
                    <a:pt x="0" y="252710"/>
                  </a:cubicBezTo>
                  <a:cubicBezTo>
                    <a:pt x="0" y="251519"/>
                    <a:pt x="223" y="248915"/>
                    <a:pt x="669" y="244897"/>
                  </a:cubicBezTo>
                  <a:cubicBezTo>
                    <a:pt x="1116" y="240878"/>
                    <a:pt x="1488" y="238125"/>
                    <a:pt x="1786" y="236637"/>
                  </a:cubicBezTo>
                  <a:cubicBezTo>
                    <a:pt x="2679" y="231576"/>
                    <a:pt x="3795" y="226219"/>
                    <a:pt x="5134" y="220563"/>
                  </a:cubicBezTo>
                  <a:cubicBezTo>
                    <a:pt x="6474" y="214908"/>
                    <a:pt x="8483" y="209847"/>
                    <a:pt x="11162" y="205383"/>
                  </a:cubicBezTo>
                  <a:cubicBezTo>
                    <a:pt x="11459" y="205085"/>
                    <a:pt x="11757" y="204713"/>
                    <a:pt x="12055" y="204266"/>
                  </a:cubicBezTo>
                  <a:cubicBezTo>
                    <a:pt x="12352" y="203820"/>
                    <a:pt x="12650" y="203597"/>
                    <a:pt x="12948" y="203597"/>
                  </a:cubicBezTo>
                  <a:lnTo>
                    <a:pt x="34825" y="203597"/>
                  </a:lnTo>
                  <a:cubicBezTo>
                    <a:pt x="35718" y="203597"/>
                    <a:pt x="37132" y="205011"/>
                    <a:pt x="39067" y="207838"/>
                  </a:cubicBezTo>
                  <a:cubicBezTo>
                    <a:pt x="41002" y="210666"/>
                    <a:pt x="42267" y="212378"/>
                    <a:pt x="42862" y="212973"/>
                  </a:cubicBezTo>
                  <a:cubicBezTo>
                    <a:pt x="46732" y="220712"/>
                    <a:pt x="51122" y="229195"/>
                    <a:pt x="56034" y="238422"/>
                  </a:cubicBezTo>
                  <a:cubicBezTo>
                    <a:pt x="60945" y="247650"/>
                    <a:pt x="66526" y="256431"/>
                    <a:pt x="72777" y="264765"/>
                  </a:cubicBezTo>
                  <a:cubicBezTo>
                    <a:pt x="79027" y="273099"/>
                    <a:pt x="86246" y="280020"/>
                    <a:pt x="94431" y="285527"/>
                  </a:cubicBezTo>
                  <a:cubicBezTo>
                    <a:pt x="102617" y="291033"/>
                    <a:pt x="112067" y="293787"/>
                    <a:pt x="122783" y="293787"/>
                  </a:cubicBezTo>
                  <a:cubicBezTo>
                    <a:pt x="127545" y="293787"/>
                    <a:pt x="133722" y="292224"/>
                    <a:pt x="141312" y="289098"/>
                  </a:cubicBezTo>
                  <a:cubicBezTo>
                    <a:pt x="148902" y="285973"/>
                    <a:pt x="156269" y="281955"/>
                    <a:pt x="163413" y="277043"/>
                  </a:cubicBezTo>
                  <a:cubicBezTo>
                    <a:pt x="170557" y="272132"/>
                    <a:pt x="176659" y="266849"/>
                    <a:pt x="181719" y="261193"/>
                  </a:cubicBezTo>
                  <a:cubicBezTo>
                    <a:pt x="186779" y="255538"/>
                    <a:pt x="189309" y="250031"/>
                    <a:pt x="189309" y="244673"/>
                  </a:cubicBezTo>
                  <a:lnTo>
                    <a:pt x="189309" y="219670"/>
                  </a:lnTo>
                  <a:cubicBezTo>
                    <a:pt x="189309" y="219372"/>
                    <a:pt x="189011" y="218480"/>
                    <a:pt x="188416" y="216991"/>
                  </a:cubicBezTo>
                  <a:cubicBezTo>
                    <a:pt x="187821" y="215503"/>
                    <a:pt x="187225" y="214015"/>
                    <a:pt x="186630" y="212526"/>
                  </a:cubicBezTo>
                  <a:cubicBezTo>
                    <a:pt x="186035" y="211038"/>
                    <a:pt x="185365" y="209624"/>
                    <a:pt x="184621" y="208285"/>
                  </a:cubicBezTo>
                  <a:cubicBezTo>
                    <a:pt x="183877" y="206945"/>
                    <a:pt x="183356" y="205978"/>
                    <a:pt x="183058" y="205383"/>
                  </a:cubicBezTo>
                  <a:cubicBezTo>
                    <a:pt x="180379" y="200620"/>
                    <a:pt x="177626" y="196751"/>
                    <a:pt x="174798" y="193774"/>
                  </a:cubicBezTo>
                  <a:cubicBezTo>
                    <a:pt x="171971" y="190797"/>
                    <a:pt x="168920" y="188342"/>
                    <a:pt x="165645" y="186407"/>
                  </a:cubicBezTo>
                  <a:cubicBezTo>
                    <a:pt x="162371" y="184472"/>
                    <a:pt x="158799" y="182686"/>
                    <a:pt x="154930" y="181049"/>
                  </a:cubicBezTo>
                  <a:cubicBezTo>
                    <a:pt x="151060" y="179412"/>
                    <a:pt x="146744" y="177552"/>
                    <a:pt x="141982" y="175468"/>
                  </a:cubicBezTo>
                  <a:cubicBezTo>
                    <a:pt x="139898" y="174575"/>
                    <a:pt x="135805" y="172715"/>
                    <a:pt x="129703" y="169887"/>
                  </a:cubicBezTo>
                  <a:cubicBezTo>
                    <a:pt x="123601" y="167059"/>
                    <a:pt x="117053" y="164083"/>
                    <a:pt x="110058" y="160957"/>
                  </a:cubicBezTo>
                  <a:cubicBezTo>
                    <a:pt x="103063" y="157832"/>
                    <a:pt x="96292" y="154781"/>
                    <a:pt x="89743" y="151805"/>
                  </a:cubicBezTo>
                  <a:cubicBezTo>
                    <a:pt x="83195" y="148828"/>
                    <a:pt x="78581" y="146744"/>
                    <a:pt x="75902" y="145554"/>
                  </a:cubicBezTo>
                  <a:cubicBezTo>
                    <a:pt x="56257" y="136326"/>
                    <a:pt x="41820" y="124122"/>
                    <a:pt x="32593" y="108942"/>
                  </a:cubicBezTo>
                  <a:cubicBezTo>
                    <a:pt x="23366" y="93762"/>
                    <a:pt x="18752" y="75604"/>
                    <a:pt x="18752" y="54471"/>
                  </a:cubicBezTo>
                  <a:cubicBezTo>
                    <a:pt x="18752" y="48220"/>
                    <a:pt x="20612" y="41895"/>
                    <a:pt x="24333" y="35495"/>
                  </a:cubicBezTo>
                  <a:cubicBezTo>
                    <a:pt x="28054" y="29096"/>
                    <a:pt x="32668" y="23217"/>
                    <a:pt x="38174" y="17859"/>
                  </a:cubicBezTo>
                  <a:cubicBezTo>
                    <a:pt x="43681" y="12501"/>
                    <a:pt x="49783" y="8185"/>
                    <a:pt x="56480" y="4911"/>
                  </a:cubicBezTo>
                  <a:cubicBezTo>
                    <a:pt x="63177" y="1637"/>
                    <a:pt x="69651" y="0"/>
                    <a:pt x="75902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Freeform: Shape 141"/>
            <p:cNvSpPr/>
            <p:nvPr/>
          </p:nvSpPr>
          <p:spPr>
            <a:xfrm>
              <a:off x="3132176" y="1832159"/>
              <a:ext cx="588276" cy="714336"/>
            </a:xfrm>
            <a:custGeom>
              <a:avLst/>
              <a:gdLst/>
              <a:ahLst/>
              <a:cxnLst/>
              <a:rect l="l" t="t" r="r" b="b"/>
              <a:pathLst>
                <a:path w="256282" h="311200">
                  <a:moveTo>
                    <a:pt x="129480" y="0"/>
                  </a:moveTo>
                  <a:cubicBezTo>
                    <a:pt x="135731" y="0"/>
                    <a:pt x="141535" y="1042"/>
                    <a:pt x="146893" y="3126"/>
                  </a:cubicBezTo>
                  <a:cubicBezTo>
                    <a:pt x="147786" y="3423"/>
                    <a:pt x="150019" y="4242"/>
                    <a:pt x="153591" y="5581"/>
                  </a:cubicBezTo>
                  <a:cubicBezTo>
                    <a:pt x="157162" y="6921"/>
                    <a:pt x="161106" y="8409"/>
                    <a:pt x="165422" y="10046"/>
                  </a:cubicBezTo>
                  <a:cubicBezTo>
                    <a:pt x="169738" y="11683"/>
                    <a:pt x="173980" y="13395"/>
                    <a:pt x="178147" y="15181"/>
                  </a:cubicBezTo>
                  <a:cubicBezTo>
                    <a:pt x="182314" y="16967"/>
                    <a:pt x="185589" y="18306"/>
                    <a:pt x="187970" y="19199"/>
                  </a:cubicBezTo>
                  <a:cubicBezTo>
                    <a:pt x="193923" y="21580"/>
                    <a:pt x="199058" y="24780"/>
                    <a:pt x="203374" y="28798"/>
                  </a:cubicBezTo>
                  <a:cubicBezTo>
                    <a:pt x="207690" y="32817"/>
                    <a:pt x="212080" y="36910"/>
                    <a:pt x="216545" y="41077"/>
                  </a:cubicBezTo>
                  <a:cubicBezTo>
                    <a:pt x="221010" y="45244"/>
                    <a:pt x="225549" y="49560"/>
                    <a:pt x="230163" y="54025"/>
                  </a:cubicBezTo>
                  <a:cubicBezTo>
                    <a:pt x="234776" y="58490"/>
                    <a:pt x="239018" y="63178"/>
                    <a:pt x="242887" y="68089"/>
                  </a:cubicBezTo>
                  <a:cubicBezTo>
                    <a:pt x="246757" y="73000"/>
                    <a:pt x="249957" y="78209"/>
                    <a:pt x="252487" y="83716"/>
                  </a:cubicBezTo>
                  <a:cubicBezTo>
                    <a:pt x="255017" y="89223"/>
                    <a:pt x="256282" y="95250"/>
                    <a:pt x="256282" y="101799"/>
                  </a:cubicBezTo>
                  <a:cubicBezTo>
                    <a:pt x="256282" y="108049"/>
                    <a:pt x="254719" y="114523"/>
                    <a:pt x="251594" y="121221"/>
                  </a:cubicBezTo>
                  <a:cubicBezTo>
                    <a:pt x="248468" y="127918"/>
                    <a:pt x="244301" y="133946"/>
                    <a:pt x="239092" y="139303"/>
                  </a:cubicBezTo>
                  <a:cubicBezTo>
                    <a:pt x="233883" y="144661"/>
                    <a:pt x="228079" y="149126"/>
                    <a:pt x="221679" y="152698"/>
                  </a:cubicBezTo>
                  <a:cubicBezTo>
                    <a:pt x="215280" y="156270"/>
                    <a:pt x="208955" y="158056"/>
                    <a:pt x="202704" y="158056"/>
                  </a:cubicBezTo>
                  <a:cubicBezTo>
                    <a:pt x="196155" y="158056"/>
                    <a:pt x="189756" y="156940"/>
                    <a:pt x="183505" y="154707"/>
                  </a:cubicBezTo>
                  <a:cubicBezTo>
                    <a:pt x="177254" y="152475"/>
                    <a:pt x="170855" y="151358"/>
                    <a:pt x="164306" y="151358"/>
                  </a:cubicBezTo>
                  <a:cubicBezTo>
                    <a:pt x="158651" y="151358"/>
                    <a:pt x="153144" y="151954"/>
                    <a:pt x="147786" y="153144"/>
                  </a:cubicBezTo>
                  <a:cubicBezTo>
                    <a:pt x="142428" y="154335"/>
                    <a:pt x="136922" y="154930"/>
                    <a:pt x="131266" y="154930"/>
                  </a:cubicBezTo>
                  <a:cubicBezTo>
                    <a:pt x="124718" y="154930"/>
                    <a:pt x="118244" y="154112"/>
                    <a:pt x="111844" y="152475"/>
                  </a:cubicBezTo>
                  <a:cubicBezTo>
                    <a:pt x="105445" y="150838"/>
                    <a:pt x="98971" y="150019"/>
                    <a:pt x="92422" y="150019"/>
                  </a:cubicBezTo>
                  <a:cubicBezTo>
                    <a:pt x="87957" y="150019"/>
                    <a:pt x="82227" y="150465"/>
                    <a:pt x="75232" y="151358"/>
                  </a:cubicBezTo>
                  <a:cubicBezTo>
                    <a:pt x="68238" y="152251"/>
                    <a:pt x="62656" y="154484"/>
                    <a:pt x="58489" y="158056"/>
                  </a:cubicBezTo>
                  <a:cubicBezTo>
                    <a:pt x="58192" y="158056"/>
                    <a:pt x="57894" y="158428"/>
                    <a:pt x="57596" y="159172"/>
                  </a:cubicBezTo>
                  <a:cubicBezTo>
                    <a:pt x="57299" y="159916"/>
                    <a:pt x="57150" y="160586"/>
                    <a:pt x="57150" y="161181"/>
                  </a:cubicBezTo>
                  <a:lnTo>
                    <a:pt x="57150" y="175022"/>
                  </a:lnTo>
                  <a:cubicBezTo>
                    <a:pt x="57150" y="178594"/>
                    <a:pt x="57522" y="182836"/>
                    <a:pt x="58266" y="187747"/>
                  </a:cubicBezTo>
                  <a:cubicBezTo>
                    <a:pt x="59010" y="192658"/>
                    <a:pt x="59085" y="196900"/>
                    <a:pt x="58489" y="200472"/>
                  </a:cubicBezTo>
                  <a:cubicBezTo>
                    <a:pt x="61168" y="208508"/>
                    <a:pt x="63549" y="216247"/>
                    <a:pt x="65633" y="223689"/>
                  </a:cubicBezTo>
                  <a:cubicBezTo>
                    <a:pt x="67717" y="231130"/>
                    <a:pt x="70321" y="238051"/>
                    <a:pt x="73447" y="244450"/>
                  </a:cubicBezTo>
                  <a:cubicBezTo>
                    <a:pt x="76572" y="250850"/>
                    <a:pt x="80516" y="256803"/>
                    <a:pt x="85278" y="262310"/>
                  </a:cubicBezTo>
                  <a:cubicBezTo>
                    <a:pt x="90041" y="267816"/>
                    <a:pt x="96441" y="272505"/>
                    <a:pt x="104477" y="276374"/>
                  </a:cubicBezTo>
                  <a:cubicBezTo>
                    <a:pt x="104775" y="276374"/>
                    <a:pt x="105519" y="276523"/>
                    <a:pt x="106710" y="276821"/>
                  </a:cubicBezTo>
                  <a:cubicBezTo>
                    <a:pt x="107900" y="277118"/>
                    <a:pt x="108793" y="277416"/>
                    <a:pt x="109389" y="277714"/>
                  </a:cubicBezTo>
                  <a:cubicBezTo>
                    <a:pt x="109984" y="278011"/>
                    <a:pt x="111100" y="278383"/>
                    <a:pt x="112737" y="278830"/>
                  </a:cubicBezTo>
                  <a:cubicBezTo>
                    <a:pt x="114374" y="279276"/>
                    <a:pt x="115342" y="279499"/>
                    <a:pt x="115639" y="279499"/>
                  </a:cubicBezTo>
                  <a:lnTo>
                    <a:pt x="151805" y="279499"/>
                  </a:lnTo>
                  <a:cubicBezTo>
                    <a:pt x="158353" y="279499"/>
                    <a:pt x="164157" y="278086"/>
                    <a:pt x="169217" y="275258"/>
                  </a:cubicBezTo>
                  <a:cubicBezTo>
                    <a:pt x="174278" y="272430"/>
                    <a:pt x="178817" y="268933"/>
                    <a:pt x="182835" y="264765"/>
                  </a:cubicBezTo>
                  <a:cubicBezTo>
                    <a:pt x="186854" y="260598"/>
                    <a:pt x="190574" y="255985"/>
                    <a:pt x="193997" y="250924"/>
                  </a:cubicBezTo>
                  <a:cubicBezTo>
                    <a:pt x="197420" y="245864"/>
                    <a:pt x="200769" y="241102"/>
                    <a:pt x="204043" y="236637"/>
                  </a:cubicBezTo>
                  <a:cubicBezTo>
                    <a:pt x="207615" y="231577"/>
                    <a:pt x="212601" y="227484"/>
                    <a:pt x="219000" y="224359"/>
                  </a:cubicBezTo>
                  <a:cubicBezTo>
                    <a:pt x="225400" y="221233"/>
                    <a:pt x="231428" y="218480"/>
                    <a:pt x="237083" y="216099"/>
                  </a:cubicBezTo>
                  <a:cubicBezTo>
                    <a:pt x="241250" y="217885"/>
                    <a:pt x="244376" y="219671"/>
                    <a:pt x="246459" y="221456"/>
                  </a:cubicBezTo>
                  <a:cubicBezTo>
                    <a:pt x="248543" y="223242"/>
                    <a:pt x="249585" y="226517"/>
                    <a:pt x="249585" y="231279"/>
                  </a:cubicBezTo>
                  <a:cubicBezTo>
                    <a:pt x="249585" y="237530"/>
                    <a:pt x="247650" y="244153"/>
                    <a:pt x="243780" y="251148"/>
                  </a:cubicBezTo>
                  <a:cubicBezTo>
                    <a:pt x="239911" y="258143"/>
                    <a:pt x="235074" y="264765"/>
                    <a:pt x="229270" y="271016"/>
                  </a:cubicBezTo>
                  <a:cubicBezTo>
                    <a:pt x="223465" y="277267"/>
                    <a:pt x="217140" y="282699"/>
                    <a:pt x="210294" y="287313"/>
                  </a:cubicBezTo>
                  <a:cubicBezTo>
                    <a:pt x="203448" y="291927"/>
                    <a:pt x="197048" y="294978"/>
                    <a:pt x="191095" y="296466"/>
                  </a:cubicBezTo>
                  <a:lnTo>
                    <a:pt x="136178" y="310753"/>
                  </a:lnTo>
                  <a:cubicBezTo>
                    <a:pt x="135880" y="311051"/>
                    <a:pt x="134689" y="311200"/>
                    <a:pt x="132606" y="311200"/>
                  </a:cubicBezTo>
                  <a:cubicBezTo>
                    <a:pt x="130522" y="311200"/>
                    <a:pt x="129034" y="311200"/>
                    <a:pt x="128141" y="311200"/>
                  </a:cubicBezTo>
                  <a:cubicBezTo>
                    <a:pt x="118318" y="311200"/>
                    <a:pt x="107900" y="308670"/>
                    <a:pt x="96887" y="303610"/>
                  </a:cubicBezTo>
                  <a:cubicBezTo>
                    <a:pt x="85874" y="298549"/>
                    <a:pt x="75530" y="292150"/>
                    <a:pt x="65856" y="284411"/>
                  </a:cubicBezTo>
                  <a:cubicBezTo>
                    <a:pt x="56182" y="276672"/>
                    <a:pt x="47550" y="267965"/>
                    <a:pt x="39960" y="258291"/>
                  </a:cubicBezTo>
                  <a:cubicBezTo>
                    <a:pt x="32370" y="248618"/>
                    <a:pt x="27087" y="239316"/>
                    <a:pt x="24110" y="230386"/>
                  </a:cubicBezTo>
                  <a:cubicBezTo>
                    <a:pt x="22324" y="225028"/>
                    <a:pt x="21282" y="219596"/>
                    <a:pt x="20985" y="214089"/>
                  </a:cubicBezTo>
                  <a:cubicBezTo>
                    <a:pt x="20687" y="208583"/>
                    <a:pt x="20687" y="202927"/>
                    <a:pt x="20985" y="197123"/>
                  </a:cubicBezTo>
                  <a:cubicBezTo>
                    <a:pt x="21282" y="191319"/>
                    <a:pt x="21580" y="185514"/>
                    <a:pt x="21878" y="179710"/>
                  </a:cubicBezTo>
                  <a:cubicBezTo>
                    <a:pt x="22175" y="173906"/>
                    <a:pt x="21878" y="168176"/>
                    <a:pt x="20985" y="162521"/>
                  </a:cubicBezTo>
                  <a:cubicBezTo>
                    <a:pt x="19199" y="160437"/>
                    <a:pt x="17115" y="158502"/>
                    <a:pt x="14734" y="156716"/>
                  </a:cubicBezTo>
                  <a:cubicBezTo>
                    <a:pt x="12353" y="154930"/>
                    <a:pt x="10046" y="153070"/>
                    <a:pt x="7813" y="151135"/>
                  </a:cubicBezTo>
                  <a:cubicBezTo>
                    <a:pt x="5581" y="149200"/>
                    <a:pt x="3721" y="147042"/>
                    <a:pt x="2232" y="144661"/>
                  </a:cubicBezTo>
                  <a:cubicBezTo>
                    <a:pt x="744" y="142280"/>
                    <a:pt x="0" y="139601"/>
                    <a:pt x="0" y="136624"/>
                  </a:cubicBezTo>
                  <a:cubicBezTo>
                    <a:pt x="0" y="133648"/>
                    <a:pt x="670" y="131341"/>
                    <a:pt x="2009" y="129704"/>
                  </a:cubicBezTo>
                  <a:cubicBezTo>
                    <a:pt x="3348" y="128067"/>
                    <a:pt x="4911" y="126653"/>
                    <a:pt x="6697" y="125462"/>
                  </a:cubicBezTo>
                  <a:cubicBezTo>
                    <a:pt x="8483" y="124272"/>
                    <a:pt x="10418" y="123081"/>
                    <a:pt x="12501" y="121890"/>
                  </a:cubicBezTo>
                  <a:cubicBezTo>
                    <a:pt x="14585" y="120700"/>
                    <a:pt x="16371" y="119063"/>
                    <a:pt x="17859" y="116979"/>
                  </a:cubicBezTo>
                  <a:cubicBezTo>
                    <a:pt x="19943" y="113407"/>
                    <a:pt x="21580" y="109612"/>
                    <a:pt x="22771" y="105594"/>
                  </a:cubicBezTo>
                  <a:cubicBezTo>
                    <a:pt x="23961" y="101575"/>
                    <a:pt x="24929" y="97408"/>
                    <a:pt x="25673" y="93092"/>
                  </a:cubicBezTo>
                  <a:cubicBezTo>
                    <a:pt x="26417" y="88776"/>
                    <a:pt x="27235" y="84460"/>
                    <a:pt x="28128" y="80144"/>
                  </a:cubicBezTo>
                  <a:cubicBezTo>
                    <a:pt x="29021" y="75828"/>
                    <a:pt x="30212" y="71735"/>
                    <a:pt x="31700" y="67866"/>
                  </a:cubicBezTo>
                  <a:cubicBezTo>
                    <a:pt x="36760" y="56257"/>
                    <a:pt x="41672" y="47104"/>
                    <a:pt x="46434" y="40407"/>
                  </a:cubicBezTo>
                  <a:cubicBezTo>
                    <a:pt x="51197" y="33710"/>
                    <a:pt x="56480" y="28352"/>
                    <a:pt x="62284" y="24334"/>
                  </a:cubicBezTo>
                  <a:cubicBezTo>
                    <a:pt x="68089" y="20315"/>
                    <a:pt x="74860" y="17041"/>
                    <a:pt x="82599" y="14511"/>
                  </a:cubicBezTo>
                  <a:cubicBezTo>
                    <a:pt x="90339" y="11981"/>
                    <a:pt x="99715" y="9228"/>
                    <a:pt x="110728" y="6251"/>
                  </a:cubicBezTo>
                  <a:cubicBezTo>
                    <a:pt x="114002" y="5358"/>
                    <a:pt x="117128" y="4093"/>
                    <a:pt x="120104" y="2456"/>
                  </a:cubicBezTo>
                  <a:cubicBezTo>
                    <a:pt x="123081" y="819"/>
                    <a:pt x="126206" y="0"/>
                    <a:pt x="129480" y="0"/>
                  </a:cubicBezTo>
                  <a:close/>
                  <a:moveTo>
                    <a:pt x="150019" y="26789"/>
                  </a:moveTo>
                  <a:cubicBezTo>
                    <a:pt x="149423" y="26789"/>
                    <a:pt x="148307" y="27236"/>
                    <a:pt x="146670" y="28129"/>
                  </a:cubicBezTo>
                  <a:cubicBezTo>
                    <a:pt x="145033" y="29022"/>
                    <a:pt x="143247" y="29915"/>
                    <a:pt x="141312" y="30808"/>
                  </a:cubicBezTo>
                  <a:cubicBezTo>
                    <a:pt x="139377" y="31701"/>
                    <a:pt x="137592" y="32519"/>
                    <a:pt x="135954" y="33263"/>
                  </a:cubicBezTo>
                  <a:cubicBezTo>
                    <a:pt x="134317" y="34007"/>
                    <a:pt x="133350" y="34528"/>
                    <a:pt x="133052" y="34826"/>
                  </a:cubicBezTo>
                  <a:cubicBezTo>
                    <a:pt x="123527" y="38696"/>
                    <a:pt x="114821" y="42193"/>
                    <a:pt x="106933" y="45318"/>
                  </a:cubicBezTo>
                  <a:cubicBezTo>
                    <a:pt x="99045" y="48444"/>
                    <a:pt x="92348" y="52313"/>
                    <a:pt x="86841" y="56927"/>
                  </a:cubicBezTo>
                  <a:cubicBezTo>
                    <a:pt x="81334" y="61541"/>
                    <a:pt x="77093" y="67271"/>
                    <a:pt x="74116" y="74117"/>
                  </a:cubicBezTo>
                  <a:cubicBezTo>
                    <a:pt x="71140" y="80963"/>
                    <a:pt x="69651" y="90190"/>
                    <a:pt x="69651" y="101799"/>
                  </a:cubicBezTo>
                  <a:lnTo>
                    <a:pt x="69651" y="107156"/>
                  </a:lnTo>
                  <a:cubicBezTo>
                    <a:pt x="71735" y="110431"/>
                    <a:pt x="74712" y="113258"/>
                    <a:pt x="78581" y="115640"/>
                  </a:cubicBezTo>
                  <a:cubicBezTo>
                    <a:pt x="82451" y="118021"/>
                    <a:pt x="86469" y="120030"/>
                    <a:pt x="90636" y="121667"/>
                  </a:cubicBezTo>
                  <a:cubicBezTo>
                    <a:pt x="94803" y="123304"/>
                    <a:pt x="99119" y="124644"/>
                    <a:pt x="103584" y="125686"/>
                  </a:cubicBezTo>
                  <a:cubicBezTo>
                    <a:pt x="108049" y="126727"/>
                    <a:pt x="112067" y="127397"/>
                    <a:pt x="115639" y="127695"/>
                  </a:cubicBezTo>
                  <a:cubicBezTo>
                    <a:pt x="123081" y="127397"/>
                    <a:pt x="130894" y="127248"/>
                    <a:pt x="139080" y="127248"/>
                  </a:cubicBezTo>
                  <a:cubicBezTo>
                    <a:pt x="147265" y="127248"/>
                    <a:pt x="155376" y="126653"/>
                    <a:pt x="163413" y="125462"/>
                  </a:cubicBezTo>
                  <a:cubicBezTo>
                    <a:pt x="171450" y="124272"/>
                    <a:pt x="179115" y="122039"/>
                    <a:pt x="186407" y="118765"/>
                  </a:cubicBezTo>
                  <a:cubicBezTo>
                    <a:pt x="193700" y="115491"/>
                    <a:pt x="200025" y="110579"/>
                    <a:pt x="205383" y="104031"/>
                  </a:cubicBezTo>
                  <a:lnTo>
                    <a:pt x="205383" y="96441"/>
                  </a:lnTo>
                  <a:cubicBezTo>
                    <a:pt x="205383" y="90190"/>
                    <a:pt x="204043" y="83046"/>
                    <a:pt x="201364" y="75010"/>
                  </a:cubicBezTo>
                  <a:cubicBezTo>
                    <a:pt x="198685" y="66973"/>
                    <a:pt x="195039" y="59383"/>
                    <a:pt x="190425" y="52239"/>
                  </a:cubicBezTo>
                  <a:cubicBezTo>
                    <a:pt x="185812" y="45095"/>
                    <a:pt x="180454" y="39068"/>
                    <a:pt x="174352" y="34156"/>
                  </a:cubicBezTo>
                  <a:cubicBezTo>
                    <a:pt x="168250" y="29245"/>
                    <a:pt x="161776" y="26789"/>
                    <a:pt x="154930" y="26789"/>
                  </a:cubicBezTo>
                  <a:lnTo>
                    <a:pt x="150019" y="26789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Freeform: Shape 140"/>
            <p:cNvSpPr/>
            <p:nvPr/>
          </p:nvSpPr>
          <p:spPr>
            <a:xfrm>
              <a:off x="4780114" y="1835237"/>
              <a:ext cx="55857" cy="3074"/>
            </a:xfrm>
            <a:custGeom>
              <a:avLst/>
              <a:gdLst/>
              <a:ahLst/>
              <a:cxnLst/>
              <a:rect l="l" t="t" r="r" b="b"/>
              <a:pathLst>
                <a:path w="24334" h="1339">
                  <a:moveTo>
                    <a:pt x="3224" y="0"/>
                  </a:moveTo>
                  <a:cubicBezTo>
                    <a:pt x="6051" y="0"/>
                    <a:pt x="9177" y="0"/>
                    <a:pt x="12600" y="0"/>
                  </a:cubicBezTo>
                  <a:cubicBezTo>
                    <a:pt x="16023" y="0"/>
                    <a:pt x="18999" y="0"/>
                    <a:pt x="21529" y="0"/>
                  </a:cubicBezTo>
                  <a:cubicBezTo>
                    <a:pt x="24059" y="0"/>
                    <a:pt x="24878" y="148"/>
                    <a:pt x="23985" y="446"/>
                  </a:cubicBezTo>
                  <a:cubicBezTo>
                    <a:pt x="23092" y="744"/>
                    <a:pt x="21604" y="967"/>
                    <a:pt x="19520" y="1116"/>
                  </a:cubicBezTo>
                  <a:cubicBezTo>
                    <a:pt x="17437" y="1265"/>
                    <a:pt x="15130" y="1339"/>
                    <a:pt x="12600" y="1339"/>
                  </a:cubicBezTo>
                  <a:cubicBezTo>
                    <a:pt x="10070" y="1339"/>
                    <a:pt x="7614" y="1265"/>
                    <a:pt x="5233" y="1116"/>
                  </a:cubicBezTo>
                  <a:cubicBezTo>
                    <a:pt x="2851" y="967"/>
                    <a:pt x="1214" y="744"/>
                    <a:pt x="321" y="446"/>
                  </a:cubicBezTo>
                  <a:cubicBezTo>
                    <a:pt x="-571" y="148"/>
                    <a:pt x="396" y="0"/>
                    <a:pt x="3224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Freeform: Shape 139"/>
            <p:cNvSpPr/>
            <p:nvPr/>
          </p:nvSpPr>
          <p:spPr>
            <a:xfrm>
              <a:off x="4124933" y="1836259"/>
              <a:ext cx="152708" cy="25622"/>
            </a:xfrm>
            <a:custGeom>
              <a:avLst/>
              <a:gdLst/>
              <a:ahLst/>
              <a:cxnLst/>
              <a:rect l="l" t="t" r="r" b="b"/>
              <a:pathLst>
                <a:path w="66527" h="11162">
                  <a:moveTo>
                    <a:pt x="0" y="0"/>
                  </a:moveTo>
                  <a:lnTo>
                    <a:pt x="42863" y="0"/>
                  </a:lnTo>
                  <a:cubicBezTo>
                    <a:pt x="44351" y="0"/>
                    <a:pt x="46286" y="298"/>
                    <a:pt x="48667" y="893"/>
                  </a:cubicBezTo>
                  <a:cubicBezTo>
                    <a:pt x="51048" y="1488"/>
                    <a:pt x="53430" y="2381"/>
                    <a:pt x="55811" y="3572"/>
                  </a:cubicBezTo>
                  <a:cubicBezTo>
                    <a:pt x="58192" y="4763"/>
                    <a:pt x="60350" y="6028"/>
                    <a:pt x="62285" y="7367"/>
                  </a:cubicBezTo>
                  <a:cubicBezTo>
                    <a:pt x="64220" y="8707"/>
                    <a:pt x="65634" y="9972"/>
                    <a:pt x="66527" y="11162"/>
                  </a:cubicBezTo>
                  <a:lnTo>
                    <a:pt x="64741" y="11162"/>
                  </a:lnTo>
                  <a:lnTo>
                    <a:pt x="63401" y="11162"/>
                  </a:lnTo>
                  <a:cubicBezTo>
                    <a:pt x="61020" y="10865"/>
                    <a:pt x="57671" y="10418"/>
                    <a:pt x="53355" y="9823"/>
                  </a:cubicBezTo>
                  <a:cubicBezTo>
                    <a:pt x="49039" y="9227"/>
                    <a:pt x="44798" y="8707"/>
                    <a:pt x="40631" y="8260"/>
                  </a:cubicBezTo>
                  <a:cubicBezTo>
                    <a:pt x="36463" y="7814"/>
                    <a:pt x="32743" y="7367"/>
                    <a:pt x="29468" y="6921"/>
                  </a:cubicBezTo>
                  <a:cubicBezTo>
                    <a:pt x="26194" y="6474"/>
                    <a:pt x="24259" y="6251"/>
                    <a:pt x="23664" y="6251"/>
                  </a:cubicBezTo>
                  <a:cubicBezTo>
                    <a:pt x="23069" y="6251"/>
                    <a:pt x="21953" y="6028"/>
                    <a:pt x="20315" y="5581"/>
                  </a:cubicBezTo>
                  <a:cubicBezTo>
                    <a:pt x="18678" y="5135"/>
                    <a:pt x="16744" y="4688"/>
                    <a:pt x="14511" y="4242"/>
                  </a:cubicBezTo>
                  <a:cubicBezTo>
                    <a:pt x="12279" y="3795"/>
                    <a:pt x="10121" y="3349"/>
                    <a:pt x="8037" y="2902"/>
                  </a:cubicBezTo>
                  <a:cubicBezTo>
                    <a:pt x="5954" y="2456"/>
                    <a:pt x="4316" y="2084"/>
                    <a:pt x="3126" y="1786"/>
                  </a:cubicBezTo>
                  <a:cubicBezTo>
                    <a:pt x="2828" y="1488"/>
                    <a:pt x="2307" y="1191"/>
                    <a:pt x="1563" y="893"/>
                  </a:cubicBezTo>
                  <a:cubicBezTo>
                    <a:pt x="819" y="595"/>
                    <a:pt x="298" y="298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Freeform: Shape 138"/>
            <p:cNvSpPr/>
            <p:nvPr/>
          </p:nvSpPr>
          <p:spPr>
            <a:xfrm>
              <a:off x="3831821" y="1839337"/>
              <a:ext cx="550356" cy="714334"/>
            </a:xfrm>
            <a:custGeom>
              <a:avLst/>
              <a:gdLst/>
              <a:ahLst/>
              <a:cxnLst/>
              <a:rect l="l" t="t" r="r" b="b"/>
              <a:pathLst>
                <a:path w="239762" h="311199">
                  <a:moveTo>
                    <a:pt x="105817" y="0"/>
                  </a:moveTo>
                  <a:cubicBezTo>
                    <a:pt x="106412" y="0"/>
                    <a:pt x="107007" y="74"/>
                    <a:pt x="107603" y="223"/>
                  </a:cubicBezTo>
                  <a:cubicBezTo>
                    <a:pt x="108198" y="372"/>
                    <a:pt x="108793" y="446"/>
                    <a:pt x="109389" y="446"/>
                  </a:cubicBezTo>
                  <a:lnTo>
                    <a:pt x="112067" y="446"/>
                  </a:lnTo>
                  <a:lnTo>
                    <a:pt x="146893" y="11162"/>
                  </a:lnTo>
                  <a:cubicBezTo>
                    <a:pt x="148084" y="10864"/>
                    <a:pt x="149721" y="10864"/>
                    <a:pt x="151805" y="11162"/>
                  </a:cubicBezTo>
                  <a:cubicBezTo>
                    <a:pt x="153888" y="11459"/>
                    <a:pt x="156046" y="11831"/>
                    <a:pt x="158279" y="12278"/>
                  </a:cubicBezTo>
                  <a:cubicBezTo>
                    <a:pt x="160511" y="12724"/>
                    <a:pt x="162595" y="13171"/>
                    <a:pt x="164529" y="13617"/>
                  </a:cubicBezTo>
                  <a:cubicBezTo>
                    <a:pt x="166464" y="14064"/>
                    <a:pt x="167878" y="14287"/>
                    <a:pt x="168771" y="14287"/>
                  </a:cubicBezTo>
                  <a:cubicBezTo>
                    <a:pt x="174426" y="15180"/>
                    <a:pt x="179710" y="16073"/>
                    <a:pt x="184621" y="16966"/>
                  </a:cubicBezTo>
                  <a:cubicBezTo>
                    <a:pt x="189533" y="17859"/>
                    <a:pt x="193997" y="19273"/>
                    <a:pt x="198016" y="21208"/>
                  </a:cubicBezTo>
                  <a:cubicBezTo>
                    <a:pt x="202034" y="23142"/>
                    <a:pt x="205532" y="25821"/>
                    <a:pt x="208508" y="29244"/>
                  </a:cubicBezTo>
                  <a:cubicBezTo>
                    <a:pt x="211485" y="32667"/>
                    <a:pt x="214015" y="37207"/>
                    <a:pt x="216098" y="42862"/>
                  </a:cubicBezTo>
                  <a:cubicBezTo>
                    <a:pt x="219075" y="50899"/>
                    <a:pt x="221679" y="58712"/>
                    <a:pt x="223912" y="66303"/>
                  </a:cubicBezTo>
                  <a:cubicBezTo>
                    <a:pt x="226144" y="73893"/>
                    <a:pt x="227260" y="82004"/>
                    <a:pt x="227260" y="90636"/>
                  </a:cubicBezTo>
                  <a:cubicBezTo>
                    <a:pt x="227260" y="99268"/>
                    <a:pt x="226740" y="107826"/>
                    <a:pt x="225698" y="116309"/>
                  </a:cubicBezTo>
                  <a:cubicBezTo>
                    <a:pt x="224656" y="124792"/>
                    <a:pt x="223540" y="133201"/>
                    <a:pt x="222349" y="141535"/>
                  </a:cubicBezTo>
                  <a:cubicBezTo>
                    <a:pt x="221159" y="149870"/>
                    <a:pt x="220042" y="158278"/>
                    <a:pt x="219001" y="166762"/>
                  </a:cubicBezTo>
                  <a:cubicBezTo>
                    <a:pt x="217959" y="175245"/>
                    <a:pt x="217438" y="183654"/>
                    <a:pt x="217438" y="191988"/>
                  </a:cubicBezTo>
                  <a:cubicBezTo>
                    <a:pt x="217438" y="200322"/>
                    <a:pt x="217512" y="208433"/>
                    <a:pt x="217661" y="216321"/>
                  </a:cubicBezTo>
                  <a:cubicBezTo>
                    <a:pt x="217810" y="224209"/>
                    <a:pt x="218554" y="231948"/>
                    <a:pt x="219894" y="239538"/>
                  </a:cubicBezTo>
                  <a:cubicBezTo>
                    <a:pt x="221233" y="247129"/>
                    <a:pt x="223391" y="254421"/>
                    <a:pt x="226368" y="261416"/>
                  </a:cubicBezTo>
                  <a:cubicBezTo>
                    <a:pt x="229344" y="268411"/>
                    <a:pt x="233809" y="275034"/>
                    <a:pt x="239762" y="281285"/>
                  </a:cubicBezTo>
                  <a:lnTo>
                    <a:pt x="239762" y="282624"/>
                  </a:lnTo>
                  <a:cubicBezTo>
                    <a:pt x="239762" y="295423"/>
                    <a:pt x="232916" y="301823"/>
                    <a:pt x="219224" y="301823"/>
                  </a:cubicBezTo>
                  <a:lnTo>
                    <a:pt x="217884" y="301823"/>
                  </a:lnTo>
                  <a:cubicBezTo>
                    <a:pt x="217289" y="301228"/>
                    <a:pt x="216173" y="300632"/>
                    <a:pt x="214536" y="300037"/>
                  </a:cubicBezTo>
                  <a:cubicBezTo>
                    <a:pt x="212899" y="299442"/>
                    <a:pt x="211931" y="298846"/>
                    <a:pt x="211634" y="298251"/>
                  </a:cubicBezTo>
                  <a:lnTo>
                    <a:pt x="187970" y="276373"/>
                  </a:lnTo>
                  <a:cubicBezTo>
                    <a:pt x="187077" y="275480"/>
                    <a:pt x="185217" y="274439"/>
                    <a:pt x="182389" y="273248"/>
                  </a:cubicBezTo>
                  <a:cubicBezTo>
                    <a:pt x="179561" y="272057"/>
                    <a:pt x="177403" y="271462"/>
                    <a:pt x="175915" y="271462"/>
                  </a:cubicBezTo>
                  <a:cubicBezTo>
                    <a:pt x="173534" y="271462"/>
                    <a:pt x="171599" y="272727"/>
                    <a:pt x="170110" y="275257"/>
                  </a:cubicBezTo>
                  <a:cubicBezTo>
                    <a:pt x="168622" y="277787"/>
                    <a:pt x="167134" y="279796"/>
                    <a:pt x="165646" y="281285"/>
                  </a:cubicBezTo>
                  <a:cubicBezTo>
                    <a:pt x="162371" y="284857"/>
                    <a:pt x="158576" y="288429"/>
                    <a:pt x="154260" y="292000"/>
                  </a:cubicBezTo>
                  <a:cubicBezTo>
                    <a:pt x="149944" y="295572"/>
                    <a:pt x="145405" y="298772"/>
                    <a:pt x="140642" y="301600"/>
                  </a:cubicBezTo>
                  <a:cubicBezTo>
                    <a:pt x="135880" y="304428"/>
                    <a:pt x="130894" y="306734"/>
                    <a:pt x="125685" y="308520"/>
                  </a:cubicBezTo>
                  <a:cubicBezTo>
                    <a:pt x="120476" y="310306"/>
                    <a:pt x="115193" y="311199"/>
                    <a:pt x="109835" y="311199"/>
                  </a:cubicBezTo>
                  <a:lnTo>
                    <a:pt x="108942" y="311199"/>
                  </a:lnTo>
                  <a:cubicBezTo>
                    <a:pt x="107751" y="310902"/>
                    <a:pt x="105891" y="310455"/>
                    <a:pt x="103361" y="309860"/>
                  </a:cubicBezTo>
                  <a:cubicBezTo>
                    <a:pt x="100831" y="309264"/>
                    <a:pt x="98226" y="308595"/>
                    <a:pt x="95548" y="307851"/>
                  </a:cubicBezTo>
                  <a:cubicBezTo>
                    <a:pt x="92869" y="307106"/>
                    <a:pt x="90339" y="306437"/>
                    <a:pt x="87957" y="305841"/>
                  </a:cubicBezTo>
                  <a:cubicBezTo>
                    <a:pt x="85576" y="305246"/>
                    <a:pt x="84088" y="304948"/>
                    <a:pt x="83492" y="304948"/>
                  </a:cubicBezTo>
                  <a:cubicBezTo>
                    <a:pt x="77837" y="303460"/>
                    <a:pt x="71809" y="302418"/>
                    <a:pt x="65410" y="301823"/>
                  </a:cubicBezTo>
                  <a:cubicBezTo>
                    <a:pt x="59010" y="301228"/>
                    <a:pt x="52983" y="299591"/>
                    <a:pt x="47327" y="296912"/>
                  </a:cubicBezTo>
                  <a:cubicBezTo>
                    <a:pt x="41076" y="293935"/>
                    <a:pt x="35049" y="289917"/>
                    <a:pt x="29245" y="284857"/>
                  </a:cubicBezTo>
                  <a:cubicBezTo>
                    <a:pt x="23440" y="279796"/>
                    <a:pt x="18380" y="274215"/>
                    <a:pt x="14064" y="268113"/>
                  </a:cubicBezTo>
                  <a:cubicBezTo>
                    <a:pt x="9748" y="262012"/>
                    <a:pt x="6325" y="255389"/>
                    <a:pt x="3795" y="248245"/>
                  </a:cubicBezTo>
                  <a:cubicBezTo>
                    <a:pt x="1265" y="241101"/>
                    <a:pt x="0" y="233957"/>
                    <a:pt x="0" y="226814"/>
                  </a:cubicBezTo>
                  <a:cubicBezTo>
                    <a:pt x="0" y="221456"/>
                    <a:pt x="670" y="215949"/>
                    <a:pt x="2009" y="210294"/>
                  </a:cubicBezTo>
                  <a:cubicBezTo>
                    <a:pt x="3349" y="204638"/>
                    <a:pt x="4762" y="199280"/>
                    <a:pt x="6251" y="194220"/>
                  </a:cubicBezTo>
                  <a:cubicBezTo>
                    <a:pt x="6548" y="193923"/>
                    <a:pt x="6920" y="192955"/>
                    <a:pt x="7367" y="191318"/>
                  </a:cubicBezTo>
                  <a:cubicBezTo>
                    <a:pt x="7813" y="189681"/>
                    <a:pt x="8037" y="188565"/>
                    <a:pt x="8037" y="187970"/>
                  </a:cubicBezTo>
                  <a:cubicBezTo>
                    <a:pt x="8334" y="186779"/>
                    <a:pt x="8781" y="185142"/>
                    <a:pt x="9376" y="183058"/>
                  </a:cubicBezTo>
                  <a:cubicBezTo>
                    <a:pt x="9971" y="180975"/>
                    <a:pt x="10641" y="178891"/>
                    <a:pt x="11385" y="176807"/>
                  </a:cubicBezTo>
                  <a:cubicBezTo>
                    <a:pt x="12129" y="174724"/>
                    <a:pt x="12799" y="172938"/>
                    <a:pt x="13394" y="171450"/>
                  </a:cubicBezTo>
                  <a:cubicBezTo>
                    <a:pt x="13990" y="169961"/>
                    <a:pt x="14287" y="169217"/>
                    <a:pt x="14287" y="169217"/>
                  </a:cubicBezTo>
                  <a:cubicBezTo>
                    <a:pt x="16966" y="164455"/>
                    <a:pt x="20687" y="160660"/>
                    <a:pt x="25450" y="157832"/>
                  </a:cubicBezTo>
                  <a:cubicBezTo>
                    <a:pt x="30212" y="155004"/>
                    <a:pt x="35421" y="152921"/>
                    <a:pt x="41076" y="151581"/>
                  </a:cubicBezTo>
                  <a:cubicBezTo>
                    <a:pt x="46732" y="150242"/>
                    <a:pt x="52462" y="149349"/>
                    <a:pt x="58266" y="148902"/>
                  </a:cubicBezTo>
                  <a:cubicBezTo>
                    <a:pt x="64070" y="148456"/>
                    <a:pt x="69205" y="148232"/>
                    <a:pt x="73670" y="148232"/>
                  </a:cubicBezTo>
                  <a:cubicBezTo>
                    <a:pt x="79028" y="148232"/>
                    <a:pt x="83492" y="148158"/>
                    <a:pt x="87064" y="148009"/>
                  </a:cubicBezTo>
                  <a:cubicBezTo>
                    <a:pt x="90636" y="147860"/>
                    <a:pt x="94803" y="148530"/>
                    <a:pt x="99566" y="150018"/>
                  </a:cubicBezTo>
                  <a:cubicBezTo>
                    <a:pt x="105519" y="151804"/>
                    <a:pt x="111249" y="153888"/>
                    <a:pt x="116756" y="156269"/>
                  </a:cubicBezTo>
                  <a:cubicBezTo>
                    <a:pt x="122262" y="158650"/>
                    <a:pt x="127694" y="160957"/>
                    <a:pt x="133052" y="163190"/>
                  </a:cubicBezTo>
                  <a:cubicBezTo>
                    <a:pt x="138410" y="165422"/>
                    <a:pt x="143917" y="167282"/>
                    <a:pt x="149572" y="168771"/>
                  </a:cubicBezTo>
                  <a:cubicBezTo>
                    <a:pt x="155228" y="170259"/>
                    <a:pt x="161181" y="171003"/>
                    <a:pt x="167432" y="171003"/>
                  </a:cubicBezTo>
                  <a:cubicBezTo>
                    <a:pt x="174278" y="171003"/>
                    <a:pt x="180454" y="169961"/>
                    <a:pt x="185961" y="167878"/>
                  </a:cubicBezTo>
                  <a:cubicBezTo>
                    <a:pt x="191467" y="165794"/>
                    <a:pt x="194221" y="160883"/>
                    <a:pt x="194221" y="153144"/>
                  </a:cubicBezTo>
                  <a:cubicBezTo>
                    <a:pt x="194221" y="148977"/>
                    <a:pt x="194221" y="143916"/>
                    <a:pt x="194221" y="137963"/>
                  </a:cubicBezTo>
                  <a:cubicBezTo>
                    <a:pt x="194221" y="132010"/>
                    <a:pt x="194146" y="125983"/>
                    <a:pt x="193997" y="119881"/>
                  </a:cubicBezTo>
                  <a:cubicBezTo>
                    <a:pt x="193849" y="113779"/>
                    <a:pt x="193477" y="107974"/>
                    <a:pt x="192881" y="102468"/>
                  </a:cubicBezTo>
                  <a:cubicBezTo>
                    <a:pt x="192286" y="96961"/>
                    <a:pt x="191542" y="92422"/>
                    <a:pt x="190649" y="88850"/>
                  </a:cubicBezTo>
                  <a:cubicBezTo>
                    <a:pt x="185291" y="68312"/>
                    <a:pt x="174799" y="52089"/>
                    <a:pt x="159172" y="40183"/>
                  </a:cubicBezTo>
                  <a:cubicBezTo>
                    <a:pt x="143545" y="28277"/>
                    <a:pt x="124420" y="22324"/>
                    <a:pt x="101798" y="22324"/>
                  </a:cubicBezTo>
                  <a:lnTo>
                    <a:pt x="90190" y="22324"/>
                  </a:lnTo>
                  <a:cubicBezTo>
                    <a:pt x="87808" y="22919"/>
                    <a:pt x="84981" y="24110"/>
                    <a:pt x="81707" y="25896"/>
                  </a:cubicBezTo>
                  <a:cubicBezTo>
                    <a:pt x="78432" y="27682"/>
                    <a:pt x="75307" y="29914"/>
                    <a:pt x="72330" y="32593"/>
                  </a:cubicBezTo>
                  <a:cubicBezTo>
                    <a:pt x="69354" y="35272"/>
                    <a:pt x="66824" y="38025"/>
                    <a:pt x="64740" y="40853"/>
                  </a:cubicBezTo>
                  <a:cubicBezTo>
                    <a:pt x="62657" y="43681"/>
                    <a:pt x="61615" y="46136"/>
                    <a:pt x="61615" y="48220"/>
                  </a:cubicBezTo>
                  <a:cubicBezTo>
                    <a:pt x="61615" y="52982"/>
                    <a:pt x="62954" y="57968"/>
                    <a:pt x="65633" y="63177"/>
                  </a:cubicBezTo>
                  <a:cubicBezTo>
                    <a:pt x="68312" y="68386"/>
                    <a:pt x="69651" y="73967"/>
                    <a:pt x="69651" y="79920"/>
                  </a:cubicBezTo>
                  <a:cubicBezTo>
                    <a:pt x="69651" y="87659"/>
                    <a:pt x="67270" y="93985"/>
                    <a:pt x="62508" y="98896"/>
                  </a:cubicBezTo>
                  <a:cubicBezTo>
                    <a:pt x="57745" y="103807"/>
                    <a:pt x="51494" y="106263"/>
                    <a:pt x="43755" y="106263"/>
                  </a:cubicBezTo>
                  <a:cubicBezTo>
                    <a:pt x="39291" y="106263"/>
                    <a:pt x="34677" y="105147"/>
                    <a:pt x="29914" y="102914"/>
                  </a:cubicBezTo>
                  <a:cubicBezTo>
                    <a:pt x="25152" y="100682"/>
                    <a:pt x="20910" y="97780"/>
                    <a:pt x="17190" y="94208"/>
                  </a:cubicBezTo>
                  <a:cubicBezTo>
                    <a:pt x="13469" y="90636"/>
                    <a:pt x="10418" y="86618"/>
                    <a:pt x="8037" y="82153"/>
                  </a:cubicBezTo>
                  <a:cubicBezTo>
                    <a:pt x="5655" y="77688"/>
                    <a:pt x="4465" y="73074"/>
                    <a:pt x="4465" y="68312"/>
                  </a:cubicBezTo>
                  <a:cubicBezTo>
                    <a:pt x="4465" y="57596"/>
                    <a:pt x="7441" y="48592"/>
                    <a:pt x="13394" y="41299"/>
                  </a:cubicBezTo>
                  <a:cubicBezTo>
                    <a:pt x="19348" y="34007"/>
                    <a:pt x="26715" y="27830"/>
                    <a:pt x="35495" y="22770"/>
                  </a:cubicBezTo>
                  <a:cubicBezTo>
                    <a:pt x="44276" y="17710"/>
                    <a:pt x="53652" y="13543"/>
                    <a:pt x="63624" y="10269"/>
                  </a:cubicBezTo>
                  <a:cubicBezTo>
                    <a:pt x="73595" y="6995"/>
                    <a:pt x="82451" y="4167"/>
                    <a:pt x="90190" y="1786"/>
                  </a:cubicBezTo>
                  <a:cubicBezTo>
                    <a:pt x="93166" y="893"/>
                    <a:pt x="95771" y="372"/>
                    <a:pt x="98003" y="223"/>
                  </a:cubicBezTo>
                  <a:cubicBezTo>
                    <a:pt x="100236" y="74"/>
                    <a:pt x="102840" y="0"/>
                    <a:pt x="105817" y="0"/>
                  </a:cubicBezTo>
                  <a:close/>
                  <a:moveTo>
                    <a:pt x="120104" y="178147"/>
                  </a:moveTo>
                  <a:cubicBezTo>
                    <a:pt x="118616" y="178147"/>
                    <a:pt x="115937" y="178221"/>
                    <a:pt x="112067" y="178370"/>
                  </a:cubicBezTo>
                  <a:cubicBezTo>
                    <a:pt x="108198" y="178519"/>
                    <a:pt x="105519" y="178593"/>
                    <a:pt x="104031" y="178593"/>
                  </a:cubicBezTo>
                  <a:cubicBezTo>
                    <a:pt x="97185" y="180082"/>
                    <a:pt x="90562" y="182537"/>
                    <a:pt x="84162" y="185960"/>
                  </a:cubicBezTo>
                  <a:cubicBezTo>
                    <a:pt x="77763" y="189383"/>
                    <a:pt x="72107" y="193699"/>
                    <a:pt x="67196" y="198908"/>
                  </a:cubicBezTo>
                  <a:cubicBezTo>
                    <a:pt x="62284" y="204117"/>
                    <a:pt x="58266" y="209996"/>
                    <a:pt x="55141" y="216545"/>
                  </a:cubicBezTo>
                  <a:cubicBezTo>
                    <a:pt x="52015" y="223093"/>
                    <a:pt x="50453" y="229939"/>
                    <a:pt x="50453" y="237083"/>
                  </a:cubicBezTo>
                  <a:cubicBezTo>
                    <a:pt x="50453" y="245120"/>
                    <a:pt x="52759" y="251221"/>
                    <a:pt x="57373" y="255389"/>
                  </a:cubicBezTo>
                  <a:cubicBezTo>
                    <a:pt x="61987" y="259556"/>
                    <a:pt x="67642" y="262681"/>
                    <a:pt x="74340" y="264765"/>
                  </a:cubicBezTo>
                  <a:cubicBezTo>
                    <a:pt x="81037" y="266848"/>
                    <a:pt x="88106" y="268039"/>
                    <a:pt x="95548" y="268337"/>
                  </a:cubicBezTo>
                  <a:cubicBezTo>
                    <a:pt x="102989" y="268634"/>
                    <a:pt x="109389" y="268783"/>
                    <a:pt x="114746" y="268783"/>
                  </a:cubicBezTo>
                  <a:cubicBezTo>
                    <a:pt x="122485" y="268783"/>
                    <a:pt x="129332" y="267667"/>
                    <a:pt x="135285" y="265435"/>
                  </a:cubicBezTo>
                  <a:cubicBezTo>
                    <a:pt x="141238" y="263202"/>
                    <a:pt x="146670" y="260077"/>
                    <a:pt x="151581" y="256058"/>
                  </a:cubicBezTo>
                  <a:cubicBezTo>
                    <a:pt x="156493" y="252040"/>
                    <a:pt x="160958" y="247278"/>
                    <a:pt x="164976" y="241771"/>
                  </a:cubicBezTo>
                  <a:cubicBezTo>
                    <a:pt x="168994" y="236264"/>
                    <a:pt x="172938" y="230386"/>
                    <a:pt x="176808" y="224135"/>
                  </a:cubicBezTo>
                  <a:cubicBezTo>
                    <a:pt x="177998" y="222646"/>
                    <a:pt x="179115" y="220712"/>
                    <a:pt x="180156" y="218330"/>
                  </a:cubicBezTo>
                  <a:cubicBezTo>
                    <a:pt x="181198" y="215949"/>
                    <a:pt x="181719" y="213717"/>
                    <a:pt x="181719" y="211633"/>
                  </a:cubicBezTo>
                  <a:cubicBezTo>
                    <a:pt x="181719" y="205085"/>
                    <a:pt x="179412" y="199653"/>
                    <a:pt x="174799" y="195337"/>
                  </a:cubicBezTo>
                  <a:cubicBezTo>
                    <a:pt x="170185" y="191021"/>
                    <a:pt x="164678" y="187597"/>
                    <a:pt x="158279" y="185067"/>
                  </a:cubicBezTo>
                  <a:cubicBezTo>
                    <a:pt x="151879" y="182537"/>
                    <a:pt x="145107" y="180751"/>
                    <a:pt x="137964" y="179710"/>
                  </a:cubicBezTo>
                  <a:cubicBezTo>
                    <a:pt x="130820" y="178668"/>
                    <a:pt x="124867" y="178147"/>
                    <a:pt x="120104" y="178147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Freeform: Shape 136"/>
            <p:cNvSpPr/>
            <p:nvPr/>
          </p:nvSpPr>
          <p:spPr>
            <a:xfrm>
              <a:off x="5141264" y="1848560"/>
              <a:ext cx="110685" cy="19881"/>
            </a:xfrm>
            <a:custGeom>
              <a:avLst/>
              <a:gdLst/>
              <a:ahLst/>
              <a:cxnLst/>
              <a:rect l="l" t="t" r="r" b="b"/>
              <a:pathLst>
                <a:path w="48220" h="8661">
                  <a:moveTo>
                    <a:pt x="48220" y="0"/>
                  </a:moveTo>
                  <a:cubicBezTo>
                    <a:pt x="44053" y="2084"/>
                    <a:pt x="39142" y="3869"/>
                    <a:pt x="33486" y="5358"/>
                  </a:cubicBezTo>
                  <a:cubicBezTo>
                    <a:pt x="27831" y="6846"/>
                    <a:pt x="22920" y="7888"/>
                    <a:pt x="18752" y="8483"/>
                  </a:cubicBezTo>
                  <a:cubicBezTo>
                    <a:pt x="15776" y="8781"/>
                    <a:pt x="12650" y="8706"/>
                    <a:pt x="9376" y="8260"/>
                  </a:cubicBezTo>
                  <a:cubicBezTo>
                    <a:pt x="6102" y="7813"/>
                    <a:pt x="2977" y="7293"/>
                    <a:pt x="0" y="6697"/>
                  </a:cubicBezTo>
                  <a:cubicBezTo>
                    <a:pt x="5656" y="3721"/>
                    <a:pt x="11832" y="2084"/>
                    <a:pt x="18529" y="1786"/>
                  </a:cubicBezTo>
                  <a:cubicBezTo>
                    <a:pt x="25227" y="1488"/>
                    <a:pt x="31701" y="1042"/>
                    <a:pt x="37951" y="446"/>
                  </a:cubicBezTo>
                  <a:cubicBezTo>
                    <a:pt x="38844" y="446"/>
                    <a:pt x="40630" y="372"/>
                    <a:pt x="43309" y="223"/>
                  </a:cubicBezTo>
                  <a:cubicBezTo>
                    <a:pt x="45988" y="74"/>
                    <a:pt x="47625" y="0"/>
                    <a:pt x="4822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Freeform: Shape 135"/>
            <p:cNvSpPr/>
            <p:nvPr/>
          </p:nvSpPr>
          <p:spPr>
            <a:xfrm>
              <a:off x="3835921" y="1857783"/>
              <a:ext cx="104536" cy="65592"/>
            </a:xfrm>
            <a:custGeom>
              <a:avLst/>
              <a:gdLst/>
              <a:ahLst/>
              <a:cxnLst/>
              <a:rect l="l" t="t" r="r" b="b"/>
              <a:pathLst>
                <a:path w="45541" h="28575">
                  <a:moveTo>
                    <a:pt x="43309" y="0"/>
                  </a:moveTo>
                  <a:lnTo>
                    <a:pt x="45541" y="0"/>
                  </a:lnTo>
                  <a:cubicBezTo>
                    <a:pt x="37802" y="4167"/>
                    <a:pt x="29914" y="8558"/>
                    <a:pt x="21878" y="13172"/>
                  </a:cubicBezTo>
                  <a:cubicBezTo>
                    <a:pt x="13841" y="17785"/>
                    <a:pt x="6548" y="22920"/>
                    <a:pt x="0" y="28575"/>
                  </a:cubicBezTo>
                  <a:lnTo>
                    <a:pt x="0" y="27682"/>
                  </a:lnTo>
                  <a:cubicBezTo>
                    <a:pt x="0" y="23813"/>
                    <a:pt x="1711" y="20241"/>
                    <a:pt x="5134" y="16967"/>
                  </a:cubicBezTo>
                  <a:cubicBezTo>
                    <a:pt x="8557" y="13692"/>
                    <a:pt x="12650" y="10790"/>
                    <a:pt x="17413" y="8260"/>
                  </a:cubicBezTo>
                  <a:cubicBezTo>
                    <a:pt x="22175" y="5730"/>
                    <a:pt x="27012" y="3721"/>
                    <a:pt x="31923" y="2233"/>
                  </a:cubicBezTo>
                  <a:cubicBezTo>
                    <a:pt x="36835" y="744"/>
                    <a:pt x="40630" y="0"/>
                    <a:pt x="4330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/>
            <p:cNvSpPr/>
            <p:nvPr/>
          </p:nvSpPr>
          <p:spPr>
            <a:xfrm>
              <a:off x="4998124" y="1897753"/>
              <a:ext cx="15933" cy="90190"/>
            </a:xfrm>
            <a:custGeom>
              <a:avLst/>
              <a:gdLst/>
              <a:ahLst/>
              <a:cxnLst/>
              <a:rect l="l" t="t" r="r" b="b"/>
              <a:pathLst>
                <a:path w="6941" h="39291">
                  <a:moveTo>
                    <a:pt x="0" y="0"/>
                  </a:moveTo>
                  <a:cubicBezTo>
                    <a:pt x="3274" y="4167"/>
                    <a:pt x="5209" y="8707"/>
                    <a:pt x="5804" y="13618"/>
                  </a:cubicBezTo>
                  <a:cubicBezTo>
                    <a:pt x="6400" y="18529"/>
                    <a:pt x="6697" y="23366"/>
                    <a:pt x="6697" y="28129"/>
                  </a:cubicBezTo>
                  <a:cubicBezTo>
                    <a:pt x="6697" y="29319"/>
                    <a:pt x="6772" y="31180"/>
                    <a:pt x="6921" y="33710"/>
                  </a:cubicBezTo>
                  <a:cubicBezTo>
                    <a:pt x="7069" y="36240"/>
                    <a:pt x="6400" y="38100"/>
                    <a:pt x="4911" y="39291"/>
                  </a:cubicBezTo>
                  <a:cubicBezTo>
                    <a:pt x="5507" y="33040"/>
                    <a:pt x="4837" y="26938"/>
                    <a:pt x="2902" y="20985"/>
                  </a:cubicBezTo>
                  <a:cubicBezTo>
                    <a:pt x="967" y="15032"/>
                    <a:pt x="0" y="8781"/>
                    <a:pt x="0" y="223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Freeform: Shape 131"/>
            <p:cNvSpPr/>
            <p:nvPr/>
          </p:nvSpPr>
          <p:spPr>
            <a:xfrm>
              <a:off x="5775660" y="1928498"/>
              <a:ext cx="11785" cy="67642"/>
            </a:xfrm>
            <a:custGeom>
              <a:avLst/>
              <a:gdLst/>
              <a:ahLst/>
              <a:cxnLst/>
              <a:rect l="l" t="t" r="r" b="b"/>
              <a:pathLst>
                <a:path w="5134" h="29468">
                  <a:moveTo>
                    <a:pt x="4465" y="0"/>
                  </a:moveTo>
                  <a:lnTo>
                    <a:pt x="4465" y="893"/>
                  </a:lnTo>
                  <a:lnTo>
                    <a:pt x="4465" y="1786"/>
                  </a:lnTo>
                  <a:cubicBezTo>
                    <a:pt x="4465" y="2083"/>
                    <a:pt x="4614" y="2232"/>
                    <a:pt x="4911" y="2232"/>
                  </a:cubicBezTo>
                  <a:cubicBezTo>
                    <a:pt x="5209" y="4018"/>
                    <a:pt x="5209" y="6474"/>
                    <a:pt x="4911" y="9599"/>
                  </a:cubicBezTo>
                  <a:cubicBezTo>
                    <a:pt x="4614" y="12725"/>
                    <a:pt x="4167" y="15776"/>
                    <a:pt x="3572" y="18752"/>
                  </a:cubicBezTo>
                  <a:cubicBezTo>
                    <a:pt x="2977" y="21729"/>
                    <a:pt x="2381" y="24259"/>
                    <a:pt x="1786" y="26342"/>
                  </a:cubicBezTo>
                  <a:cubicBezTo>
                    <a:pt x="1191" y="28426"/>
                    <a:pt x="595" y="29468"/>
                    <a:pt x="0" y="29468"/>
                  </a:cubicBezTo>
                  <a:cubicBezTo>
                    <a:pt x="0" y="28872"/>
                    <a:pt x="74" y="27086"/>
                    <a:pt x="223" y="24110"/>
                  </a:cubicBezTo>
                  <a:cubicBezTo>
                    <a:pt x="372" y="21133"/>
                    <a:pt x="670" y="17934"/>
                    <a:pt x="1116" y="14510"/>
                  </a:cubicBezTo>
                  <a:cubicBezTo>
                    <a:pt x="1563" y="11087"/>
                    <a:pt x="2009" y="7962"/>
                    <a:pt x="2456" y="5134"/>
                  </a:cubicBezTo>
                  <a:cubicBezTo>
                    <a:pt x="2902" y="2307"/>
                    <a:pt x="3572" y="595"/>
                    <a:pt x="446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/>
            <p:cNvSpPr/>
            <p:nvPr/>
          </p:nvSpPr>
          <p:spPr>
            <a:xfrm>
              <a:off x="4693884" y="1932600"/>
              <a:ext cx="44377" cy="3074"/>
            </a:xfrm>
            <a:custGeom>
              <a:avLst/>
              <a:gdLst/>
              <a:ahLst/>
              <a:cxnLst/>
              <a:rect l="l" t="t" r="r" b="b"/>
              <a:pathLst>
                <a:path w="19333" h="1339">
                  <a:moveTo>
                    <a:pt x="2392" y="0"/>
                  </a:moveTo>
                  <a:cubicBezTo>
                    <a:pt x="4624" y="0"/>
                    <a:pt x="7080" y="0"/>
                    <a:pt x="9759" y="0"/>
                  </a:cubicBezTo>
                  <a:cubicBezTo>
                    <a:pt x="12438" y="0"/>
                    <a:pt x="14819" y="0"/>
                    <a:pt x="16903" y="0"/>
                  </a:cubicBezTo>
                  <a:cubicBezTo>
                    <a:pt x="18986" y="0"/>
                    <a:pt x="19730" y="149"/>
                    <a:pt x="19135" y="446"/>
                  </a:cubicBezTo>
                  <a:cubicBezTo>
                    <a:pt x="17647" y="1041"/>
                    <a:pt x="14521" y="1339"/>
                    <a:pt x="9759" y="1339"/>
                  </a:cubicBezTo>
                  <a:cubicBezTo>
                    <a:pt x="4996" y="1339"/>
                    <a:pt x="1871" y="1041"/>
                    <a:pt x="383" y="446"/>
                  </a:cubicBezTo>
                  <a:cubicBezTo>
                    <a:pt x="-510" y="149"/>
                    <a:pt x="159" y="0"/>
                    <a:pt x="2392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Freeform: Shape 128"/>
            <p:cNvSpPr/>
            <p:nvPr/>
          </p:nvSpPr>
          <p:spPr>
            <a:xfrm>
              <a:off x="4669141" y="1936697"/>
              <a:ext cx="18446" cy="73789"/>
            </a:xfrm>
            <a:custGeom>
              <a:avLst/>
              <a:gdLst/>
              <a:ahLst/>
              <a:cxnLst/>
              <a:rect l="l" t="t" r="r" b="b"/>
              <a:pathLst>
                <a:path w="8036" h="32146">
                  <a:moveTo>
                    <a:pt x="8036" y="0"/>
                  </a:moveTo>
                  <a:lnTo>
                    <a:pt x="8036" y="1786"/>
                  </a:lnTo>
                  <a:cubicBezTo>
                    <a:pt x="6846" y="4762"/>
                    <a:pt x="5878" y="7367"/>
                    <a:pt x="5134" y="9599"/>
                  </a:cubicBezTo>
                  <a:cubicBezTo>
                    <a:pt x="4390" y="11831"/>
                    <a:pt x="3795" y="14064"/>
                    <a:pt x="3348" y="16296"/>
                  </a:cubicBezTo>
                  <a:cubicBezTo>
                    <a:pt x="2902" y="18529"/>
                    <a:pt x="2530" y="20836"/>
                    <a:pt x="2232" y="23217"/>
                  </a:cubicBezTo>
                  <a:cubicBezTo>
                    <a:pt x="1934" y="25598"/>
                    <a:pt x="1637" y="28575"/>
                    <a:pt x="1339" y="32146"/>
                  </a:cubicBezTo>
                  <a:cubicBezTo>
                    <a:pt x="744" y="29468"/>
                    <a:pt x="372" y="27012"/>
                    <a:pt x="223" y="24779"/>
                  </a:cubicBezTo>
                  <a:cubicBezTo>
                    <a:pt x="74" y="22547"/>
                    <a:pt x="0" y="20091"/>
                    <a:pt x="0" y="17412"/>
                  </a:cubicBezTo>
                  <a:cubicBezTo>
                    <a:pt x="0" y="14138"/>
                    <a:pt x="297" y="10418"/>
                    <a:pt x="893" y="6250"/>
                  </a:cubicBezTo>
                  <a:cubicBezTo>
                    <a:pt x="1488" y="2083"/>
                    <a:pt x="3869" y="0"/>
                    <a:pt x="803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Freeform: Shape 127"/>
            <p:cNvSpPr/>
            <p:nvPr/>
          </p:nvSpPr>
          <p:spPr>
            <a:xfrm>
              <a:off x="4527149" y="1937723"/>
              <a:ext cx="7733" cy="90190"/>
            </a:xfrm>
            <a:custGeom>
              <a:avLst/>
              <a:gdLst/>
              <a:ahLst/>
              <a:cxnLst/>
              <a:rect l="l" t="t" r="r" b="b"/>
              <a:pathLst>
                <a:path w="3369" h="39291">
                  <a:moveTo>
                    <a:pt x="2030" y="0"/>
                  </a:moveTo>
                  <a:cubicBezTo>
                    <a:pt x="1434" y="5953"/>
                    <a:pt x="1509" y="11832"/>
                    <a:pt x="2253" y="17636"/>
                  </a:cubicBezTo>
                  <a:cubicBezTo>
                    <a:pt x="2997" y="23441"/>
                    <a:pt x="3369" y="29319"/>
                    <a:pt x="3369" y="35272"/>
                  </a:cubicBezTo>
                  <a:lnTo>
                    <a:pt x="3369" y="39291"/>
                  </a:lnTo>
                  <a:cubicBezTo>
                    <a:pt x="1881" y="33635"/>
                    <a:pt x="988" y="29170"/>
                    <a:pt x="690" y="25896"/>
                  </a:cubicBezTo>
                  <a:cubicBezTo>
                    <a:pt x="393" y="22622"/>
                    <a:pt x="244" y="18455"/>
                    <a:pt x="244" y="13395"/>
                  </a:cubicBezTo>
                  <a:cubicBezTo>
                    <a:pt x="244" y="11609"/>
                    <a:pt x="169" y="9376"/>
                    <a:pt x="21" y="6697"/>
                  </a:cubicBezTo>
                  <a:cubicBezTo>
                    <a:pt x="-128" y="4018"/>
                    <a:pt x="541" y="1786"/>
                    <a:pt x="203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Freeform: Shape 126"/>
            <p:cNvSpPr/>
            <p:nvPr/>
          </p:nvSpPr>
          <p:spPr>
            <a:xfrm>
              <a:off x="5662241" y="1955146"/>
              <a:ext cx="10316" cy="73791"/>
            </a:xfrm>
            <a:custGeom>
              <a:avLst/>
              <a:gdLst/>
              <a:ahLst/>
              <a:cxnLst/>
              <a:rect l="l" t="t" r="r" b="b"/>
              <a:pathLst>
                <a:path w="4494" h="32147">
                  <a:moveTo>
                    <a:pt x="1191" y="0"/>
                  </a:moveTo>
                  <a:lnTo>
                    <a:pt x="2977" y="0"/>
                  </a:lnTo>
                  <a:cubicBezTo>
                    <a:pt x="3274" y="1191"/>
                    <a:pt x="3572" y="3572"/>
                    <a:pt x="3870" y="7144"/>
                  </a:cubicBezTo>
                  <a:cubicBezTo>
                    <a:pt x="4167" y="10716"/>
                    <a:pt x="4316" y="13097"/>
                    <a:pt x="4316" y="14288"/>
                  </a:cubicBezTo>
                  <a:cubicBezTo>
                    <a:pt x="4614" y="16669"/>
                    <a:pt x="4539" y="19943"/>
                    <a:pt x="4093" y="24110"/>
                  </a:cubicBezTo>
                  <a:cubicBezTo>
                    <a:pt x="3646" y="28278"/>
                    <a:pt x="2381" y="30957"/>
                    <a:pt x="298" y="32147"/>
                  </a:cubicBezTo>
                  <a:cubicBezTo>
                    <a:pt x="298" y="31552"/>
                    <a:pt x="372" y="30287"/>
                    <a:pt x="521" y="28352"/>
                  </a:cubicBezTo>
                  <a:cubicBezTo>
                    <a:pt x="670" y="26417"/>
                    <a:pt x="819" y="24408"/>
                    <a:pt x="967" y="22325"/>
                  </a:cubicBezTo>
                  <a:cubicBezTo>
                    <a:pt x="1116" y="20241"/>
                    <a:pt x="1191" y="18306"/>
                    <a:pt x="1191" y="16520"/>
                  </a:cubicBezTo>
                  <a:cubicBezTo>
                    <a:pt x="1191" y="14734"/>
                    <a:pt x="1191" y="13395"/>
                    <a:pt x="1191" y="12502"/>
                  </a:cubicBezTo>
                  <a:lnTo>
                    <a:pt x="298" y="6251"/>
                  </a:lnTo>
                  <a:cubicBezTo>
                    <a:pt x="0" y="4763"/>
                    <a:pt x="-74" y="3349"/>
                    <a:pt x="74" y="2010"/>
                  </a:cubicBezTo>
                  <a:cubicBezTo>
                    <a:pt x="223" y="670"/>
                    <a:pt x="595" y="0"/>
                    <a:pt x="1191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Freeform: Shape 125"/>
            <p:cNvSpPr/>
            <p:nvPr/>
          </p:nvSpPr>
          <p:spPr>
            <a:xfrm>
              <a:off x="5196607" y="1957106"/>
              <a:ext cx="92239" cy="118974"/>
            </a:xfrm>
            <a:custGeom>
              <a:avLst/>
              <a:gdLst/>
              <a:ahLst/>
              <a:cxnLst/>
              <a:rect l="l" t="t" r="r" b="b"/>
              <a:pathLst>
                <a:path w="40184" h="51831">
                  <a:moveTo>
                    <a:pt x="1786" y="39"/>
                  </a:moveTo>
                  <a:cubicBezTo>
                    <a:pt x="7442" y="-258"/>
                    <a:pt x="12502" y="1156"/>
                    <a:pt x="16967" y="4281"/>
                  </a:cubicBezTo>
                  <a:cubicBezTo>
                    <a:pt x="21431" y="7406"/>
                    <a:pt x="25227" y="11350"/>
                    <a:pt x="28352" y="16113"/>
                  </a:cubicBezTo>
                  <a:cubicBezTo>
                    <a:pt x="31477" y="20875"/>
                    <a:pt x="34008" y="26084"/>
                    <a:pt x="35942" y="31740"/>
                  </a:cubicBezTo>
                  <a:cubicBezTo>
                    <a:pt x="37877" y="37395"/>
                    <a:pt x="39142" y="42455"/>
                    <a:pt x="39737" y="46920"/>
                  </a:cubicBezTo>
                  <a:cubicBezTo>
                    <a:pt x="39737" y="47515"/>
                    <a:pt x="39737" y="48334"/>
                    <a:pt x="39737" y="49376"/>
                  </a:cubicBezTo>
                  <a:cubicBezTo>
                    <a:pt x="39737" y="50418"/>
                    <a:pt x="39886" y="51236"/>
                    <a:pt x="40184" y="51831"/>
                  </a:cubicBezTo>
                  <a:cubicBezTo>
                    <a:pt x="38398" y="47664"/>
                    <a:pt x="36166" y="42976"/>
                    <a:pt x="33487" y="37767"/>
                  </a:cubicBezTo>
                  <a:cubicBezTo>
                    <a:pt x="30808" y="32558"/>
                    <a:pt x="27831" y="27498"/>
                    <a:pt x="24557" y="22587"/>
                  </a:cubicBezTo>
                  <a:cubicBezTo>
                    <a:pt x="21283" y="17675"/>
                    <a:pt x="17562" y="13211"/>
                    <a:pt x="13395" y="9192"/>
                  </a:cubicBezTo>
                  <a:cubicBezTo>
                    <a:pt x="9228" y="5174"/>
                    <a:pt x="4763" y="2272"/>
                    <a:pt x="0" y="486"/>
                  </a:cubicBezTo>
                  <a:cubicBezTo>
                    <a:pt x="298" y="486"/>
                    <a:pt x="596" y="411"/>
                    <a:pt x="893" y="263"/>
                  </a:cubicBezTo>
                  <a:cubicBezTo>
                    <a:pt x="1191" y="114"/>
                    <a:pt x="1489" y="39"/>
                    <a:pt x="1786" y="39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Freeform: Shape 124"/>
            <p:cNvSpPr/>
            <p:nvPr/>
          </p:nvSpPr>
          <p:spPr>
            <a:xfrm>
              <a:off x="5162786" y="1971312"/>
              <a:ext cx="52269" cy="15747"/>
            </a:xfrm>
            <a:custGeom>
              <a:avLst/>
              <a:gdLst/>
              <a:ahLst/>
              <a:cxnLst/>
              <a:rect l="l" t="t" r="r" b="b"/>
              <a:pathLst>
                <a:path w="22771" h="6860">
                  <a:moveTo>
                    <a:pt x="0" y="100"/>
                  </a:moveTo>
                  <a:lnTo>
                    <a:pt x="2233" y="100"/>
                  </a:lnTo>
                  <a:cubicBezTo>
                    <a:pt x="5507" y="-198"/>
                    <a:pt x="9153" y="174"/>
                    <a:pt x="13172" y="1216"/>
                  </a:cubicBezTo>
                  <a:cubicBezTo>
                    <a:pt x="17190" y="2258"/>
                    <a:pt x="20390" y="4118"/>
                    <a:pt x="22771" y="6797"/>
                  </a:cubicBezTo>
                  <a:lnTo>
                    <a:pt x="21432" y="6797"/>
                  </a:lnTo>
                  <a:cubicBezTo>
                    <a:pt x="18753" y="7095"/>
                    <a:pt x="15106" y="6351"/>
                    <a:pt x="10493" y="4565"/>
                  </a:cubicBezTo>
                  <a:cubicBezTo>
                    <a:pt x="5879" y="2779"/>
                    <a:pt x="2382" y="1291"/>
                    <a:pt x="0" y="10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/>
            <p:cNvSpPr/>
            <p:nvPr/>
          </p:nvSpPr>
          <p:spPr>
            <a:xfrm>
              <a:off x="4653767" y="1987940"/>
              <a:ext cx="8199" cy="33821"/>
            </a:xfrm>
            <a:custGeom>
              <a:avLst/>
              <a:gdLst/>
              <a:ahLst/>
              <a:cxnLst/>
              <a:rect l="l" t="t" r="r" b="b"/>
              <a:pathLst>
                <a:path w="3572" h="14734">
                  <a:moveTo>
                    <a:pt x="447" y="0"/>
                  </a:moveTo>
                  <a:lnTo>
                    <a:pt x="3572" y="14287"/>
                  </a:lnTo>
                  <a:cubicBezTo>
                    <a:pt x="2977" y="14585"/>
                    <a:pt x="2679" y="14734"/>
                    <a:pt x="2679" y="14734"/>
                  </a:cubicBezTo>
                  <a:cubicBezTo>
                    <a:pt x="1191" y="14734"/>
                    <a:pt x="372" y="13246"/>
                    <a:pt x="224" y="10269"/>
                  </a:cubicBezTo>
                  <a:cubicBezTo>
                    <a:pt x="75" y="7292"/>
                    <a:pt x="0" y="5506"/>
                    <a:pt x="0" y="4911"/>
                  </a:cubicBezTo>
                  <a:cubicBezTo>
                    <a:pt x="0" y="4316"/>
                    <a:pt x="75" y="3497"/>
                    <a:pt x="224" y="2455"/>
                  </a:cubicBezTo>
                  <a:cubicBezTo>
                    <a:pt x="372" y="1414"/>
                    <a:pt x="447" y="595"/>
                    <a:pt x="44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Freeform: Shape 121"/>
            <p:cNvSpPr/>
            <p:nvPr/>
          </p:nvSpPr>
          <p:spPr>
            <a:xfrm>
              <a:off x="4980702" y="1999213"/>
              <a:ext cx="10249" cy="28697"/>
            </a:xfrm>
            <a:custGeom>
              <a:avLst/>
              <a:gdLst/>
              <a:ahLst/>
              <a:cxnLst/>
              <a:rect l="l" t="t" r="r" b="b"/>
              <a:pathLst>
                <a:path w="4465" h="12502">
                  <a:moveTo>
                    <a:pt x="4465" y="0"/>
                  </a:moveTo>
                  <a:lnTo>
                    <a:pt x="4465" y="1786"/>
                  </a:lnTo>
                  <a:cubicBezTo>
                    <a:pt x="4465" y="3572"/>
                    <a:pt x="4241" y="5581"/>
                    <a:pt x="3795" y="7814"/>
                  </a:cubicBezTo>
                  <a:cubicBezTo>
                    <a:pt x="3349" y="10046"/>
                    <a:pt x="2083" y="11609"/>
                    <a:pt x="0" y="12502"/>
                  </a:cubicBezTo>
                  <a:cubicBezTo>
                    <a:pt x="893" y="11013"/>
                    <a:pt x="1786" y="8855"/>
                    <a:pt x="2679" y="6028"/>
                  </a:cubicBezTo>
                  <a:cubicBezTo>
                    <a:pt x="3572" y="3200"/>
                    <a:pt x="4167" y="1191"/>
                    <a:pt x="446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Freeform: Shape 118"/>
            <p:cNvSpPr/>
            <p:nvPr/>
          </p:nvSpPr>
          <p:spPr>
            <a:xfrm>
              <a:off x="3866275" y="2071980"/>
              <a:ext cx="63932" cy="29721"/>
            </a:xfrm>
            <a:custGeom>
              <a:avLst/>
              <a:gdLst/>
              <a:ahLst/>
              <a:cxnLst/>
              <a:rect l="l" t="t" r="r" b="b"/>
              <a:pathLst>
                <a:path w="27852" h="12948">
                  <a:moveTo>
                    <a:pt x="1063" y="0"/>
                  </a:moveTo>
                  <a:cubicBezTo>
                    <a:pt x="5231" y="2678"/>
                    <a:pt x="9472" y="5134"/>
                    <a:pt x="13788" y="7367"/>
                  </a:cubicBezTo>
                  <a:cubicBezTo>
                    <a:pt x="18104" y="9599"/>
                    <a:pt x="22792" y="11310"/>
                    <a:pt x="27852" y="12501"/>
                  </a:cubicBezTo>
                  <a:cubicBezTo>
                    <a:pt x="27257" y="12501"/>
                    <a:pt x="26290" y="12576"/>
                    <a:pt x="24950" y="12724"/>
                  </a:cubicBezTo>
                  <a:cubicBezTo>
                    <a:pt x="23611" y="12873"/>
                    <a:pt x="22643" y="12948"/>
                    <a:pt x="22048" y="12948"/>
                  </a:cubicBezTo>
                  <a:cubicBezTo>
                    <a:pt x="20857" y="12948"/>
                    <a:pt x="18848" y="12501"/>
                    <a:pt x="16021" y="11608"/>
                  </a:cubicBezTo>
                  <a:cubicBezTo>
                    <a:pt x="13193" y="10715"/>
                    <a:pt x="10440" y="9599"/>
                    <a:pt x="7761" y="8260"/>
                  </a:cubicBezTo>
                  <a:cubicBezTo>
                    <a:pt x="5082" y="6920"/>
                    <a:pt x="2924" y="5581"/>
                    <a:pt x="1287" y="4241"/>
                  </a:cubicBezTo>
                  <a:cubicBezTo>
                    <a:pt x="-351" y="2902"/>
                    <a:pt x="-425" y="1488"/>
                    <a:pt x="106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Freeform: Shape 117"/>
            <p:cNvSpPr/>
            <p:nvPr/>
          </p:nvSpPr>
          <p:spPr>
            <a:xfrm>
              <a:off x="3636412" y="2132447"/>
              <a:ext cx="79940" cy="76865"/>
            </a:xfrm>
            <a:custGeom>
              <a:avLst/>
              <a:gdLst/>
              <a:ahLst/>
              <a:cxnLst/>
              <a:rect l="l" t="t" r="r" b="b"/>
              <a:pathLst>
                <a:path w="34826" h="33486">
                  <a:moveTo>
                    <a:pt x="34826" y="0"/>
                  </a:moveTo>
                  <a:cubicBezTo>
                    <a:pt x="31552" y="9525"/>
                    <a:pt x="27385" y="16892"/>
                    <a:pt x="22324" y="22101"/>
                  </a:cubicBezTo>
                  <a:cubicBezTo>
                    <a:pt x="17264" y="27310"/>
                    <a:pt x="9823" y="31105"/>
                    <a:pt x="0" y="33486"/>
                  </a:cubicBezTo>
                  <a:cubicBezTo>
                    <a:pt x="0" y="33189"/>
                    <a:pt x="149" y="32891"/>
                    <a:pt x="447" y="32594"/>
                  </a:cubicBezTo>
                  <a:lnTo>
                    <a:pt x="1340" y="31701"/>
                  </a:lnTo>
                  <a:cubicBezTo>
                    <a:pt x="7888" y="27533"/>
                    <a:pt x="13618" y="22473"/>
                    <a:pt x="18529" y="16520"/>
                  </a:cubicBezTo>
                  <a:cubicBezTo>
                    <a:pt x="23441" y="10567"/>
                    <a:pt x="28873" y="5060"/>
                    <a:pt x="3482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Freeform: Shape 115"/>
            <p:cNvSpPr/>
            <p:nvPr/>
          </p:nvSpPr>
          <p:spPr>
            <a:xfrm>
              <a:off x="4150557" y="2173443"/>
              <a:ext cx="112735" cy="43044"/>
            </a:xfrm>
            <a:custGeom>
              <a:avLst/>
              <a:gdLst/>
              <a:ahLst/>
              <a:cxnLst/>
              <a:rect l="l" t="t" r="r" b="b"/>
              <a:pathLst>
                <a:path w="49113" h="18752">
                  <a:moveTo>
                    <a:pt x="49113" y="0"/>
                  </a:moveTo>
                  <a:lnTo>
                    <a:pt x="49113" y="14287"/>
                  </a:lnTo>
                  <a:cubicBezTo>
                    <a:pt x="49113" y="15180"/>
                    <a:pt x="48071" y="15850"/>
                    <a:pt x="45987" y="16296"/>
                  </a:cubicBezTo>
                  <a:cubicBezTo>
                    <a:pt x="43904" y="16743"/>
                    <a:pt x="41523" y="17189"/>
                    <a:pt x="38844" y="17636"/>
                  </a:cubicBezTo>
                  <a:cubicBezTo>
                    <a:pt x="36165" y="18082"/>
                    <a:pt x="33635" y="18380"/>
                    <a:pt x="31253" y="18529"/>
                  </a:cubicBezTo>
                  <a:cubicBezTo>
                    <a:pt x="28872" y="18677"/>
                    <a:pt x="27384" y="18752"/>
                    <a:pt x="26789" y="18752"/>
                  </a:cubicBezTo>
                  <a:cubicBezTo>
                    <a:pt x="22621" y="18752"/>
                    <a:pt x="18008" y="18603"/>
                    <a:pt x="12948" y="18305"/>
                  </a:cubicBezTo>
                  <a:cubicBezTo>
                    <a:pt x="7887" y="18008"/>
                    <a:pt x="3571" y="16668"/>
                    <a:pt x="0" y="14287"/>
                  </a:cubicBezTo>
                  <a:lnTo>
                    <a:pt x="34825" y="14287"/>
                  </a:lnTo>
                  <a:cubicBezTo>
                    <a:pt x="39885" y="13989"/>
                    <a:pt x="43085" y="12576"/>
                    <a:pt x="44425" y="10045"/>
                  </a:cubicBezTo>
                  <a:cubicBezTo>
                    <a:pt x="45764" y="7515"/>
                    <a:pt x="47327" y="4167"/>
                    <a:pt x="4911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Freeform: Shape 112"/>
            <p:cNvSpPr/>
            <p:nvPr/>
          </p:nvSpPr>
          <p:spPr>
            <a:xfrm>
              <a:off x="4353479" y="2194965"/>
              <a:ext cx="4100" cy="68665"/>
            </a:xfrm>
            <a:custGeom>
              <a:avLst/>
              <a:gdLst/>
              <a:ahLst/>
              <a:cxnLst/>
              <a:rect l="l" t="t" r="r" b="b"/>
              <a:pathLst>
                <a:path w="1786" h="29914">
                  <a:moveTo>
                    <a:pt x="1786" y="0"/>
                  </a:moveTo>
                  <a:lnTo>
                    <a:pt x="1786" y="8483"/>
                  </a:lnTo>
                  <a:cubicBezTo>
                    <a:pt x="1786" y="12650"/>
                    <a:pt x="1712" y="16222"/>
                    <a:pt x="1563" y="19199"/>
                  </a:cubicBezTo>
                  <a:cubicBezTo>
                    <a:pt x="1414" y="22175"/>
                    <a:pt x="893" y="25747"/>
                    <a:pt x="0" y="29914"/>
                  </a:cubicBezTo>
                  <a:lnTo>
                    <a:pt x="0" y="1339"/>
                  </a:lnTo>
                  <a:lnTo>
                    <a:pt x="1786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Freeform: Shape 111"/>
            <p:cNvSpPr/>
            <p:nvPr/>
          </p:nvSpPr>
          <p:spPr>
            <a:xfrm>
              <a:off x="5562486" y="2201114"/>
              <a:ext cx="46120" cy="135283"/>
            </a:xfrm>
            <a:custGeom>
              <a:avLst/>
              <a:gdLst/>
              <a:ahLst/>
              <a:cxnLst/>
              <a:rect l="l" t="t" r="r" b="b"/>
              <a:pathLst>
                <a:path w="20092" h="58936">
                  <a:moveTo>
                    <a:pt x="20092" y="0"/>
                  </a:moveTo>
                  <a:lnTo>
                    <a:pt x="20092" y="1786"/>
                  </a:lnTo>
                  <a:cubicBezTo>
                    <a:pt x="20092" y="2083"/>
                    <a:pt x="19794" y="3497"/>
                    <a:pt x="19199" y="6027"/>
                  </a:cubicBezTo>
                  <a:cubicBezTo>
                    <a:pt x="18604" y="8557"/>
                    <a:pt x="17934" y="11534"/>
                    <a:pt x="17190" y="14957"/>
                  </a:cubicBezTo>
                  <a:cubicBezTo>
                    <a:pt x="16446" y="18380"/>
                    <a:pt x="15702" y="21952"/>
                    <a:pt x="14957" y="25672"/>
                  </a:cubicBezTo>
                  <a:cubicBezTo>
                    <a:pt x="14213" y="29393"/>
                    <a:pt x="13544" y="32295"/>
                    <a:pt x="12948" y="34379"/>
                  </a:cubicBezTo>
                  <a:cubicBezTo>
                    <a:pt x="12055" y="37653"/>
                    <a:pt x="10716" y="41820"/>
                    <a:pt x="8930" y="46880"/>
                  </a:cubicBezTo>
                  <a:cubicBezTo>
                    <a:pt x="7144" y="51941"/>
                    <a:pt x="4763" y="55959"/>
                    <a:pt x="1786" y="58936"/>
                  </a:cubicBezTo>
                  <a:lnTo>
                    <a:pt x="0" y="57150"/>
                  </a:lnTo>
                  <a:cubicBezTo>
                    <a:pt x="3274" y="52982"/>
                    <a:pt x="5730" y="48518"/>
                    <a:pt x="7367" y="43755"/>
                  </a:cubicBezTo>
                  <a:cubicBezTo>
                    <a:pt x="9004" y="38993"/>
                    <a:pt x="10418" y="34156"/>
                    <a:pt x="11609" y="29244"/>
                  </a:cubicBezTo>
                  <a:cubicBezTo>
                    <a:pt x="12799" y="24333"/>
                    <a:pt x="13916" y="19422"/>
                    <a:pt x="14957" y="14510"/>
                  </a:cubicBezTo>
                  <a:cubicBezTo>
                    <a:pt x="15999" y="9599"/>
                    <a:pt x="17711" y="4762"/>
                    <a:pt x="20092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/>
            <p:cNvSpPr/>
            <p:nvPr/>
          </p:nvSpPr>
          <p:spPr>
            <a:xfrm>
              <a:off x="3280221" y="2205216"/>
              <a:ext cx="4660" cy="61492"/>
            </a:xfrm>
            <a:custGeom>
              <a:avLst/>
              <a:gdLst/>
              <a:ahLst/>
              <a:cxnLst/>
              <a:rect l="l" t="t" r="r" b="b"/>
              <a:pathLst>
                <a:path w="2030" h="26789">
                  <a:moveTo>
                    <a:pt x="2030" y="0"/>
                  </a:moveTo>
                  <a:lnTo>
                    <a:pt x="2030" y="26789"/>
                  </a:lnTo>
                  <a:cubicBezTo>
                    <a:pt x="542" y="24705"/>
                    <a:pt x="-128" y="21728"/>
                    <a:pt x="21" y="17859"/>
                  </a:cubicBezTo>
                  <a:cubicBezTo>
                    <a:pt x="170" y="13989"/>
                    <a:pt x="244" y="11310"/>
                    <a:pt x="244" y="9822"/>
                  </a:cubicBezTo>
                  <a:cubicBezTo>
                    <a:pt x="244" y="8632"/>
                    <a:pt x="244" y="7069"/>
                    <a:pt x="244" y="5134"/>
                  </a:cubicBezTo>
                  <a:cubicBezTo>
                    <a:pt x="244" y="3199"/>
                    <a:pt x="393" y="2083"/>
                    <a:pt x="691" y="1785"/>
                  </a:cubicBezTo>
                  <a:lnTo>
                    <a:pt x="203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Freeform: Shape 109"/>
            <p:cNvSpPr/>
            <p:nvPr/>
          </p:nvSpPr>
          <p:spPr>
            <a:xfrm>
              <a:off x="3499079" y="2205216"/>
              <a:ext cx="47146" cy="4097"/>
            </a:xfrm>
            <a:custGeom>
              <a:avLst/>
              <a:gdLst/>
              <a:ahLst/>
              <a:cxnLst/>
              <a:rect l="l" t="t" r="r" b="b"/>
              <a:pathLst>
                <a:path w="20539" h="1785">
                  <a:moveTo>
                    <a:pt x="0" y="0"/>
                  </a:moveTo>
                  <a:lnTo>
                    <a:pt x="4465" y="0"/>
                  </a:lnTo>
                  <a:cubicBezTo>
                    <a:pt x="7739" y="0"/>
                    <a:pt x="10344" y="74"/>
                    <a:pt x="12279" y="223"/>
                  </a:cubicBezTo>
                  <a:cubicBezTo>
                    <a:pt x="14213" y="372"/>
                    <a:pt x="16967" y="893"/>
                    <a:pt x="20539" y="1785"/>
                  </a:cubicBezTo>
                  <a:lnTo>
                    <a:pt x="14734" y="1785"/>
                  </a:lnTo>
                  <a:cubicBezTo>
                    <a:pt x="11758" y="1785"/>
                    <a:pt x="9376" y="1711"/>
                    <a:pt x="7591" y="1562"/>
                  </a:cubicBezTo>
                  <a:cubicBezTo>
                    <a:pt x="5805" y="1413"/>
                    <a:pt x="3275" y="893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Freeform: Shape 107"/>
            <p:cNvSpPr/>
            <p:nvPr/>
          </p:nvSpPr>
          <p:spPr>
            <a:xfrm>
              <a:off x="3160871" y="2209313"/>
              <a:ext cx="9225" cy="64568"/>
            </a:xfrm>
            <a:custGeom>
              <a:avLst/>
              <a:gdLst/>
              <a:ahLst/>
              <a:cxnLst/>
              <a:rect l="l" t="t" r="r" b="b"/>
              <a:pathLst>
                <a:path w="4019" h="28129">
                  <a:moveTo>
                    <a:pt x="0" y="0"/>
                  </a:moveTo>
                  <a:lnTo>
                    <a:pt x="2233" y="0"/>
                  </a:lnTo>
                  <a:cubicBezTo>
                    <a:pt x="2233" y="893"/>
                    <a:pt x="2382" y="1935"/>
                    <a:pt x="2679" y="3126"/>
                  </a:cubicBezTo>
                  <a:cubicBezTo>
                    <a:pt x="3275" y="5507"/>
                    <a:pt x="3572" y="6995"/>
                    <a:pt x="3572" y="7591"/>
                  </a:cubicBezTo>
                  <a:cubicBezTo>
                    <a:pt x="3572" y="8484"/>
                    <a:pt x="3572" y="9898"/>
                    <a:pt x="3572" y="11832"/>
                  </a:cubicBezTo>
                  <a:cubicBezTo>
                    <a:pt x="3572" y="13767"/>
                    <a:pt x="3647" y="15851"/>
                    <a:pt x="3796" y="18083"/>
                  </a:cubicBezTo>
                  <a:cubicBezTo>
                    <a:pt x="3944" y="20316"/>
                    <a:pt x="4019" y="22399"/>
                    <a:pt x="4019" y="24334"/>
                  </a:cubicBezTo>
                  <a:cubicBezTo>
                    <a:pt x="4019" y="26269"/>
                    <a:pt x="4019" y="27534"/>
                    <a:pt x="4019" y="28129"/>
                  </a:cubicBezTo>
                  <a:lnTo>
                    <a:pt x="2233" y="28129"/>
                  </a:lnTo>
                  <a:cubicBezTo>
                    <a:pt x="1935" y="28129"/>
                    <a:pt x="1563" y="26343"/>
                    <a:pt x="1117" y="22771"/>
                  </a:cubicBezTo>
                  <a:cubicBezTo>
                    <a:pt x="670" y="19199"/>
                    <a:pt x="447" y="16223"/>
                    <a:pt x="447" y="13841"/>
                  </a:cubicBezTo>
                  <a:cubicBezTo>
                    <a:pt x="447" y="12949"/>
                    <a:pt x="372" y="10642"/>
                    <a:pt x="224" y="6921"/>
                  </a:cubicBezTo>
                  <a:cubicBezTo>
                    <a:pt x="75" y="3200"/>
                    <a:pt x="0" y="893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Freeform: Shape 105"/>
            <p:cNvSpPr/>
            <p:nvPr/>
          </p:nvSpPr>
          <p:spPr>
            <a:xfrm>
              <a:off x="4749080" y="2219560"/>
              <a:ext cx="158855" cy="109662"/>
            </a:xfrm>
            <a:custGeom>
              <a:avLst/>
              <a:gdLst/>
              <a:ahLst/>
              <a:cxnLst/>
              <a:rect l="l" t="t" r="r" b="b"/>
              <a:pathLst>
                <a:path w="69205" h="47774">
                  <a:moveTo>
                    <a:pt x="0" y="0"/>
                  </a:moveTo>
                  <a:lnTo>
                    <a:pt x="1340" y="447"/>
                  </a:lnTo>
                  <a:cubicBezTo>
                    <a:pt x="5805" y="1935"/>
                    <a:pt x="11832" y="3795"/>
                    <a:pt x="19423" y="6028"/>
                  </a:cubicBezTo>
                  <a:cubicBezTo>
                    <a:pt x="27013" y="8260"/>
                    <a:pt x="34454" y="11088"/>
                    <a:pt x="41747" y="14511"/>
                  </a:cubicBezTo>
                  <a:cubicBezTo>
                    <a:pt x="49039" y="17934"/>
                    <a:pt x="55439" y="22027"/>
                    <a:pt x="60946" y="26789"/>
                  </a:cubicBezTo>
                  <a:cubicBezTo>
                    <a:pt x="66452" y="31552"/>
                    <a:pt x="69205" y="37207"/>
                    <a:pt x="69205" y="43756"/>
                  </a:cubicBezTo>
                  <a:lnTo>
                    <a:pt x="69205" y="47774"/>
                  </a:lnTo>
                  <a:cubicBezTo>
                    <a:pt x="67122" y="39737"/>
                    <a:pt x="63104" y="33487"/>
                    <a:pt x="57150" y="29022"/>
                  </a:cubicBezTo>
                  <a:cubicBezTo>
                    <a:pt x="51197" y="24557"/>
                    <a:pt x="44649" y="20836"/>
                    <a:pt x="37505" y="17860"/>
                  </a:cubicBezTo>
                  <a:cubicBezTo>
                    <a:pt x="30361" y="14883"/>
                    <a:pt x="23366" y="12204"/>
                    <a:pt x="16520" y="9823"/>
                  </a:cubicBezTo>
                  <a:cubicBezTo>
                    <a:pt x="9674" y="7442"/>
                    <a:pt x="4168" y="4168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Freeform: Shape 101"/>
            <p:cNvSpPr/>
            <p:nvPr/>
          </p:nvSpPr>
          <p:spPr>
            <a:xfrm>
              <a:off x="5494845" y="2264658"/>
              <a:ext cx="43046" cy="73791"/>
            </a:xfrm>
            <a:custGeom>
              <a:avLst/>
              <a:gdLst/>
              <a:ahLst/>
              <a:cxnLst/>
              <a:rect l="l" t="t" r="r" b="b"/>
              <a:pathLst>
                <a:path w="18753" h="32147">
                  <a:moveTo>
                    <a:pt x="0" y="0"/>
                  </a:moveTo>
                  <a:cubicBezTo>
                    <a:pt x="3870" y="4167"/>
                    <a:pt x="7591" y="8780"/>
                    <a:pt x="11162" y="13841"/>
                  </a:cubicBezTo>
                  <a:cubicBezTo>
                    <a:pt x="14734" y="18901"/>
                    <a:pt x="17116" y="24407"/>
                    <a:pt x="18306" y="30361"/>
                  </a:cubicBezTo>
                  <a:cubicBezTo>
                    <a:pt x="18306" y="30658"/>
                    <a:pt x="18380" y="30956"/>
                    <a:pt x="18529" y="31254"/>
                  </a:cubicBezTo>
                  <a:cubicBezTo>
                    <a:pt x="18678" y="31551"/>
                    <a:pt x="18753" y="31849"/>
                    <a:pt x="18753" y="32147"/>
                  </a:cubicBezTo>
                  <a:cubicBezTo>
                    <a:pt x="17264" y="31254"/>
                    <a:pt x="15478" y="29468"/>
                    <a:pt x="13395" y="26789"/>
                  </a:cubicBezTo>
                  <a:cubicBezTo>
                    <a:pt x="11311" y="24110"/>
                    <a:pt x="9302" y="21059"/>
                    <a:pt x="7367" y="17636"/>
                  </a:cubicBezTo>
                  <a:cubicBezTo>
                    <a:pt x="5432" y="14213"/>
                    <a:pt x="3795" y="10864"/>
                    <a:pt x="2456" y="7590"/>
                  </a:cubicBezTo>
                  <a:cubicBezTo>
                    <a:pt x="1117" y="4316"/>
                    <a:pt x="298" y="1786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/>
            <p:cNvSpPr/>
            <p:nvPr/>
          </p:nvSpPr>
          <p:spPr>
            <a:xfrm>
              <a:off x="4150557" y="2277979"/>
              <a:ext cx="68665" cy="25622"/>
            </a:xfrm>
            <a:custGeom>
              <a:avLst/>
              <a:gdLst/>
              <a:ahLst/>
              <a:cxnLst/>
              <a:rect l="l" t="t" r="r" b="b"/>
              <a:pathLst>
                <a:path w="29914" h="11162">
                  <a:moveTo>
                    <a:pt x="0" y="0"/>
                  </a:moveTo>
                  <a:lnTo>
                    <a:pt x="3125" y="0"/>
                  </a:lnTo>
                  <a:cubicBezTo>
                    <a:pt x="5506" y="0"/>
                    <a:pt x="7887" y="298"/>
                    <a:pt x="10269" y="893"/>
                  </a:cubicBezTo>
                  <a:cubicBezTo>
                    <a:pt x="12650" y="1488"/>
                    <a:pt x="15031" y="2232"/>
                    <a:pt x="17412" y="3125"/>
                  </a:cubicBezTo>
                  <a:cubicBezTo>
                    <a:pt x="18305" y="3721"/>
                    <a:pt x="19422" y="4390"/>
                    <a:pt x="20761" y="5135"/>
                  </a:cubicBezTo>
                  <a:cubicBezTo>
                    <a:pt x="22101" y="5879"/>
                    <a:pt x="23514" y="6548"/>
                    <a:pt x="25003" y="7144"/>
                  </a:cubicBezTo>
                  <a:cubicBezTo>
                    <a:pt x="26491" y="8037"/>
                    <a:pt x="28128" y="8781"/>
                    <a:pt x="29914" y="9376"/>
                  </a:cubicBezTo>
                  <a:lnTo>
                    <a:pt x="29914" y="11162"/>
                  </a:lnTo>
                  <a:cubicBezTo>
                    <a:pt x="25151" y="8781"/>
                    <a:pt x="20091" y="7069"/>
                    <a:pt x="14734" y="6027"/>
                  </a:cubicBezTo>
                  <a:cubicBezTo>
                    <a:pt x="9376" y="4986"/>
                    <a:pt x="4464" y="2976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: Shape 99"/>
            <p:cNvSpPr/>
            <p:nvPr/>
          </p:nvSpPr>
          <p:spPr>
            <a:xfrm>
              <a:off x="4494912" y="2277981"/>
              <a:ext cx="21522" cy="35871"/>
            </a:xfrm>
            <a:custGeom>
              <a:avLst/>
              <a:gdLst/>
              <a:ahLst/>
              <a:cxnLst/>
              <a:rect l="l" t="t" r="r" b="b"/>
              <a:pathLst>
                <a:path w="9376" h="15627">
                  <a:moveTo>
                    <a:pt x="9376" y="0"/>
                  </a:moveTo>
                  <a:cubicBezTo>
                    <a:pt x="8484" y="2679"/>
                    <a:pt x="7144" y="5358"/>
                    <a:pt x="5358" y="8037"/>
                  </a:cubicBezTo>
                  <a:cubicBezTo>
                    <a:pt x="3572" y="10716"/>
                    <a:pt x="1786" y="13246"/>
                    <a:pt x="0" y="15627"/>
                  </a:cubicBezTo>
                  <a:lnTo>
                    <a:pt x="0" y="15180"/>
                  </a:lnTo>
                  <a:cubicBezTo>
                    <a:pt x="0" y="12799"/>
                    <a:pt x="1042" y="10046"/>
                    <a:pt x="3126" y="6920"/>
                  </a:cubicBezTo>
                  <a:cubicBezTo>
                    <a:pt x="5209" y="3795"/>
                    <a:pt x="7293" y="1488"/>
                    <a:pt x="937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Freeform: Shape 97"/>
            <p:cNvSpPr/>
            <p:nvPr/>
          </p:nvSpPr>
          <p:spPr>
            <a:xfrm>
              <a:off x="5366737" y="2285154"/>
              <a:ext cx="44070" cy="87114"/>
            </a:xfrm>
            <a:custGeom>
              <a:avLst/>
              <a:gdLst/>
              <a:ahLst/>
              <a:cxnLst/>
              <a:rect l="l" t="t" r="r" b="b"/>
              <a:pathLst>
                <a:path w="19199" h="37951">
                  <a:moveTo>
                    <a:pt x="0" y="0"/>
                  </a:moveTo>
                  <a:cubicBezTo>
                    <a:pt x="1488" y="893"/>
                    <a:pt x="3274" y="2977"/>
                    <a:pt x="5357" y="6251"/>
                  </a:cubicBezTo>
                  <a:cubicBezTo>
                    <a:pt x="7441" y="9525"/>
                    <a:pt x="9450" y="13172"/>
                    <a:pt x="11385" y="17190"/>
                  </a:cubicBezTo>
                  <a:cubicBezTo>
                    <a:pt x="13320" y="21208"/>
                    <a:pt x="15031" y="25152"/>
                    <a:pt x="16520" y="29022"/>
                  </a:cubicBezTo>
                  <a:cubicBezTo>
                    <a:pt x="18008" y="32891"/>
                    <a:pt x="18901" y="35868"/>
                    <a:pt x="19199" y="37951"/>
                  </a:cubicBezTo>
                  <a:cubicBezTo>
                    <a:pt x="16222" y="33784"/>
                    <a:pt x="13245" y="29171"/>
                    <a:pt x="10269" y="24110"/>
                  </a:cubicBezTo>
                  <a:cubicBezTo>
                    <a:pt x="7292" y="19050"/>
                    <a:pt x="4613" y="13693"/>
                    <a:pt x="2232" y="8037"/>
                  </a:cubicBezTo>
                  <a:cubicBezTo>
                    <a:pt x="2232" y="7442"/>
                    <a:pt x="2009" y="6400"/>
                    <a:pt x="1562" y="4912"/>
                  </a:cubicBezTo>
                  <a:cubicBezTo>
                    <a:pt x="1116" y="3423"/>
                    <a:pt x="595" y="2382"/>
                    <a:pt x="0" y="1786"/>
                  </a:cubicBezTo>
                  <a:lnTo>
                    <a:pt x="0" y="89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Freeform: Shape 94"/>
            <p:cNvSpPr/>
            <p:nvPr/>
          </p:nvSpPr>
          <p:spPr>
            <a:xfrm>
              <a:off x="3662033" y="2309750"/>
              <a:ext cx="17425" cy="8199"/>
            </a:xfrm>
            <a:custGeom>
              <a:avLst/>
              <a:gdLst/>
              <a:ahLst/>
              <a:cxnLst/>
              <a:rect l="l" t="t" r="r" b="b"/>
              <a:pathLst>
                <a:path w="7591" h="3572">
                  <a:moveTo>
                    <a:pt x="7591" y="0"/>
                  </a:moveTo>
                  <a:lnTo>
                    <a:pt x="7591" y="1786"/>
                  </a:lnTo>
                  <a:lnTo>
                    <a:pt x="4912" y="2679"/>
                  </a:lnTo>
                  <a:cubicBezTo>
                    <a:pt x="3126" y="3274"/>
                    <a:pt x="1935" y="3572"/>
                    <a:pt x="1340" y="3572"/>
                  </a:cubicBezTo>
                  <a:lnTo>
                    <a:pt x="447" y="3572"/>
                  </a:lnTo>
                  <a:lnTo>
                    <a:pt x="0" y="3572"/>
                  </a:lnTo>
                  <a:cubicBezTo>
                    <a:pt x="893" y="2084"/>
                    <a:pt x="2009" y="1116"/>
                    <a:pt x="3349" y="670"/>
                  </a:cubicBezTo>
                  <a:cubicBezTo>
                    <a:pt x="4688" y="223"/>
                    <a:pt x="6102" y="0"/>
                    <a:pt x="7591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5662668" y="2348696"/>
              <a:ext cx="26902" cy="76867"/>
            </a:xfrm>
            <a:custGeom>
              <a:avLst/>
              <a:gdLst/>
              <a:ahLst/>
              <a:cxnLst/>
              <a:rect l="l" t="t" r="r" b="b"/>
              <a:pathLst>
                <a:path w="11720" h="33487">
                  <a:moveTo>
                    <a:pt x="11720" y="0"/>
                  </a:moveTo>
                  <a:lnTo>
                    <a:pt x="11720" y="1340"/>
                  </a:lnTo>
                  <a:cubicBezTo>
                    <a:pt x="8744" y="9674"/>
                    <a:pt x="6511" y="15999"/>
                    <a:pt x="5023" y="20315"/>
                  </a:cubicBezTo>
                  <a:cubicBezTo>
                    <a:pt x="3535" y="24631"/>
                    <a:pt x="2418" y="27831"/>
                    <a:pt x="1674" y="29915"/>
                  </a:cubicBezTo>
                  <a:cubicBezTo>
                    <a:pt x="930" y="31998"/>
                    <a:pt x="484" y="33115"/>
                    <a:pt x="335" y="33263"/>
                  </a:cubicBezTo>
                  <a:cubicBezTo>
                    <a:pt x="186" y="33412"/>
                    <a:pt x="112" y="33487"/>
                    <a:pt x="112" y="33487"/>
                  </a:cubicBezTo>
                  <a:cubicBezTo>
                    <a:pt x="-186" y="31998"/>
                    <a:pt x="112" y="29543"/>
                    <a:pt x="1005" y="26120"/>
                  </a:cubicBezTo>
                  <a:cubicBezTo>
                    <a:pt x="1898" y="22697"/>
                    <a:pt x="2939" y="19199"/>
                    <a:pt x="4130" y="15627"/>
                  </a:cubicBezTo>
                  <a:cubicBezTo>
                    <a:pt x="5321" y="12055"/>
                    <a:pt x="6660" y="8707"/>
                    <a:pt x="8148" y="5581"/>
                  </a:cubicBezTo>
                  <a:cubicBezTo>
                    <a:pt x="9637" y="2456"/>
                    <a:pt x="10827" y="596"/>
                    <a:pt x="1172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/>
            <p:cNvSpPr/>
            <p:nvPr/>
          </p:nvSpPr>
          <p:spPr>
            <a:xfrm>
              <a:off x="4907934" y="2357921"/>
              <a:ext cx="18448" cy="54317"/>
            </a:xfrm>
            <a:custGeom>
              <a:avLst/>
              <a:gdLst/>
              <a:ahLst/>
              <a:cxnLst/>
              <a:rect l="l" t="t" r="r" b="b"/>
              <a:pathLst>
                <a:path w="8037" h="23663">
                  <a:moveTo>
                    <a:pt x="8037" y="0"/>
                  </a:moveTo>
                  <a:lnTo>
                    <a:pt x="8037" y="2232"/>
                  </a:lnTo>
                  <a:cubicBezTo>
                    <a:pt x="8037" y="5506"/>
                    <a:pt x="7442" y="9525"/>
                    <a:pt x="6251" y="14287"/>
                  </a:cubicBezTo>
                  <a:cubicBezTo>
                    <a:pt x="5061" y="19050"/>
                    <a:pt x="2977" y="22175"/>
                    <a:pt x="0" y="23663"/>
                  </a:cubicBezTo>
                  <a:cubicBezTo>
                    <a:pt x="1489" y="19794"/>
                    <a:pt x="2605" y="15701"/>
                    <a:pt x="3349" y="11385"/>
                  </a:cubicBezTo>
                  <a:cubicBezTo>
                    <a:pt x="4093" y="7069"/>
                    <a:pt x="5656" y="3274"/>
                    <a:pt x="803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/>
            <p:cNvSpPr/>
            <p:nvPr/>
          </p:nvSpPr>
          <p:spPr>
            <a:xfrm>
              <a:off x="4164903" y="2372268"/>
              <a:ext cx="47146" cy="51245"/>
            </a:xfrm>
            <a:custGeom>
              <a:avLst/>
              <a:gdLst/>
              <a:ahLst/>
              <a:cxnLst/>
              <a:rect l="l" t="t" r="r" b="b"/>
              <a:pathLst>
                <a:path w="20539" h="22325">
                  <a:moveTo>
                    <a:pt x="20539" y="0"/>
                  </a:moveTo>
                  <a:cubicBezTo>
                    <a:pt x="15478" y="8633"/>
                    <a:pt x="8632" y="16074"/>
                    <a:pt x="0" y="22325"/>
                  </a:cubicBezTo>
                  <a:lnTo>
                    <a:pt x="0" y="20539"/>
                  </a:lnTo>
                  <a:lnTo>
                    <a:pt x="20539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/>
            <p:cNvSpPr/>
            <p:nvPr/>
          </p:nvSpPr>
          <p:spPr>
            <a:xfrm>
              <a:off x="3476533" y="2412236"/>
              <a:ext cx="84038" cy="46120"/>
            </a:xfrm>
            <a:custGeom>
              <a:avLst/>
              <a:gdLst/>
              <a:ahLst/>
              <a:cxnLst/>
              <a:rect l="l" t="t" r="r" b="b"/>
              <a:pathLst>
                <a:path w="36611" h="20092">
                  <a:moveTo>
                    <a:pt x="36611" y="0"/>
                  </a:moveTo>
                  <a:cubicBezTo>
                    <a:pt x="32444" y="5061"/>
                    <a:pt x="27161" y="9674"/>
                    <a:pt x="20761" y="13841"/>
                  </a:cubicBezTo>
                  <a:cubicBezTo>
                    <a:pt x="14362" y="18009"/>
                    <a:pt x="7739" y="20092"/>
                    <a:pt x="893" y="20092"/>
                  </a:cubicBezTo>
                  <a:lnTo>
                    <a:pt x="0" y="20092"/>
                  </a:lnTo>
                  <a:cubicBezTo>
                    <a:pt x="7143" y="16223"/>
                    <a:pt x="13245" y="13097"/>
                    <a:pt x="18306" y="10716"/>
                  </a:cubicBezTo>
                  <a:cubicBezTo>
                    <a:pt x="23366" y="8335"/>
                    <a:pt x="29468" y="4763"/>
                    <a:pt x="36611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4796225" y="2469633"/>
              <a:ext cx="38944" cy="11273"/>
            </a:xfrm>
            <a:custGeom>
              <a:avLst/>
              <a:gdLst/>
              <a:ahLst/>
              <a:cxnLst/>
              <a:rect l="l" t="t" r="r" b="b"/>
              <a:pathLst>
                <a:path w="16966" h="4911">
                  <a:moveTo>
                    <a:pt x="15627" y="0"/>
                  </a:moveTo>
                  <a:lnTo>
                    <a:pt x="16966" y="0"/>
                  </a:lnTo>
                  <a:cubicBezTo>
                    <a:pt x="15478" y="595"/>
                    <a:pt x="12948" y="1562"/>
                    <a:pt x="9376" y="2902"/>
                  </a:cubicBezTo>
                  <a:cubicBezTo>
                    <a:pt x="5804" y="4241"/>
                    <a:pt x="2827" y="4911"/>
                    <a:pt x="446" y="4911"/>
                  </a:cubicBezTo>
                  <a:lnTo>
                    <a:pt x="0" y="4911"/>
                  </a:lnTo>
                  <a:cubicBezTo>
                    <a:pt x="2083" y="3423"/>
                    <a:pt x="4539" y="2232"/>
                    <a:pt x="7367" y="1339"/>
                  </a:cubicBezTo>
                  <a:cubicBezTo>
                    <a:pt x="10194" y="446"/>
                    <a:pt x="12948" y="0"/>
                    <a:pt x="1562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/>
            <p:cNvSpPr/>
            <p:nvPr/>
          </p:nvSpPr>
          <p:spPr>
            <a:xfrm>
              <a:off x="4230495" y="2480906"/>
              <a:ext cx="57392" cy="39970"/>
            </a:xfrm>
            <a:custGeom>
              <a:avLst/>
              <a:gdLst/>
              <a:ahLst/>
              <a:cxnLst/>
              <a:rect l="l" t="t" r="r" b="b"/>
              <a:pathLst>
                <a:path w="25003" h="17413">
                  <a:moveTo>
                    <a:pt x="3126" y="0"/>
                  </a:moveTo>
                  <a:lnTo>
                    <a:pt x="3572" y="0"/>
                  </a:lnTo>
                  <a:lnTo>
                    <a:pt x="4465" y="0"/>
                  </a:lnTo>
                  <a:cubicBezTo>
                    <a:pt x="9228" y="2381"/>
                    <a:pt x="13023" y="4837"/>
                    <a:pt x="15851" y="7367"/>
                  </a:cubicBezTo>
                  <a:cubicBezTo>
                    <a:pt x="18678" y="9897"/>
                    <a:pt x="21729" y="13246"/>
                    <a:pt x="25003" y="17413"/>
                  </a:cubicBezTo>
                  <a:lnTo>
                    <a:pt x="24557" y="17413"/>
                  </a:lnTo>
                  <a:cubicBezTo>
                    <a:pt x="23664" y="17413"/>
                    <a:pt x="21580" y="16445"/>
                    <a:pt x="18306" y="14511"/>
                  </a:cubicBezTo>
                  <a:cubicBezTo>
                    <a:pt x="15032" y="12576"/>
                    <a:pt x="13097" y="11460"/>
                    <a:pt x="12502" y="11162"/>
                  </a:cubicBezTo>
                  <a:cubicBezTo>
                    <a:pt x="11609" y="10567"/>
                    <a:pt x="9525" y="9748"/>
                    <a:pt x="6251" y="8706"/>
                  </a:cubicBezTo>
                  <a:cubicBezTo>
                    <a:pt x="2977" y="7664"/>
                    <a:pt x="893" y="6846"/>
                    <a:pt x="0" y="6251"/>
                  </a:cubicBezTo>
                  <a:lnTo>
                    <a:pt x="3126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/>
            <p:cNvSpPr/>
            <p:nvPr/>
          </p:nvSpPr>
          <p:spPr>
            <a:xfrm>
              <a:off x="4371928" y="2520876"/>
              <a:ext cx="21522" cy="14349"/>
            </a:xfrm>
            <a:custGeom>
              <a:avLst/>
              <a:gdLst/>
              <a:ahLst/>
              <a:cxnLst/>
              <a:rect l="l" t="t" r="r" b="b"/>
              <a:pathLst>
                <a:path w="9376" h="6251">
                  <a:moveTo>
                    <a:pt x="9376" y="0"/>
                  </a:moveTo>
                  <a:lnTo>
                    <a:pt x="9376" y="1339"/>
                  </a:lnTo>
                  <a:cubicBezTo>
                    <a:pt x="9376" y="3423"/>
                    <a:pt x="8707" y="4762"/>
                    <a:pt x="7367" y="5358"/>
                  </a:cubicBezTo>
                  <a:cubicBezTo>
                    <a:pt x="6028" y="5953"/>
                    <a:pt x="4614" y="6251"/>
                    <a:pt x="3126" y="6251"/>
                  </a:cubicBezTo>
                  <a:lnTo>
                    <a:pt x="0" y="6251"/>
                  </a:lnTo>
                  <a:cubicBezTo>
                    <a:pt x="1488" y="5655"/>
                    <a:pt x="3126" y="4837"/>
                    <a:pt x="4912" y="3795"/>
                  </a:cubicBezTo>
                  <a:cubicBezTo>
                    <a:pt x="6697" y="2753"/>
                    <a:pt x="8186" y="1488"/>
                    <a:pt x="937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/>
            <p:cNvSpPr/>
            <p:nvPr/>
          </p:nvSpPr>
          <p:spPr>
            <a:xfrm>
              <a:off x="3499079" y="2538298"/>
              <a:ext cx="54319" cy="14349"/>
            </a:xfrm>
            <a:custGeom>
              <a:avLst/>
              <a:gdLst/>
              <a:ahLst/>
              <a:cxnLst/>
              <a:rect l="l" t="t" r="r" b="b"/>
              <a:pathLst>
                <a:path w="23664" h="6251">
                  <a:moveTo>
                    <a:pt x="21878" y="0"/>
                  </a:moveTo>
                  <a:lnTo>
                    <a:pt x="23664" y="0"/>
                  </a:lnTo>
                  <a:cubicBezTo>
                    <a:pt x="20687" y="1191"/>
                    <a:pt x="16818" y="2530"/>
                    <a:pt x="12055" y="4018"/>
                  </a:cubicBezTo>
                  <a:cubicBezTo>
                    <a:pt x="7293" y="5507"/>
                    <a:pt x="3423" y="6251"/>
                    <a:pt x="447" y="6251"/>
                  </a:cubicBezTo>
                  <a:lnTo>
                    <a:pt x="0" y="6251"/>
                  </a:lnTo>
                  <a:cubicBezTo>
                    <a:pt x="298" y="5060"/>
                    <a:pt x="1414" y="4093"/>
                    <a:pt x="3349" y="3349"/>
                  </a:cubicBezTo>
                  <a:cubicBezTo>
                    <a:pt x="5284" y="2604"/>
                    <a:pt x="7442" y="2009"/>
                    <a:pt x="9823" y="1563"/>
                  </a:cubicBezTo>
                  <a:cubicBezTo>
                    <a:pt x="12204" y="1116"/>
                    <a:pt x="14511" y="744"/>
                    <a:pt x="16743" y="446"/>
                  </a:cubicBezTo>
                  <a:cubicBezTo>
                    <a:pt x="18976" y="149"/>
                    <a:pt x="20687" y="0"/>
                    <a:pt x="21878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Freeform: Shape 71"/>
            <p:cNvSpPr/>
            <p:nvPr/>
          </p:nvSpPr>
          <p:spPr>
            <a:xfrm>
              <a:off x="5566586" y="2539320"/>
              <a:ext cx="62654" cy="146558"/>
            </a:xfrm>
            <a:custGeom>
              <a:avLst/>
              <a:gdLst/>
              <a:ahLst/>
              <a:cxnLst/>
              <a:rect l="l" t="t" r="r" b="b"/>
              <a:pathLst>
                <a:path w="27295" h="63848">
                  <a:moveTo>
                    <a:pt x="27236" y="0"/>
                  </a:moveTo>
                  <a:lnTo>
                    <a:pt x="27236" y="893"/>
                  </a:lnTo>
                  <a:cubicBezTo>
                    <a:pt x="27533" y="4465"/>
                    <a:pt x="26715" y="9228"/>
                    <a:pt x="24780" y="15181"/>
                  </a:cubicBezTo>
                  <a:cubicBezTo>
                    <a:pt x="22845" y="21134"/>
                    <a:pt x="20390" y="27236"/>
                    <a:pt x="17413" y="33487"/>
                  </a:cubicBezTo>
                  <a:cubicBezTo>
                    <a:pt x="14436" y="39738"/>
                    <a:pt x="11385" y="45691"/>
                    <a:pt x="8260" y="51346"/>
                  </a:cubicBezTo>
                  <a:cubicBezTo>
                    <a:pt x="5135" y="57002"/>
                    <a:pt x="2530" y="61169"/>
                    <a:pt x="447" y="63848"/>
                  </a:cubicBezTo>
                  <a:lnTo>
                    <a:pt x="0" y="62062"/>
                  </a:lnTo>
                  <a:cubicBezTo>
                    <a:pt x="0" y="62062"/>
                    <a:pt x="521" y="60648"/>
                    <a:pt x="1563" y="57820"/>
                  </a:cubicBezTo>
                  <a:cubicBezTo>
                    <a:pt x="2605" y="54992"/>
                    <a:pt x="3944" y="51644"/>
                    <a:pt x="5581" y="47774"/>
                  </a:cubicBezTo>
                  <a:cubicBezTo>
                    <a:pt x="7218" y="43905"/>
                    <a:pt x="8855" y="39961"/>
                    <a:pt x="10493" y="35942"/>
                  </a:cubicBezTo>
                  <a:cubicBezTo>
                    <a:pt x="12130" y="31924"/>
                    <a:pt x="13395" y="28724"/>
                    <a:pt x="14288" y="26343"/>
                  </a:cubicBezTo>
                  <a:cubicBezTo>
                    <a:pt x="14585" y="25450"/>
                    <a:pt x="15404" y="23739"/>
                    <a:pt x="16743" y="21208"/>
                  </a:cubicBezTo>
                  <a:cubicBezTo>
                    <a:pt x="18083" y="18678"/>
                    <a:pt x="19422" y="15999"/>
                    <a:pt x="20762" y="13172"/>
                  </a:cubicBezTo>
                  <a:cubicBezTo>
                    <a:pt x="22101" y="10344"/>
                    <a:pt x="23366" y="7665"/>
                    <a:pt x="24557" y="5135"/>
                  </a:cubicBezTo>
                  <a:cubicBezTo>
                    <a:pt x="25747" y="2605"/>
                    <a:pt x="26640" y="893"/>
                    <a:pt x="2723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4806474" y="2571091"/>
              <a:ext cx="32795" cy="4100"/>
            </a:xfrm>
            <a:custGeom>
              <a:avLst/>
              <a:gdLst/>
              <a:ahLst/>
              <a:cxnLst/>
              <a:rect l="l" t="t" r="r" b="b"/>
              <a:pathLst>
                <a:path w="14287" h="1786">
                  <a:moveTo>
                    <a:pt x="0" y="0"/>
                  </a:moveTo>
                  <a:lnTo>
                    <a:pt x="14287" y="0"/>
                  </a:lnTo>
                  <a:cubicBezTo>
                    <a:pt x="13692" y="298"/>
                    <a:pt x="12129" y="670"/>
                    <a:pt x="9599" y="1117"/>
                  </a:cubicBezTo>
                  <a:cubicBezTo>
                    <a:pt x="7069" y="1563"/>
                    <a:pt x="5506" y="1786"/>
                    <a:pt x="4911" y="1786"/>
                  </a:cubicBezTo>
                  <a:lnTo>
                    <a:pt x="3125" y="1786"/>
                  </a:lnTo>
                  <a:cubicBezTo>
                    <a:pt x="1637" y="1786"/>
                    <a:pt x="595" y="1191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5431303" y="2578266"/>
              <a:ext cx="64173" cy="106586"/>
            </a:xfrm>
            <a:custGeom>
              <a:avLst/>
              <a:gdLst/>
              <a:ahLst/>
              <a:cxnLst/>
              <a:rect l="l" t="t" r="r" b="b"/>
              <a:pathLst>
                <a:path w="27957" h="46434">
                  <a:moveTo>
                    <a:pt x="27682" y="0"/>
                  </a:moveTo>
                  <a:lnTo>
                    <a:pt x="27682" y="1786"/>
                  </a:lnTo>
                  <a:cubicBezTo>
                    <a:pt x="28278" y="6251"/>
                    <a:pt x="27906" y="10715"/>
                    <a:pt x="26566" y="15180"/>
                  </a:cubicBezTo>
                  <a:cubicBezTo>
                    <a:pt x="25227" y="19645"/>
                    <a:pt x="23217" y="23887"/>
                    <a:pt x="20539" y="27905"/>
                  </a:cubicBezTo>
                  <a:cubicBezTo>
                    <a:pt x="17860" y="31924"/>
                    <a:pt x="14734" y="35495"/>
                    <a:pt x="11162" y="38621"/>
                  </a:cubicBezTo>
                  <a:cubicBezTo>
                    <a:pt x="7590" y="41746"/>
                    <a:pt x="3870" y="44351"/>
                    <a:pt x="0" y="46434"/>
                  </a:cubicBezTo>
                  <a:lnTo>
                    <a:pt x="0" y="45095"/>
                  </a:lnTo>
                  <a:cubicBezTo>
                    <a:pt x="6251" y="37951"/>
                    <a:pt x="11386" y="31105"/>
                    <a:pt x="15404" y="24556"/>
                  </a:cubicBezTo>
                  <a:cubicBezTo>
                    <a:pt x="19422" y="18008"/>
                    <a:pt x="23069" y="10567"/>
                    <a:pt x="26343" y="2232"/>
                  </a:cubicBezTo>
                  <a:cubicBezTo>
                    <a:pt x="26343" y="1935"/>
                    <a:pt x="26566" y="1563"/>
                    <a:pt x="27013" y="1116"/>
                  </a:cubicBezTo>
                  <a:cubicBezTo>
                    <a:pt x="27459" y="670"/>
                    <a:pt x="27682" y="298"/>
                    <a:pt x="27682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5232478" y="2615870"/>
              <a:ext cx="44274" cy="63859"/>
            </a:xfrm>
            <a:custGeom>
              <a:avLst/>
              <a:gdLst/>
              <a:ahLst/>
              <a:cxnLst/>
              <a:rect l="l" t="t" r="r" b="b"/>
              <a:pathLst>
                <a:path w="19288" h="27820">
                  <a:moveTo>
                    <a:pt x="0" y="138"/>
                  </a:moveTo>
                  <a:lnTo>
                    <a:pt x="3126" y="138"/>
                  </a:lnTo>
                  <a:cubicBezTo>
                    <a:pt x="8483" y="-458"/>
                    <a:pt x="12204" y="882"/>
                    <a:pt x="14288" y="4156"/>
                  </a:cubicBezTo>
                  <a:cubicBezTo>
                    <a:pt x="16371" y="7430"/>
                    <a:pt x="17711" y="11300"/>
                    <a:pt x="18306" y="15765"/>
                  </a:cubicBezTo>
                  <a:cubicBezTo>
                    <a:pt x="18604" y="17253"/>
                    <a:pt x="18901" y="19262"/>
                    <a:pt x="19199" y="21792"/>
                  </a:cubicBezTo>
                  <a:cubicBezTo>
                    <a:pt x="19497" y="24322"/>
                    <a:pt x="19050" y="26332"/>
                    <a:pt x="17860" y="27820"/>
                  </a:cubicBezTo>
                  <a:lnTo>
                    <a:pt x="16967" y="27820"/>
                  </a:lnTo>
                  <a:lnTo>
                    <a:pt x="16520" y="27820"/>
                  </a:lnTo>
                  <a:cubicBezTo>
                    <a:pt x="15032" y="22760"/>
                    <a:pt x="12948" y="17774"/>
                    <a:pt x="10269" y="12863"/>
                  </a:cubicBezTo>
                  <a:cubicBezTo>
                    <a:pt x="7590" y="7951"/>
                    <a:pt x="4167" y="3710"/>
                    <a:pt x="0" y="138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5121792" y="2652059"/>
              <a:ext cx="28695" cy="53293"/>
            </a:xfrm>
            <a:custGeom>
              <a:avLst/>
              <a:gdLst/>
              <a:ahLst/>
              <a:cxnLst/>
              <a:rect l="l" t="t" r="r" b="b"/>
              <a:pathLst>
                <a:path w="12501" h="23217">
                  <a:moveTo>
                    <a:pt x="11608" y="0"/>
                  </a:moveTo>
                  <a:lnTo>
                    <a:pt x="12501" y="0"/>
                  </a:lnTo>
                  <a:cubicBezTo>
                    <a:pt x="9823" y="3869"/>
                    <a:pt x="7516" y="7590"/>
                    <a:pt x="5581" y="11162"/>
                  </a:cubicBezTo>
                  <a:cubicBezTo>
                    <a:pt x="3646" y="14734"/>
                    <a:pt x="2084" y="18752"/>
                    <a:pt x="893" y="23217"/>
                  </a:cubicBezTo>
                  <a:cubicBezTo>
                    <a:pt x="595" y="22919"/>
                    <a:pt x="372" y="22398"/>
                    <a:pt x="223" y="21654"/>
                  </a:cubicBezTo>
                  <a:cubicBezTo>
                    <a:pt x="74" y="20910"/>
                    <a:pt x="0" y="20389"/>
                    <a:pt x="0" y="20092"/>
                  </a:cubicBezTo>
                  <a:cubicBezTo>
                    <a:pt x="0" y="18901"/>
                    <a:pt x="298" y="17264"/>
                    <a:pt x="893" y="15180"/>
                  </a:cubicBezTo>
                  <a:cubicBezTo>
                    <a:pt x="1488" y="13097"/>
                    <a:pt x="2381" y="10939"/>
                    <a:pt x="3572" y="8706"/>
                  </a:cubicBezTo>
                  <a:cubicBezTo>
                    <a:pt x="4762" y="6474"/>
                    <a:pt x="6027" y="4465"/>
                    <a:pt x="7367" y="2679"/>
                  </a:cubicBezTo>
                  <a:cubicBezTo>
                    <a:pt x="8706" y="893"/>
                    <a:pt x="10120" y="0"/>
                    <a:pt x="11608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5278597" y="2708424"/>
              <a:ext cx="90190" cy="23574"/>
            </a:xfrm>
            <a:custGeom>
              <a:avLst/>
              <a:gdLst/>
              <a:ahLst/>
              <a:cxnLst/>
              <a:rect l="l" t="t" r="r" b="b"/>
              <a:pathLst>
                <a:path w="39291" h="10270">
                  <a:moveTo>
                    <a:pt x="38844" y="0"/>
                  </a:moveTo>
                  <a:lnTo>
                    <a:pt x="39291" y="1340"/>
                  </a:lnTo>
                  <a:cubicBezTo>
                    <a:pt x="39291" y="1637"/>
                    <a:pt x="38398" y="2233"/>
                    <a:pt x="36612" y="3126"/>
                  </a:cubicBezTo>
                  <a:cubicBezTo>
                    <a:pt x="34826" y="4019"/>
                    <a:pt x="33338" y="4763"/>
                    <a:pt x="32147" y="5358"/>
                  </a:cubicBezTo>
                  <a:cubicBezTo>
                    <a:pt x="28873" y="6549"/>
                    <a:pt x="25598" y="7591"/>
                    <a:pt x="22324" y="8484"/>
                  </a:cubicBezTo>
                  <a:cubicBezTo>
                    <a:pt x="19050" y="9377"/>
                    <a:pt x="15776" y="9972"/>
                    <a:pt x="12502" y="10270"/>
                  </a:cubicBezTo>
                  <a:cubicBezTo>
                    <a:pt x="11311" y="10270"/>
                    <a:pt x="9079" y="10121"/>
                    <a:pt x="5804" y="9823"/>
                  </a:cubicBezTo>
                  <a:cubicBezTo>
                    <a:pt x="2530" y="9525"/>
                    <a:pt x="744" y="8632"/>
                    <a:pt x="447" y="7144"/>
                  </a:cubicBezTo>
                  <a:cubicBezTo>
                    <a:pt x="149" y="6549"/>
                    <a:pt x="0" y="6251"/>
                    <a:pt x="0" y="6251"/>
                  </a:cubicBezTo>
                  <a:cubicBezTo>
                    <a:pt x="6251" y="5061"/>
                    <a:pt x="12799" y="4242"/>
                    <a:pt x="19645" y="3796"/>
                  </a:cubicBezTo>
                  <a:cubicBezTo>
                    <a:pt x="26491" y="3349"/>
                    <a:pt x="32891" y="2084"/>
                    <a:pt x="38844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5267324" y="2799637"/>
              <a:ext cx="105562" cy="15118"/>
            </a:xfrm>
            <a:custGeom>
              <a:avLst/>
              <a:gdLst/>
              <a:ahLst/>
              <a:cxnLst/>
              <a:rect l="l" t="t" r="r" b="b"/>
              <a:pathLst>
                <a:path w="45988" h="6586">
                  <a:moveTo>
                    <a:pt x="45988" y="0"/>
                  </a:moveTo>
                  <a:cubicBezTo>
                    <a:pt x="41820" y="2679"/>
                    <a:pt x="38397" y="4317"/>
                    <a:pt x="35719" y="4912"/>
                  </a:cubicBezTo>
                  <a:cubicBezTo>
                    <a:pt x="33040" y="5507"/>
                    <a:pt x="29468" y="5954"/>
                    <a:pt x="25003" y="6251"/>
                  </a:cubicBezTo>
                  <a:cubicBezTo>
                    <a:pt x="23515" y="6251"/>
                    <a:pt x="21580" y="6326"/>
                    <a:pt x="19199" y="6475"/>
                  </a:cubicBezTo>
                  <a:cubicBezTo>
                    <a:pt x="16817" y="6623"/>
                    <a:pt x="14436" y="6623"/>
                    <a:pt x="12055" y="6475"/>
                  </a:cubicBezTo>
                  <a:cubicBezTo>
                    <a:pt x="9674" y="6326"/>
                    <a:pt x="7367" y="5879"/>
                    <a:pt x="5134" y="5135"/>
                  </a:cubicBezTo>
                  <a:cubicBezTo>
                    <a:pt x="2902" y="4391"/>
                    <a:pt x="1190" y="3275"/>
                    <a:pt x="0" y="1786"/>
                  </a:cubicBezTo>
                  <a:lnTo>
                    <a:pt x="3125" y="1786"/>
                  </a:lnTo>
                  <a:cubicBezTo>
                    <a:pt x="10567" y="1191"/>
                    <a:pt x="17710" y="968"/>
                    <a:pt x="24556" y="1117"/>
                  </a:cubicBezTo>
                  <a:cubicBezTo>
                    <a:pt x="31402" y="1266"/>
                    <a:pt x="38546" y="893"/>
                    <a:pt x="45988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https://d30y9cdsu7xlg0.cloudfront.net/png/170362-2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85" r="40965" b="18540"/>
          <a:stretch/>
        </p:blipFill>
        <p:spPr bwMode="auto">
          <a:xfrm>
            <a:off x="5937862" y="1623101"/>
            <a:ext cx="552642" cy="244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25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7123212" y="4410845"/>
            <a:ext cx="1791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b="1" dirty="0">
              <a:latin typeface="KG Already Home" panose="02000505000000020004" pitchFamily="2" charset="0"/>
            </a:endParaRPr>
          </a:p>
        </p:txBody>
      </p:sp>
      <p:grpSp>
        <p:nvGrpSpPr>
          <p:cNvPr id="1024" name="Group 1023"/>
          <p:cNvGrpSpPr/>
          <p:nvPr/>
        </p:nvGrpSpPr>
        <p:grpSpPr>
          <a:xfrm>
            <a:off x="928257" y="3088582"/>
            <a:ext cx="2400884" cy="1724122"/>
            <a:chOff x="992793" y="3428488"/>
            <a:chExt cx="1922465" cy="1380560"/>
          </a:xfrm>
        </p:grpSpPr>
        <p:sp>
          <p:nvSpPr>
            <p:cNvPr id="326" name="Freeform: Shape 325"/>
            <p:cNvSpPr/>
            <p:nvPr/>
          </p:nvSpPr>
          <p:spPr>
            <a:xfrm>
              <a:off x="992793" y="4129879"/>
              <a:ext cx="794668" cy="672252"/>
            </a:xfrm>
            <a:custGeom>
              <a:avLst/>
              <a:gdLst/>
              <a:ahLst/>
              <a:cxnLst/>
              <a:rect l="l" t="t" r="r" b="b"/>
              <a:pathLst>
                <a:path w="513010" h="433983">
                  <a:moveTo>
                    <a:pt x="100905" y="0"/>
                  </a:moveTo>
                  <a:cubicBezTo>
                    <a:pt x="104775" y="0"/>
                    <a:pt x="108570" y="1042"/>
                    <a:pt x="112291" y="3125"/>
                  </a:cubicBezTo>
                  <a:cubicBezTo>
                    <a:pt x="116011" y="5209"/>
                    <a:pt x="119658" y="6846"/>
                    <a:pt x="123229" y="8037"/>
                  </a:cubicBezTo>
                  <a:cubicBezTo>
                    <a:pt x="126206" y="8930"/>
                    <a:pt x="129406" y="9376"/>
                    <a:pt x="132829" y="9376"/>
                  </a:cubicBezTo>
                  <a:cubicBezTo>
                    <a:pt x="136252" y="9376"/>
                    <a:pt x="139303" y="9971"/>
                    <a:pt x="141982" y="11162"/>
                  </a:cubicBezTo>
                  <a:cubicBezTo>
                    <a:pt x="147340" y="13543"/>
                    <a:pt x="151284" y="16297"/>
                    <a:pt x="153814" y="19422"/>
                  </a:cubicBezTo>
                  <a:cubicBezTo>
                    <a:pt x="156344" y="22547"/>
                    <a:pt x="158651" y="27087"/>
                    <a:pt x="160734" y="33040"/>
                  </a:cubicBezTo>
                  <a:cubicBezTo>
                    <a:pt x="162222" y="36612"/>
                    <a:pt x="164083" y="41449"/>
                    <a:pt x="166315" y="47551"/>
                  </a:cubicBezTo>
                  <a:cubicBezTo>
                    <a:pt x="168548" y="53652"/>
                    <a:pt x="170780" y="59680"/>
                    <a:pt x="173012" y="65633"/>
                  </a:cubicBezTo>
                  <a:cubicBezTo>
                    <a:pt x="175245" y="71586"/>
                    <a:pt x="177180" y="76795"/>
                    <a:pt x="178817" y="81260"/>
                  </a:cubicBezTo>
                  <a:cubicBezTo>
                    <a:pt x="180454" y="85725"/>
                    <a:pt x="181272" y="88106"/>
                    <a:pt x="181272" y="88404"/>
                  </a:cubicBezTo>
                  <a:cubicBezTo>
                    <a:pt x="182463" y="91976"/>
                    <a:pt x="184323" y="98152"/>
                    <a:pt x="186853" y="106933"/>
                  </a:cubicBezTo>
                  <a:cubicBezTo>
                    <a:pt x="189384" y="115714"/>
                    <a:pt x="192062" y="125016"/>
                    <a:pt x="194890" y="134838"/>
                  </a:cubicBezTo>
                  <a:cubicBezTo>
                    <a:pt x="197718" y="144661"/>
                    <a:pt x="200397" y="154037"/>
                    <a:pt x="202927" y="162967"/>
                  </a:cubicBezTo>
                  <a:cubicBezTo>
                    <a:pt x="205457" y="171896"/>
                    <a:pt x="207168" y="178147"/>
                    <a:pt x="208061" y="181719"/>
                  </a:cubicBezTo>
                  <a:cubicBezTo>
                    <a:pt x="210443" y="190351"/>
                    <a:pt x="212080" y="198983"/>
                    <a:pt x="212973" y="207615"/>
                  </a:cubicBezTo>
                  <a:cubicBezTo>
                    <a:pt x="213866" y="216247"/>
                    <a:pt x="215503" y="224879"/>
                    <a:pt x="217884" y="233511"/>
                  </a:cubicBezTo>
                  <a:cubicBezTo>
                    <a:pt x="217884" y="234107"/>
                    <a:pt x="218033" y="234925"/>
                    <a:pt x="218331" y="235967"/>
                  </a:cubicBezTo>
                  <a:cubicBezTo>
                    <a:pt x="218628" y="237009"/>
                    <a:pt x="218926" y="237827"/>
                    <a:pt x="219224" y="238423"/>
                  </a:cubicBezTo>
                  <a:cubicBezTo>
                    <a:pt x="219521" y="239316"/>
                    <a:pt x="220563" y="241697"/>
                    <a:pt x="222349" y="245566"/>
                  </a:cubicBezTo>
                  <a:cubicBezTo>
                    <a:pt x="224135" y="249436"/>
                    <a:pt x="225995" y="253603"/>
                    <a:pt x="227930" y="258068"/>
                  </a:cubicBezTo>
                  <a:cubicBezTo>
                    <a:pt x="229865" y="262533"/>
                    <a:pt x="231651" y="266700"/>
                    <a:pt x="233288" y="270570"/>
                  </a:cubicBezTo>
                  <a:cubicBezTo>
                    <a:pt x="234925" y="274439"/>
                    <a:pt x="236041" y="276820"/>
                    <a:pt x="236636" y="277713"/>
                  </a:cubicBezTo>
                  <a:cubicBezTo>
                    <a:pt x="239018" y="283369"/>
                    <a:pt x="240804" y="289694"/>
                    <a:pt x="241994" y="296689"/>
                  </a:cubicBezTo>
                  <a:cubicBezTo>
                    <a:pt x="243185" y="303684"/>
                    <a:pt x="244078" y="310009"/>
                    <a:pt x="244673" y="315664"/>
                  </a:cubicBezTo>
                  <a:lnTo>
                    <a:pt x="246013" y="315664"/>
                  </a:lnTo>
                  <a:cubicBezTo>
                    <a:pt x="248989" y="293638"/>
                    <a:pt x="253677" y="273248"/>
                    <a:pt x="260077" y="254496"/>
                  </a:cubicBezTo>
                  <a:cubicBezTo>
                    <a:pt x="266477" y="235744"/>
                    <a:pt x="274439" y="216098"/>
                    <a:pt x="283964" y="195560"/>
                  </a:cubicBezTo>
                  <a:lnTo>
                    <a:pt x="337542" y="36612"/>
                  </a:lnTo>
                  <a:cubicBezTo>
                    <a:pt x="338435" y="35421"/>
                    <a:pt x="339551" y="33337"/>
                    <a:pt x="340891" y="30361"/>
                  </a:cubicBezTo>
                  <a:cubicBezTo>
                    <a:pt x="342230" y="27384"/>
                    <a:pt x="343793" y="24333"/>
                    <a:pt x="345579" y="21208"/>
                  </a:cubicBezTo>
                  <a:cubicBezTo>
                    <a:pt x="347365" y="18083"/>
                    <a:pt x="349076" y="15329"/>
                    <a:pt x="350713" y="12948"/>
                  </a:cubicBezTo>
                  <a:cubicBezTo>
                    <a:pt x="352350" y="10567"/>
                    <a:pt x="353764" y="9376"/>
                    <a:pt x="354955" y="9376"/>
                  </a:cubicBezTo>
                  <a:lnTo>
                    <a:pt x="422820" y="9376"/>
                  </a:lnTo>
                  <a:cubicBezTo>
                    <a:pt x="428178" y="7293"/>
                    <a:pt x="433983" y="5730"/>
                    <a:pt x="440233" y="4688"/>
                  </a:cubicBezTo>
                  <a:cubicBezTo>
                    <a:pt x="446484" y="3646"/>
                    <a:pt x="452586" y="3125"/>
                    <a:pt x="458539" y="3125"/>
                  </a:cubicBezTo>
                  <a:cubicBezTo>
                    <a:pt x="464790" y="3125"/>
                    <a:pt x="470669" y="4762"/>
                    <a:pt x="476175" y="8037"/>
                  </a:cubicBezTo>
                  <a:cubicBezTo>
                    <a:pt x="481682" y="11311"/>
                    <a:pt x="486444" y="15404"/>
                    <a:pt x="490463" y="20315"/>
                  </a:cubicBezTo>
                  <a:cubicBezTo>
                    <a:pt x="494481" y="25226"/>
                    <a:pt x="497681" y="30733"/>
                    <a:pt x="500062" y="36835"/>
                  </a:cubicBezTo>
                  <a:cubicBezTo>
                    <a:pt x="502443" y="42937"/>
                    <a:pt x="503634" y="48816"/>
                    <a:pt x="503634" y="54471"/>
                  </a:cubicBezTo>
                  <a:cubicBezTo>
                    <a:pt x="503634" y="55066"/>
                    <a:pt x="503560" y="56034"/>
                    <a:pt x="503411" y="57373"/>
                  </a:cubicBezTo>
                  <a:cubicBezTo>
                    <a:pt x="503262" y="58713"/>
                    <a:pt x="503188" y="59680"/>
                    <a:pt x="503188" y="60275"/>
                  </a:cubicBezTo>
                  <a:cubicBezTo>
                    <a:pt x="500806" y="63847"/>
                    <a:pt x="497532" y="66154"/>
                    <a:pt x="493365" y="67196"/>
                  </a:cubicBezTo>
                  <a:cubicBezTo>
                    <a:pt x="489198" y="68238"/>
                    <a:pt x="485179" y="69056"/>
                    <a:pt x="481310" y="69652"/>
                  </a:cubicBezTo>
                  <a:cubicBezTo>
                    <a:pt x="478631" y="70247"/>
                    <a:pt x="475059" y="70842"/>
                    <a:pt x="470594" y="71437"/>
                  </a:cubicBezTo>
                  <a:cubicBezTo>
                    <a:pt x="466129" y="72033"/>
                    <a:pt x="463897" y="72479"/>
                    <a:pt x="463897" y="72777"/>
                  </a:cubicBezTo>
                  <a:lnTo>
                    <a:pt x="462111" y="74116"/>
                  </a:lnTo>
                  <a:cubicBezTo>
                    <a:pt x="462111" y="74116"/>
                    <a:pt x="461962" y="76721"/>
                    <a:pt x="461665" y="81930"/>
                  </a:cubicBezTo>
                  <a:cubicBezTo>
                    <a:pt x="461367" y="87139"/>
                    <a:pt x="460995" y="93241"/>
                    <a:pt x="460548" y="100236"/>
                  </a:cubicBezTo>
                  <a:cubicBezTo>
                    <a:pt x="460102" y="107231"/>
                    <a:pt x="459581" y="114523"/>
                    <a:pt x="458986" y="122113"/>
                  </a:cubicBezTo>
                  <a:cubicBezTo>
                    <a:pt x="458390" y="129704"/>
                    <a:pt x="457944" y="135880"/>
                    <a:pt x="457646" y="140643"/>
                  </a:cubicBezTo>
                  <a:cubicBezTo>
                    <a:pt x="456456" y="157014"/>
                    <a:pt x="455339" y="173310"/>
                    <a:pt x="454298" y="189533"/>
                  </a:cubicBezTo>
                  <a:cubicBezTo>
                    <a:pt x="453256" y="205755"/>
                    <a:pt x="452735" y="222200"/>
                    <a:pt x="452735" y="238869"/>
                  </a:cubicBezTo>
                  <a:lnTo>
                    <a:pt x="452735" y="250924"/>
                  </a:lnTo>
                  <a:cubicBezTo>
                    <a:pt x="452735" y="251520"/>
                    <a:pt x="452884" y="252933"/>
                    <a:pt x="453181" y="255166"/>
                  </a:cubicBezTo>
                  <a:cubicBezTo>
                    <a:pt x="453479" y="257398"/>
                    <a:pt x="453851" y="259705"/>
                    <a:pt x="454298" y="262086"/>
                  </a:cubicBezTo>
                  <a:cubicBezTo>
                    <a:pt x="454744" y="264468"/>
                    <a:pt x="455116" y="266774"/>
                    <a:pt x="455414" y="269007"/>
                  </a:cubicBezTo>
                  <a:cubicBezTo>
                    <a:pt x="455711" y="271239"/>
                    <a:pt x="455860" y="272653"/>
                    <a:pt x="455860" y="273248"/>
                  </a:cubicBezTo>
                  <a:cubicBezTo>
                    <a:pt x="455860" y="274439"/>
                    <a:pt x="455860" y="277341"/>
                    <a:pt x="455860" y="281955"/>
                  </a:cubicBezTo>
                  <a:cubicBezTo>
                    <a:pt x="455860" y="286569"/>
                    <a:pt x="455860" y="291554"/>
                    <a:pt x="455860" y="296912"/>
                  </a:cubicBezTo>
                  <a:cubicBezTo>
                    <a:pt x="455860" y="302270"/>
                    <a:pt x="455860" y="307256"/>
                    <a:pt x="455860" y="311869"/>
                  </a:cubicBezTo>
                  <a:cubicBezTo>
                    <a:pt x="455860" y="316483"/>
                    <a:pt x="455860" y="319385"/>
                    <a:pt x="455860" y="320576"/>
                  </a:cubicBezTo>
                  <a:cubicBezTo>
                    <a:pt x="455860" y="322064"/>
                    <a:pt x="456158" y="324594"/>
                    <a:pt x="456753" y="328166"/>
                  </a:cubicBezTo>
                  <a:cubicBezTo>
                    <a:pt x="457349" y="331738"/>
                    <a:pt x="457944" y="335533"/>
                    <a:pt x="458539" y="339551"/>
                  </a:cubicBezTo>
                  <a:cubicBezTo>
                    <a:pt x="459135" y="343570"/>
                    <a:pt x="459804" y="347365"/>
                    <a:pt x="460548" y="350937"/>
                  </a:cubicBezTo>
                  <a:cubicBezTo>
                    <a:pt x="461293" y="354509"/>
                    <a:pt x="461813" y="356890"/>
                    <a:pt x="462111" y="358080"/>
                  </a:cubicBezTo>
                  <a:cubicBezTo>
                    <a:pt x="462706" y="358973"/>
                    <a:pt x="463525" y="360908"/>
                    <a:pt x="464567" y="363885"/>
                  </a:cubicBezTo>
                  <a:cubicBezTo>
                    <a:pt x="465609" y="366861"/>
                    <a:pt x="466427" y="368647"/>
                    <a:pt x="467022" y="369243"/>
                  </a:cubicBezTo>
                  <a:cubicBezTo>
                    <a:pt x="467022" y="369540"/>
                    <a:pt x="467246" y="370061"/>
                    <a:pt x="467692" y="370805"/>
                  </a:cubicBezTo>
                  <a:cubicBezTo>
                    <a:pt x="468139" y="371549"/>
                    <a:pt x="468362" y="372070"/>
                    <a:pt x="468362" y="372368"/>
                  </a:cubicBezTo>
                  <a:cubicBezTo>
                    <a:pt x="471636" y="373261"/>
                    <a:pt x="475803" y="374303"/>
                    <a:pt x="480863" y="375493"/>
                  </a:cubicBezTo>
                  <a:cubicBezTo>
                    <a:pt x="485924" y="376684"/>
                    <a:pt x="490835" y="378247"/>
                    <a:pt x="495597" y="380181"/>
                  </a:cubicBezTo>
                  <a:cubicBezTo>
                    <a:pt x="500360" y="382116"/>
                    <a:pt x="504453" y="384646"/>
                    <a:pt x="507876" y="387772"/>
                  </a:cubicBezTo>
                  <a:cubicBezTo>
                    <a:pt x="511299" y="390897"/>
                    <a:pt x="513010" y="394841"/>
                    <a:pt x="513010" y="399603"/>
                  </a:cubicBezTo>
                  <a:cubicBezTo>
                    <a:pt x="513010" y="405854"/>
                    <a:pt x="510480" y="410840"/>
                    <a:pt x="505420" y="414561"/>
                  </a:cubicBezTo>
                  <a:cubicBezTo>
                    <a:pt x="500360" y="418281"/>
                    <a:pt x="494407" y="421184"/>
                    <a:pt x="487561" y="423267"/>
                  </a:cubicBezTo>
                  <a:cubicBezTo>
                    <a:pt x="480715" y="425351"/>
                    <a:pt x="473720" y="426765"/>
                    <a:pt x="466576" y="427509"/>
                  </a:cubicBezTo>
                  <a:cubicBezTo>
                    <a:pt x="459432" y="428253"/>
                    <a:pt x="453777" y="428774"/>
                    <a:pt x="449610" y="429071"/>
                  </a:cubicBezTo>
                  <a:cubicBezTo>
                    <a:pt x="449014" y="429071"/>
                    <a:pt x="447079" y="429146"/>
                    <a:pt x="443805" y="429295"/>
                  </a:cubicBezTo>
                  <a:cubicBezTo>
                    <a:pt x="440531" y="429444"/>
                    <a:pt x="436810" y="429667"/>
                    <a:pt x="432643" y="429964"/>
                  </a:cubicBezTo>
                  <a:cubicBezTo>
                    <a:pt x="428476" y="430262"/>
                    <a:pt x="424309" y="430485"/>
                    <a:pt x="420142" y="430634"/>
                  </a:cubicBezTo>
                  <a:cubicBezTo>
                    <a:pt x="415974" y="430783"/>
                    <a:pt x="412700" y="430857"/>
                    <a:pt x="410319" y="430857"/>
                  </a:cubicBezTo>
                  <a:lnTo>
                    <a:pt x="407640" y="430857"/>
                  </a:lnTo>
                  <a:cubicBezTo>
                    <a:pt x="401985" y="430857"/>
                    <a:pt x="396701" y="430039"/>
                    <a:pt x="391790" y="428402"/>
                  </a:cubicBezTo>
                  <a:cubicBezTo>
                    <a:pt x="386878" y="426765"/>
                    <a:pt x="381967" y="424904"/>
                    <a:pt x="377056" y="422821"/>
                  </a:cubicBezTo>
                  <a:cubicBezTo>
                    <a:pt x="372144" y="420737"/>
                    <a:pt x="367233" y="418728"/>
                    <a:pt x="362322" y="416793"/>
                  </a:cubicBezTo>
                  <a:cubicBezTo>
                    <a:pt x="357410" y="414858"/>
                    <a:pt x="352276" y="413742"/>
                    <a:pt x="346918" y="413445"/>
                  </a:cubicBezTo>
                  <a:cubicBezTo>
                    <a:pt x="345430" y="411361"/>
                    <a:pt x="344537" y="409277"/>
                    <a:pt x="344239" y="407194"/>
                  </a:cubicBezTo>
                  <a:cubicBezTo>
                    <a:pt x="343942" y="405110"/>
                    <a:pt x="343793" y="402729"/>
                    <a:pt x="343793" y="400050"/>
                  </a:cubicBezTo>
                  <a:cubicBezTo>
                    <a:pt x="343793" y="389930"/>
                    <a:pt x="344909" y="383009"/>
                    <a:pt x="347141" y="379288"/>
                  </a:cubicBezTo>
                  <a:cubicBezTo>
                    <a:pt x="349374" y="375568"/>
                    <a:pt x="352574" y="373410"/>
                    <a:pt x="356741" y="372814"/>
                  </a:cubicBezTo>
                  <a:cubicBezTo>
                    <a:pt x="360908" y="372219"/>
                    <a:pt x="366043" y="372219"/>
                    <a:pt x="372144" y="372814"/>
                  </a:cubicBezTo>
                  <a:cubicBezTo>
                    <a:pt x="378246" y="373410"/>
                    <a:pt x="385167" y="372814"/>
                    <a:pt x="392906" y="371028"/>
                  </a:cubicBezTo>
                  <a:lnTo>
                    <a:pt x="392906" y="331291"/>
                  </a:lnTo>
                  <a:cubicBezTo>
                    <a:pt x="393204" y="317004"/>
                    <a:pt x="393204" y="301972"/>
                    <a:pt x="392906" y="286196"/>
                  </a:cubicBezTo>
                  <a:cubicBezTo>
                    <a:pt x="392608" y="270421"/>
                    <a:pt x="393650" y="255538"/>
                    <a:pt x="396031" y="241548"/>
                  </a:cubicBezTo>
                  <a:cubicBezTo>
                    <a:pt x="398115" y="229939"/>
                    <a:pt x="400199" y="219596"/>
                    <a:pt x="402282" y="210517"/>
                  </a:cubicBezTo>
                  <a:cubicBezTo>
                    <a:pt x="404366" y="201439"/>
                    <a:pt x="405408" y="191244"/>
                    <a:pt x="405408" y="179933"/>
                  </a:cubicBezTo>
                  <a:lnTo>
                    <a:pt x="405408" y="167432"/>
                  </a:lnTo>
                  <a:cubicBezTo>
                    <a:pt x="404812" y="159693"/>
                    <a:pt x="403547" y="152028"/>
                    <a:pt x="401612" y="144438"/>
                  </a:cubicBezTo>
                  <a:cubicBezTo>
                    <a:pt x="399678" y="136847"/>
                    <a:pt x="398264" y="129183"/>
                    <a:pt x="397371" y="121444"/>
                  </a:cubicBezTo>
                  <a:cubicBezTo>
                    <a:pt x="397371" y="120848"/>
                    <a:pt x="397073" y="119360"/>
                    <a:pt x="396478" y="116979"/>
                  </a:cubicBezTo>
                  <a:cubicBezTo>
                    <a:pt x="396180" y="115788"/>
                    <a:pt x="396031" y="114746"/>
                    <a:pt x="396031" y="113853"/>
                  </a:cubicBezTo>
                  <a:lnTo>
                    <a:pt x="394245" y="113853"/>
                  </a:lnTo>
                  <a:lnTo>
                    <a:pt x="384869" y="129480"/>
                  </a:lnTo>
                  <a:lnTo>
                    <a:pt x="343793" y="217884"/>
                  </a:lnTo>
                  <a:cubicBezTo>
                    <a:pt x="341411" y="222944"/>
                    <a:pt x="339626" y="228079"/>
                    <a:pt x="338435" y="233288"/>
                  </a:cubicBezTo>
                  <a:cubicBezTo>
                    <a:pt x="337244" y="238497"/>
                    <a:pt x="336202" y="243780"/>
                    <a:pt x="335310" y="249138"/>
                  </a:cubicBezTo>
                  <a:cubicBezTo>
                    <a:pt x="334417" y="254496"/>
                    <a:pt x="333449" y="259854"/>
                    <a:pt x="332407" y="265212"/>
                  </a:cubicBezTo>
                  <a:cubicBezTo>
                    <a:pt x="331366" y="270570"/>
                    <a:pt x="329952" y="275778"/>
                    <a:pt x="328166" y="280839"/>
                  </a:cubicBezTo>
                  <a:cubicBezTo>
                    <a:pt x="325189" y="289471"/>
                    <a:pt x="321468" y="298177"/>
                    <a:pt x="317004" y="306958"/>
                  </a:cubicBezTo>
                  <a:cubicBezTo>
                    <a:pt x="312539" y="315739"/>
                    <a:pt x="308967" y="324445"/>
                    <a:pt x="306288" y="333077"/>
                  </a:cubicBezTo>
                  <a:cubicBezTo>
                    <a:pt x="303014" y="342602"/>
                    <a:pt x="300558" y="352053"/>
                    <a:pt x="298921" y="361429"/>
                  </a:cubicBezTo>
                  <a:cubicBezTo>
                    <a:pt x="297284" y="370805"/>
                    <a:pt x="294382" y="380256"/>
                    <a:pt x="290215" y="389781"/>
                  </a:cubicBezTo>
                  <a:cubicBezTo>
                    <a:pt x="288429" y="393948"/>
                    <a:pt x="286940" y="397892"/>
                    <a:pt x="285750" y="401613"/>
                  </a:cubicBezTo>
                  <a:cubicBezTo>
                    <a:pt x="284559" y="405333"/>
                    <a:pt x="283220" y="408533"/>
                    <a:pt x="281731" y="411212"/>
                  </a:cubicBezTo>
                  <a:cubicBezTo>
                    <a:pt x="280243" y="413891"/>
                    <a:pt x="278085" y="416049"/>
                    <a:pt x="275257" y="417686"/>
                  </a:cubicBezTo>
                  <a:cubicBezTo>
                    <a:pt x="272430" y="419323"/>
                    <a:pt x="268635" y="420142"/>
                    <a:pt x="263872" y="420142"/>
                  </a:cubicBezTo>
                  <a:cubicBezTo>
                    <a:pt x="253454" y="420142"/>
                    <a:pt x="244003" y="417091"/>
                    <a:pt x="235520" y="410989"/>
                  </a:cubicBezTo>
                  <a:cubicBezTo>
                    <a:pt x="227037" y="404887"/>
                    <a:pt x="219447" y="397371"/>
                    <a:pt x="212750" y="388441"/>
                  </a:cubicBezTo>
                  <a:cubicBezTo>
                    <a:pt x="206052" y="379512"/>
                    <a:pt x="200248" y="370061"/>
                    <a:pt x="195337" y="360090"/>
                  </a:cubicBezTo>
                  <a:cubicBezTo>
                    <a:pt x="190425" y="350118"/>
                    <a:pt x="186333" y="341114"/>
                    <a:pt x="183058" y="333077"/>
                  </a:cubicBezTo>
                  <a:cubicBezTo>
                    <a:pt x="182165" y="330994"/>
                    <a:pt x="180752" y="327273"/>
                    <a:pt x="178817" y="321915"/>
                  </a:cubicBezTo>
                  <a:cubicBezTo>
                    <a:pt x="176882" y="316557"/>
                    <a:pt x="174798" y="310828"/>
                    <a:pt x="172566" y="304726"/>
                  </a:cubicBezTo>
                  <a:cubicBezTo>
                    <a:pt x="170334" y="298624"/>
                    <a:pt x="168250" y="292894"/>
                    <a:pt x="166315" y="287536"/>
                  </a:cubicBezTo>
                  <a:cubicBezTo>
                    <a:pt x="164380" y="282178"/>
                    <a:pt x="163115" y="278457"/>
                    <a:pt x="162520" y="276374"/>
                  </a:cubicBezTo>
                  <a:cubicBezTo>
                    <a:pt x="159841" y="272207"/>
                    <a:pt x="157832" y="266626"/>
                    <a:pt x="156493" y="259631"/>
                  </a:cubicBezTo>
                  <a:cubicBezTo>
                    <a:pt x="155153" y="252636"/>
                    <a:pt x="154037" y="247055"/>
                    <a:pt x="153144" y="242888"/>
                  </a:cubicBezTo>
                  <a:cubicBezTo>
                    <a:pt x="151656" y="236637"/>
                    <a:pt x="151135" y="230163"/>
                    <a:pt x="151581" y="223465"/>
                  </a:cubicBezTo>
                  <a:cubicBezTo>
                    <a:pt x="152028" y="216768"/>
                    <a:pt x="151953" y="210145"/>
                    <a:pt x="151358" y="203597"/>
                  </a:cubicBezTo>
                  <a:cubicBezTo>
                    <a:pt x="150763" y="189309"/>
                    <a:pt x="149051" y="175692"/>
                    <a:pt x="146223" y="162744"/>
                  </a:cubicBezTo>
                  <a:cubicBezTo>
                    <a:pt x="143396" y="149795"/>
                    <a:pt x="139303" y="136624"/>
                    <a:pt x="133945" y="123230"/>
                  </a:cubicBezTo>
                  <a:cubicBezTo>
                    <a:pt x="133647" y="122634"/>
                    <a:pt x="133201" y="121667"/>
                    <a:pt x="132606" y="120327"/>
                  </a:cubicBezTo>
                  <a:cubicBezTo>
                    <a:pt x="132010" y="118988"/>
                    <a:pt x="131117" y="118318"/>
                    <a:pt x="129927" y="118318"/>
                  </a:cubicBezTo>
                  <a:lnTo>
                    <a:pt x="129480" y="118318"/>
                  </a:lnTo>
                  <a:cubicBezTo>
                    <a:pt x="129183" y="118914"/>
                    <a:pt x="128810" y="119732"/>
                    <a:pt x="128364" y="120774"/>
                  </a:cubicBezTo>
                  <a:cubicBezTo>
                    <a:pt x="127918" y="121816"/>
                    <a:pt x="127694" y="122634"/>
                    <a:pt x="127694" y="123230"/>
                  </a:cubicBezTo>
                  <a:cubicBezTo>
                    <a:pt x="127397" y="125611"/>
                    <a:pt x="126950" y="129629"/>
                    <a:pt x="126355" y="135285"/>
                  </a:cubicBezTo>
                  <a:cubicBezTo>
                    <a:pt x="125760" y="140940"/>
                    <a:pt x="125015" y="146893"/>
                    <a:pt x="124122" y="153144"/>
                  </a:cubicBezTo>
                  <a:cubicBezTo>
                    <a:pt x="123229" y="159395"/>
                    <a:pt x="122411" y="165422"/>
                    <a:pt x="121667" y="171227"/>
                  </a:cubicBezTo>
                  <a:cubicBezTo>
                    <a:pt x="120923" y="177031"/>
                    <a:pt x="120402" y="180975"/>
                    <a:pt x="120104" y="183059"/>
                  </a:cubicBezTo>
                  <a:cubicBezTo>
                    <a:pt x="119211" y="189012"/>
                    <a:pt x="118169" y="194518"/>
                    <a:pt x="116979" y="199578"/>
                  </a:cubicBezTo>
                  <a:cubicBezTo>
                    <a:pt x="115788" y="204639"/>
                    <a:pt x="114672" y="209624"/>
                    <a:pt x="113630" y="214536"/>
                  </a:cubicBezTo>
                  <a:cubicBezTo>
                    <a:pt x="112588" y="219447"/>
                    <a:pt x="111770" y="224358"/>
                    <a:pt x="111174" y="229270"/>
                  </a:cubicBezTo>
                  <a:cubicBezTo>
                    <a:pt x="110579" y="234181"/>
                    <a:pt x="110281" y="239464"/>
                    <a:pt x="110281" y="245120"/>
                  </a:cubicBezTo>
                  <a:cubicBezTo>
                    <a:pt x="110281" y="251371"/>
                    <a:pt x="110579" y="257621"/>
                    <a:pt x="111174" y="263872"/>
                  </a:cubicBezTo>
                  <a:cubicBezTo>
                    <a:pt x="111770" y="270123"/>
                    <a:pt x="112067" y="276374"/>
                    <a:pt x="112067" y="282625"/>
                  </a:cubicBezTo>
                  <a:cubicBezTo>
                    <a:pt x="112067" y="287982"/>
                    <a:pt x="111546" y="293266"/>
                    <a:pt x="110505" y="298475"/>
                  </a:cubicBezTo>
                  <a:cubicBezTo>
                    <a:pt x="109463" y="303684"/>
                    <a:pt x="108942" y="308818"/>
                    <a:pt x="108942" y="313878"/>
                  </a:cubicBezTo>
                  <a:cubicBezTo>
                    <a:pt x="108942" y="315962"/>
                    <a:pt x="109314" y="319832"/>
                    <a:pt x="110058" y="325487"/>
                  </a:cubicBezTo>
                  <a:cubicBezTo>
                    <a:pt x="110802" y="331143"/>
                    <a:pt x="111844" y="337096"/>
                    <a:pt x="113184" y="343346"/>
                  </a:cubicBezTo>
                  <a:cubicBezTo>
                    <a:pt x="114523" y="349597"/>
                    <a:pt x="116086" y="355253"/>
                    <a:pt x="117872" y="360313"/>
                  </a:cubicBezTo>
                  <a:cubicBezTo>
                    <a:pt x="119658" y="365373"/>
                    <a:pt x="121443" y="368350"/>
                    <a:pt x="123229" y="369243"/>
                  </a:cubicBezTo>
                  <a:cubicBezTo>
                    <a:pt x="126206" y="370731"/>
                    <a:pt x="129778" y="371475"/>
                    <a:pt x="133945" y="371475"/>
                  </a:cubicBezTo>
                  <a:cubicBezTo>
                    <a:pt x="138112" y="371475"/>
                    <a:pt x="141833" y="371773"/>
                    <a:pt x="145107" y="372368"/>
                  </a:cubicBezTo>
                  <a:cubicBezTo>
                    <a:pt x="157609" y="374452"/>
                    <a:pt x="165497" y="378916"/>
                    <a:pt x="168771" y="385762"/>
                  </a:cubicBezTo>
                  <a:cubicBezTo>
                    <a:pt x="172045" y="392609"/>
                    <a:pt x="173682" y="401836"/>
                    <a:pt x="173682" y="413445"/>
                  </a:cubicBezTo>
                  <a:cubicBezTo>
                    <a:pt x="173682" y="417016"/>
                    <a:pt x="171747" y="420142"/>
                    <a:pt x="167878" y="422821"/>
                  </a:cubicBezTo>
                  <a:cubicBezTo>
                    <a:pt x="164008" y="425500"/>
                    <a:pt x="159469" y="427658"/>
                    <a:pt x="154260" y="429295"/>
                  </a:cubicBezTo>
                  <a:cubicBezTo>
                    <a:pt x="149051" y="430932"/>
                    <a:pt x="143768" y="432122"/>
                    <a:pt x="138410" y="432867"/>
                  </a:cubicBezTo>
                  <a:cubicBezTo>
                    <a:pt x="133052" y="433611"/>
                    <a:pt x="129034" y="433983"/>
                    <a:pt x="126355" y="433983"/>
                  </a:cubicBezTo>
                  <a:lnTo>
                    <a:pt x="120104" y="433983"/>
                  </a:lnTo>
                  <a:cubicBezTo>
                    <a:pt x="118616" y="433983"/>
                    <a:pt x="115342" y="433536"/>
                    <a:pt x="110281" y="432643"/>
                  </a:cubicBezTo>
                  <a:cubicBezTo>
                    <a:pt x="105221" y="431750"/>
                    <a:pt x="99789" y="430857"/>
                    <a:pt x="93985" y="429964"/>
                  </a:cubicBezTo>
                  <a:cubicBezTo>
                    <a:pt x="88180" y="429071"/>
                    <a:pt x="82674" y="428253"/>
                    <a:pt x="77465" y="427509"/>
                  </a:cubicBezTo>
                  <a:cubicBezTo>
                    <a:pt x="72256" y="426765"/>
                    <a:pt x="69056" y="426244"/>
                    <a:pt x="67865" y="425946"/>
                  </a:cubicBezTo>
                  <a:cubicBezTo>
                    <a:pt x="67270" y="425946"/>
                    <a:pt x="65856" y="425872"/>
                    <a:pt x="63624" y="425723"/>
                  </a:cubicBezTo>
                  <a:cubicBezTo>
                    <a:pt x="61391" y="425574"/>
                    <a:pt x="59085" y="425425"/>
                    <a:pt x="56703" y="425276"/>
                  </a:cubicBezTo>
                  <a:cubicBezTo>
                    <a:pt x="54322" y="425128"/>
                    <a:pt x="52015" y="424979"/>
                    <a:pt x="49783" y="424830"/>
                  </a:cubicBezTo>
                  <a:cubicBezTo>
                    <a:pt x="47550" y="424681"/>
                    <a:pt x="46136" y="424607"/>
                    <a:pt x="45541" y="424607"/>
                  </a:cubicBezTo>
                  <a:lnTo>
                    <a:pt x="14287" y="418356"/>
                  </a:lnTo>
                  <a:cubicBezTo>
                    <a:pt x="9822" y="416868"/>
                    <a:pt x="7590" y="413891"/>
                    <a:pt x="7590" y="409426"/>
                  </a:cubicBezTo>
                  <a:cubicBezTo>
                    <a:pt x="7590" y="400794"/>
                    <a:pt x="8706" y="394022"/>
                    <a:pt x="10939" y="389111"/>
                  </a:cubicBezTo>
                  <a:cubicBezTo>
                    <a:pt x="13171" y="384200"/>
                    <a:pt x="18454" y="380256"/>
                    <a:pt x="26789" y="377279"/>
                  </a:cubicBezTo>
                  <a:cubicBezTo>
                    <a:pt x="27682" y="376982"/>
                    <a:pt x="29393" y="376461"/>
                    <a:pt x="31923" y="375717"/>
                  </a:cubicBezTo>
                  <a:cubicBezTo>
                    <a:pt x="34453" y="374972"/>
                    <a:pt x="37207" y="374154"/>
                    <a:pt x="40183" y="373261"/>
                  </a:cubicBezTo>
                  <a:cubicBezTo>
                    <a:pt x="43160" y="372368"/>
                    <a:pt x="45913" y="371549"/>
                    <a:pt x="48443" y="370805"/>
                  </a:cubicBezTo>
                  <a:cubicBezTo>
                    <a:pt x="50973" y="370061"/>
                    <a:pt x="52685" y="369540"/>
                    <a:pt x="53578" y="369243"/>
                  </a:cubicBezTo>
                  <a:lnTo>
                    <a:pt x="53578" y="362099"/>
                  </a:lnTo>
                  <a:cubicBezTo>
                    <a:pt x="53578" y="351681"/>
                    <a:pt x="53206" y="340593"/>
                    <a:pt x="52462" y="328836"/>
                  </a:cubicBezTo>
                  <a:cubicBezTo>
                    <a:pt x="51718" y="317078"/>
                    <a:pt x="51048" y="306884"/>
                    <a:pt x="50452" y="298252"/>
                  </a:cubicBezTo>
                  <a:cubicBezTo>
                    <a:pt x="50155" y="294084"/>
                    <a:pt x="49708" y="289843"/>
                    <a:pt x="49113" y="285527"/>
                  </a:cubicBezTo>
                  <a:cubicBezTo>
                    <a:pt x="48518" y="281211"/>
                    <a:pt x="47327" y="277118"/>
                    <a:pt x="45541" y="273248"/>
                  </a:cubicBezTo>
                  <a:cubicBezTo>
                    <a:pt x="45541" y="272355"/>
                    <a:pt x="45541" y="270942"/>
                    <a:pt x="45541" y="269007"/>
                  </a:cubicBezTo>
                  <a:cubicBezTo>
                    <a:pt x="45541" y="267072"/>
                    <a:pt x="45467" y="265063"/>
                    <a:pt x="45318" y="262979"/>
                  </a:cubicBezTo>
                  <a:cubicBezTo>
                    <a:pt x="45169" y="260896"/>
                    <a:pt x="45095" y="258887"/>
                    <a:pt x="45095" y="256952"/>
                  </a:cubicBezTo>
                  <a:cubicBezTo>
                    <a:pt x="45095" y="255017"/>
                    <a:pt x="45095" y="253603"/>
                    <a:pt x="45095" y="252710"/>
                  </a:cubicBezTo>
                  <a:cubicBezTo>
                    <a:pt x="45095" y="245269"/>
                    <a:pt x="45616" y="237902"/>
                    <a:pt x="46657" y="230609"/>
                  </a:cubicBezTo>
                  <a:cubicBezTo>
                    <a:pt x="47699" y="223317"/>
                    <a:pt x="48890" y="216098"/>
                    <a:pt x="50229" y="208955"/>
                  </a:cubicBezTo>
                  <a:cubicBezTo>
                    <a:pt x="51569" y="201811"/>
                    <a:pt x="52759" y="194667"/>
                    <a:pt x="53801" y="187523"/>
                  </a:cubicBezTo>
                  <a:cubicBezTo>
                    <a:pt x="54843" y="180380"/>
                    <a:pt x="55364" y="173087"/>
                    <a:pt x="55364" y="165646"/>
                  </a:cubicBezTo>
                  <a:cubicBezTo>
                    <a:pt x="55364" y="159693"/>
                    <a:pt x="54694" y="153665"/>
                    <a:pt x="53355" y="147563"/>
                  </a:cubicBezTo>
                  <a:cubicBezTo>
                    <a:pt x="52015" y="141461"/>
                    <a:pt x="51643" y="135434"/>
                    <a:pt x="52238" y="129480"/>
                  </a:cubicBezTo>
                  <a:cubicBezTo>
                    <a:pt x="52238" y="128587"/>
                    <a:pt x="52462" y="126355"/>
                    <a:pt x="52908" y="122783"/>
                  </a:cubicBezTo>
                  <a:cubicBezTo>
                    <a:pt x="53355" y="119211"/>
                    <a:pt x="53876" y="115416"/>
                    <a:pt x="54471" y="111398"/>
                  </a:cubicBezTo>
                  <a:cubicBezTo>
                    <a:pt x="55066" y="107379"/>
                    <a:pt x="55587" y="103584"/>
                    <a:pt x="56034" y="100012"/>
                  </a:cubicBezTo>
                  <a:cubicBezTo>
                    <a:pt x="56480" y="96441"/>
                    <a:pt x="56703" y="94208"/>
                    <a:pt x="56703" y="93315"/>
                  </a:cubicBezTo>
                  <a:cubicBezTo>
                    <a:pt x="56703" y="92720"/>
                    <a:pt x="56778" y="90711"/>
                    <a:pt x="56927" y="87288"/>
                  </a:cubicBezTo>
                  <a:cubicBezTo>
                    <a:pt x="57075" y="83865"/>
                    <a:pt x="57150" y="81409"/>
                    <a:pt x="57150" y="79921"/>
                  </a:cubicBezTo>
                  <a:cubicBezTo>
                    <a:pt x="57150" y="78730"/>
                    <a:pt x="57075" y="76423"/>
                    <a:pt x="56927" y="73000"/>
                  </a:cubicBezTo>
                  <a:cubicBezTo>
                    <a:pt x="56778" y="69577"/>
                    <a:pt x="56703" y="67419"/>
                    <a:pt x="56703" y="66526"/>
                  </a:cubicBezTo>
                  <a:cubicBezTo>
                    <a:pt x="52238" y="66526"/>
                    <a:pt x="48369" y="66377"/>
                    <a:pt x="45095" y="66080"/>
                  </a:cubicBezTo>
                  <a:cubicBezTo>
                    <a:pt x="41820" y="65782"/>
                    <a:pt x="38621" y="65484"/>
                    <a:pt x="35495" y="65187"/>
                  </a:cubicBezTo>
                  <a:cubicBezTo>
                    <a:pt x="32370" y="64889"/>
                    <a:pt x="29244" y="64443"/>
                    <a:pt x="26119" y="63847"/>
                  </a:cubicBezTo>
                  <a:cubicBezTo>
                    <a:pt x="22994" y="63252"/>
                    <a:pt x="19496" y="62508"/>
                    <a:pt x="15627" y="61615"/>
                  </a:cubicBezTo>
                  <a:cubicBezTo>
                    <a:pt x="12055" y="60722"/>
                    <a:pt x="9227" y="59010"/>
                    <a:pt x="7143" y="56480"/>
                  </a:cubicBezTo>
                  <a:cubicBezTo>
                    <a:pt x="5060" y="53950"/>
                    <a:pt x="3497" y="50974"/>
                    <a:pt x="2455" y="47551"/>
                  </a:cubicBezTo>
                  <a:cubicBezTo>
                    <a:pt x="1414" y="44127"/>
                    <a:pt x="744" y="40556"/>
                    <a:pt x="446" y="36835"/>
                  </a:cubicBezTo>
                  <a:cubicBezTo>
                    <a:pt x="149" y="33114"/>
                    <a:pt x="0" y="29617"/>
                    <a:pt x="0" y="26343"/>
                  </a:cubicBezTo>
                  <a:lnTo>
                    <a:pt x="0" y="20538"/>
                  </a:lnTo>
                  <a:cubicBezTo>
                    <a:pt x="2976" y="16669"/>
                    <a:pt x="9004" y="13394"/>
                    <a:pt x="18082" y="10716"/>
                  </a:cubicBezTo>
                  <a:cubicBezTo>
                    <a:pt x="27161" y="8037"/>
                    <a:pt x="37058" y="5879"/>
                    <a:pt x="47774" y="4242"/>
                  </a:cubicBezTo>
                  <a:cubicBezTo>
                    <a:pt x="58489" y="2604"/>
                    <a:pt x="68833" y="1488"/>
                    <a:pt x="78804" y="893"/>
                  </a:cubicBezTo>
                  <a:cubicBezTo>
                    <a:pt x="88776" y="298"/>
                    <a:pt x="96143" y="0"/>
                    <a:pt x="100905" y="0"/>
                  </a:cubicBezTo>
                  <a:close/>
                  <a:moveTo>
                    <a:pt x="88404" y="15627"/>
                  </a:moveTo>
                  <a:cubicBezTo>
                    <a:pt x="84236" y="15627"/>
                    <a:pt x="78432" y="15850"/>
                    <a:pt x="70991" y="16297"/>
                  </a:cubicBezTo>
                  <a:cubicBezTo>
                    <a:pt x="63549" y="16743"/>
                    <a:pt x="55810" y="17562"/>
                    <a:pt x="47774" y="18752"/>
                  </a:cubicBezTo>
                  <a:cubicBezTo>
                    <a:pt x="39737" y="19943"/>
                    <a:pt x="32221" y="21357"/>
                    <a:pt x="25226" y="22994"/>
                  </a:cubicBezTo>
                  <a:cubicBezTo>
                    <a:pt x="18231" y="24631"/>
                    <a:pt x="12948" y="26491"/>
                    <a:pt x="9376" y="28575"/>
                  </a:cubicBezTo>
                  <a:lnTo>
                    <a:pt x="9376" y="32593"/>
                  </a:lnTo>
                  <a:cubicBezTo>
                    <a:pt x="9376" y="35570"/>
                    <a:pt x="9525" y="37951"/>
                    <a:pt x="9822" y="39737"/>
                  </a:cubicBezTo>
                  <a:cubicBezTo>
                    <a:pt x="10120" y="41523"/>
                    <a:pt x="11013" y="44053"/>
                    <a:pt x="12501" y="47327"/>
                  </a:cubicBezTo>
                  <a:cubicBezTo>
                    <a:pt x="16371" y="49411"/>
                    <a:pt x="21133" y="50304"/>
                    <a:pt x="26789" y="50006"/>
                  </a:cubicBezTo>
                  <a:cubicBezTo>
                    <a:pt x="32444" y="49709"/>
                    <a:pt x="37951" y="49560"/>
                    <a:pt x="43309" y="49560"/>
                  </a:cubicBezTo>
                  <a:cubicBezTo>
                    <a:pt x="48667" y="49560"/>
                    <a:pt x="53429" y="50453"/>
                    <a:pt x="57596" y="52239"/>
                  </a:cubicBezTo>
                  <a:cubicBezTo>
                    <a:pt x="61763" y="54025"/>
                    <a:pt x="64145" y="57745"/>
                    <a:pt x="64740" y="63401"/>
                  </a:cubicBezTo>
                  <a:cubicBezTo>
                    <a:pt x="65038" y="66675"/>
                    <a:pt x="65335" y="69577"/>
                    <a:pt x="65633" y="72107"/>
                  </a:cubicBezTo>
                  <a:cubicBezTo>
                    <a:pt x="65931" y="74637"/>
                    <a:pt x="66154" y="77019"/>
                    <a:pt x="66303" y="79251"/>
                  </a:cubicBezTo>
                  <a:cubicBezTo>
                    <a:pt x="66452" y="81483"/>
                    <a:pt x="66526" y="83865"/>
                    <a:pt x="66526" y="86395"/>
                  </a:cubicBezTo>
                  <a:cubicBezTo>
                    <a:pt x="66526" y="88925"/>
                    <a:pt x="66526" y="91678"/>
                    <a:pt x="66526" y="94655"/>
                  </a:cubicBezTo>
                  <a:cubicBezTo>
                    <a:pt x="66526" y="109835"/>
                    <a:pt x="66154" y="124346"/>
                    <a:pt x="65410" y="138187"/>
                  </a:cubicBezTo>
                  <a:cubicBezTo>
                    <a:pt x="64666" y="152028"/>
                    <a:pt x="63847" y="166985"/>
                    <a:pt x="62954" y="183059"/>
                  </a:cubicBezTo>
                  <a:cubicBezTo>
                    <a:pt x="59977" y="191691"/>
                    <a:pt x="58415" y="200918"/>
                    <a:pt x="58266" y="210741"/>
                  </a:cubicBezTo>
                  <a:cubicBezTo>
                    <a:pt x="58117" y="220563"/>
                    <a:pt x="58043" y="229939"/>
                    <a:pt x="58043" y="238869"/>
                  </a:cubicBezTo>
                  <a:cubicBezTo>
                    <a:pt x="58043" y="245715"/>
                    <a:pt x="58787" y="252412"/>
                    <a:pt x="60275" y="258961"/>
                  </a:cubicBezTo>
                  <a:cubicBezTo>
                    <a:pt x="61763" y="265509"/>
                    <a:pt x="62656" y="272355"/>
                    <a:pt x="62954" y="279499"/>
                  </a:cubicBezTo>
                  <a:cubicBezTo>
                    <a:pt x="62954" y="280987"/>
                    <a:pt x="62954" y="283592"/>
                    <a:pt x="62954" y="287313"/>
                  </a:cubicBezTo>
                  <a:cubicBezTo>
                    <a:pt x="62954" y="291033"/>
                    <a:pt x="63028" y="294977"/>
                    <a:pt x="63177" y="299145"/>
                  </a:cubicBezTo>
                  <a:cubicBezTo>
                    <a:pt x="63326" y="303312"/>
                    <a:pt x="63401" y="307256"/>
                    <a:pt x="63401" y="310976"/>
                  </a:cubicBezTo>
                  <a:cubicBezTo>
                    <a:pt x="63401" y="314697"/>
                    <a:pt x="63401" y="317302"/>
                    <a:pt x="63401" y="318790"/>
                  </a:cubicBezTo>
                  <a:cubicBezTo>
                    <a:pt x="63401" y="327124"/>
                    <a:pt x="63401" y="336947"/>
                    <a:pt x="63401" y="348258"/>
                  </a:cubicBezTo>
                  <a:cubicBezTo>
                    <a:pt x="63401" y="359569"/>
                    <a:pt x="62805" y="369689"/>
                    <a:pt x="61615" y="378619"/>
                  </a:cubicBezTo>
                  <a:cubicBezTo>
                    <a:pt x="60722" y="380405"/>
                    <a:pt x="58043" y="382191"/>
                    <a:pt x="53578" y="383977"/>
                  </a:cubicBezTo>
                  <a:cubicBezTo>
                    <a:pt x="49113" y="385762"/>
                    <a:pt x="44425" y="387325"/>
                    <a:pt x="39514" y="388665"/>
                  </a:cubicBezTo>
                  <a:cubicBezTo>
                    <a:pt x="34602" y="390004"/>
                    <a:pt x="30212" y="391269"/>
                    <a:pt x="26342" y="392460"/>
                  </a:cubicBezTo>
                  <a:cubicBezTo>
                    <a:pt x="22473" y="393650"/>
                    <a:pt x="20538" y="394395"/>
                    <a:pt x="20538" y="394692"/>
                  </a:cubicBezTo>
                  <a:lnTo>
                    <a:pt x="20538" y="404068"/>
                  </a:lnTo>
                  <a:lnTo>
                    <a:pt x="31700" y="407194"/>
                  </a:lnTo>
                  <a:lnTo>
                    <a:pt x="113407" y="418356"/>
                  </a:lnTo>
                  <a:lnTo>
                    <a:pt x="120997" y="418356"/>
                  </a:lnTo>
                  <a:cubicBezTo>
                    <a:pt x="122783" y="418356"/>
                    <a:pt x="125908" y="417686"/>
                    <a:pt x="130373" y="416347"/>
                  </a:cubicBezTo>
                  <a:cubicBezTo>
                    <a:pt x="134838" y="415007"/>
                    <a:pt x="139452" y="413296"/>
                    <a:pt x="144214" y="411212"/>
                  </a:cubicBezTo>
                  <a:cubicBezTo>
                    <a:pt x="148977" y="409128"/>
                    <a:pt x="153218" y="407045"/>
                    <a:pt x="156939" y="404961"/>
                  </a:cubicBezTo>
                  <a:cubicBezTo>
                    <a:pt x="160660" y="402878"/>
                    <a:pt x="162520" y="400943"/>
                    <a:pt x="162520" y="399157"/>
                  </a:cubicBezTo>
                  <a:lnTo>
                    <a:pt x="162520" y="397818"/>
                  </a:lnTo>
                  <a:cubicBezTo>
                    <a:pt x="160139" y="396925"/>
                    <a:pt x="156790" y="395883"/>
                    <a:pt x="152474" y="394692"/>
                  </a:cubicBezTo>
                  <a:cubicBezTo>
                    <a:pt x="148158" y="393502"/>
                    <a:pt x="143768" y="392237"/>
                    <a:pt x="139303" y="390897"/>
                  </a:cubicBezTo>
                  <a:cubicBezTo>
                    <a:pt x="134838" y="389558"/>
                    <a:pt x="130745" y="388144"/>
                    <a:pt x="127025" y="386655"/>
                  </a:cubicBezTo>
                  <a:cubicBezTo>
                    <a:pt x="123304" y="385167"/>
                    <a:pt x="120997" y="383530"/>
                    <a:pt x="120104" y="381744"/>
                  </a:cubicBezTo>
                  <a:cubicBezTo>
                    <a:pt x="119211" y="380553"/>
                    <a:pt x="117797" y="377949"/>
                    <a:pt x="115862" y="373931"/>
                  </a:cubicBezTo>
                  <a:cubicBezTo>
                    <a:pt x="113928" y="369912"/>
                    <a:pt x="112663" y="367308"/>
                    <a:pt x="112067" y="366117"/>
                  </a:cubicBezTo>
                  <a:cubicBezTo>
                    <a:pt x="104924" y="350044"/>
                    <a:pt x="100459" y="333449"/>
                    <a:pt x="98673" y="316334"/>
                  </a:cubicBezTo>
                  <a:cubicBezTo>
                    <a:pt x="96887" y="299219"/>
                    <a:pt x="95994" y="281880"/>
                    <a:pt x="95994" y="264319"/>
                  </a:cubicBezTo>
                  <a:cubicBezTo>
                    <a:pt x="95994" y="263426"/>
                    <a:pt x="95994" y="262086"/>
                    <a:pt x="95994" y="260300"/>
                  </a:cubicBezTo>
                  <a:cubicBezTo>
                    <a:pt x="95994" y="258514"/>
                    <a:pt x="96068" y="256580"/>
                    <a:pt x="96217" y="254496"/>
                  </a:cubicBezTo>
                  <a:cubicBezTo>
                    <a:pt x="96366" y="252412"/>
                    <a:pt x="96440" y="250478"/>
                    <a:pt x="96440" y="248692"/>
                  </a:cubicBezTo>
                  <a:cubicBezTo>
                    <a:pt x="96440" y="246906"/>
                    <a:pt x="96440" y="245566"/>
                    <a:pt x="96440" y="244673"/>
                  </a:cubicBezTo>
                  <a:cubicBezTo>
                    <a:pt x="100310" y="228005"/>
                    <a:pt x="103882" y="212080"/>
                    <a:pt x="107156" y="196900"/>
                  </a:cubicBezTo>
                  <a:cubicBezTo>
                    <a:pt x="110430" y="181719"/>
                    <a:pt x="112514" y="165497"/>
                    <a:pt x="113407" y="148233"/>
                  </a:cubicBezTo>
                  <a:cubicBezTo>
                    <a:pt x="113407" y="147935"/>
                    <a:pt x="113407" y="146744"/>
                    <a:pt x="113407" y="144661"/>
                  </a:cubicBezTo>
                  <a:cubicBezTo>
                    <a:pt x="113407" y="142577"/>
                    <a:pt x="113407" y="140419"/>
                    <a:pt x="113407" y="138187"/>
                  </a:cubicBezTo>
                  <a:cubicBezTo>
                    <a:pt x="113407" y="135954"/>
                    <a:pt x="113407" y="133796"/>
                    <a:pt x="113407" y="131713"/>
                  </a:cubicBezTo>
                  <a:cubicBezTo>
                    <a:pt x="113407" y="129629"/>
                    <a:pt x="113407" y="128290"/>
                    <a:pt x="113407" y="127694"/>
                  </a:cubicBezTo>
                  <a:cubicBezTo>
                    <a:pt x="113407" y="125909"/>
                    <a:pt x="113630" y="123602"/>
                    <a:pt x="114077" y="120774"/>
                  </a:cubicBezTo>
                  <a:cubicBezTo>
                    <a:pt x="114523" y="117946"/>
                    <a:pt x="115267" y="115193"/>
                    <a:pt x="116309" y="112514"/>
                  </a:cubicBezTo>
                  <a:cubicBezTo>
                    <a:pt x="117351" y="109835"/>
                    <a:pt x="118690" y="107528"/>
                    <a:pt x="120327" y="105593"/>
                  </a:cubicBezTo>
                  <a:cubicBezTo>
                    <a:pt x="121964" y="103659"/>
                    <a:pt x="124122" y="102691"/>
                    <a:pt x="126801" y="102691"/>
                  </a:cubicBezTo>
                  <a:cubicBezTo>
                    <a:pt x="130671" y="102691"/>
                    <a:pt x="134094" y="104328"/>
                    <a:pt x="137070" y="107603"/>
                  </a:cubicBezTo>
                  <a:cubicBezTo>
                    <a:pt x="140047" y="110877"/>
                    <a:pt x="142503" y="114746"/>
                    <a:pt x="144437" y="119211"/>
                  </a:cubicBezTo>
                  <a:cubicBezTo>
                    <a:pt x="146372" y="123676"/>
                    <a:pt x="147860" y="128215"/>
                    <a:pt x="148902" y="132829"/>
                  </a:cubicBezTo>
                  <a:cubicBezTo>
                    <a:pt x="149944" y="137443"/>
                    <a:pt x="150763" y="141089"/>
                    <a:pt x="151358" y="143768"/>
                  </a:cubicBezTo>
                  <a:cubicBezTo>
                    <a:pt x="151656" y="145554"/>
                    <a:pt x="152325" y="148902"/>
                    <a:pt x="153367" y="153814"/>
                  </a:cubicBezTo>
                  <a:cubicBezTo>
                    <a:pt x="154409" y="158725"/>
                    <a:pt x="155451" y="164009"/>
                    <a:pt x="156493" y="169664"/>
                  </a:cubicBezTo>
                  <a:cubicBezTo>
                    <a:pt x="157534" y="175319"/>
                    <a:pt x="158427" y="180603"/>
                    <a:pt x="159171" y="185514"/>
                  </a:cubicBezTo>
                  <a:cubicBezTo>
                    <a:pt x="159916" y="190426"/>
                    <a:pt x="160436" y="193774"/>
                    <a:pt x="160734" y="195560"/>
                  </a:cubicBezTo>
                  <a:cubicBezTo>
                    <a:pt x="160139" y="203002"/>
                    <a:pt x="160585" y="210294"/>
                    <a:pt x="162074" y="217438"/>
                  </a:cubicBezTo>
                  <a:cubicBezTo>
                    <a:pt x="163562" y="224582"/>
                    <a:pt x="165422" y="231577"/>
                    <a:pt x="167655" y="238423"/>
                  </a:cubicBezTo>
                  <a:cubicBezTo>
                    <a:pt x="169887" y="245269"/>
                    <a:pt x="172268" y="252115"/>
                    <a:pt x="174798" y="258961"/>
                  </a:cubicBezTo>
                  <a:cubicBezTo>
                    <a:pt x="177328" y="265807"/>
                    <a:pt x="179486" y="272653"/>
                    <a:pt x="181272" y="279499"/>
                  </a:cubicBezTo>
                  <a:cubicBezTo>
                    <a:pt x="183058" y="286345"/>
                    <a:pt x="184323" y="293266"/>
                    <a:pt x="185068" y="300261"/>
                  </a:cubicBezTo>
                  <a:cubicBezTo>
                    <a:pt x="185812" y="307256"/>
                    <a:pt x="187821" y="314027"/>
                    <a:pt x="191095" y="320576"/>
                  </a:cubicBezTo>
                  <a:cubicBezTo>
                    <a:pt x="192286" y="323255"/>
                    <a:pt x="193997" y="326975"/>
                    <a:pt x="196230" y="331738"/>
                  </a:cubicBezTo>
                  <a:cubicBezTo>
                    <a:pt x="198462" y="336500"/>
                    <a:pt x="200620" y="341263"/>
                    <a:pt x="202704" y="346025"/>
                  </a:cubicBezTo>
                  <a:cubicBezTo>
                    <a:pt x="204787" y="350788"/>
                    <a:pt x="206648" y="354955"/>
                    <a:pt x="208285" y="358527"/>
                  </a:cubicBezTo>
                  <a:cubicBezTo>
                    <a:pt x="209922" y="362099"/>
                    <a:pt x="210889" y="364182"/>
                    <a:pt x="211187" y="364778"/>
                  </a:cubicBezTo>
                  <a:cubicBezTo>
                    <a:pt x="213866" y="369540"/>
                    <a:pt x="216917" y="374675"/>
                    <a:pt x="220340" y="380181"/>
                  </a:cubicBezTo>
                  <a:cubicBezTo>
                    <a:pt x="223763" y="385688"/>
                    <a:pt x="227707" y="390823"/>
                    <a:pt x="232172" y="395585"/>
                  </a:cubicBezTo>
                  <a:cubicBezTo>
                    <a:pt x="236636" y="400348"/>
                    <a:pt x="241548" y="404292"/>
                    <a:pt x="246906" y="407417"/>
                  </a:cubicBezTo>
                  <a:cubicBezTo>
                    <a:pt x="252263" y="410542"/>
                    <a:pt x="258068" y="412105"/>
                    <a:pt x="264318" y="412105"/>
                  </a:cubicBezTo>
                  <a:cubicBezTo>
                    <a:pt x="266997" y="412105"/>
                    <a:pt x="269304" y="411063"/>
                    <a:pt x="271239" y="408980"/>
                  </a:cubicBezTo>
                  <a:cubicBezTo>
                    <a:pt x="273174" y="406896"/>
                    <a:pt x="274885" y="404440"/>
                    <a:pt x="276374" y="401613"/>
                  </a:cubicBezTo>
                  <a:cubicBezTo>
                    <a:pt x="277862" y="398785"/>
                    <a:pt x="279127" y="395808"/>
                    <a:pt x="280169" y="392683"/>
                  </a:cubicBezTo>
                  <a:cubicBezTo>
                    <a:pt x="281210" y="389558"/>
                    <a:pt x="282029" y="386953"/>
                    <a:pt x="282624" y="384870"/>
                  </a:cubicBezTo>
                  <a:cubicBezTo>
                    <a:pt x="283220" y="382191"/>
                    <a:pt x="284336" y="377503"/>
                    <a:pt x="285973" y="370805"/>
                  </a:cubicBezTo>
                  <a:cubicBezTo>
                    <a:pt x="287610" y="364108"/>
                    <a:pt x="289322" y="356964"/>
                    <a:pt x="291108" y="349374"/>
                  </a:cubicBezTo>
                  <a:cubicBezTo>
                    <a:pt x="292893" y="341784"/>
                    <a:pt x="294605" y="334640"/>
                    <a:pt x="296242" y="327943"/>
                  </a:cubicBezTo>
                  <a:cubicBezTo>
                    <a:pt x="297879" y="321245"/>
                    <a:pt x="298995" y="316557"/>
                    <a:pt x="299591" y="313878"/>
                  </a:cubicBezTo>
                  <a:cubicBezTo>
                    <a:pt x="301377" y="311795"/>
                    <a:pt x="302939" y="308074"/>
                    <a:pt x="304279" y="302716"/>
                  </a:cubicBezTo>
                  <a:cubicBezTo>
                    <a:pt x="305618" y="297359"/>
                    <a:pt x="306883" y="291480"/>
                    <a:pt x="308074" y="285080"/>
                  </a:cubicBezTo>
                  <a:cubicBezTo>
                    <a:pt x="309265" y="278681"/>
                    <a:pt x="310455" y="272355"/>
                    <a:pt x="311646" y="266105"/>
                  </a:cubicBezTo>
                  <a:cubicBezTo>
                    <a:pt x="312836" y="259854"/>
                    <a:pt x="314176" y="254794"/>
                    <a:pt x="315664" y="250924"/>
                  </a:cubicBezTo>
                  <a:cubicBezTo>
                    <a:pt x="319236" y="240804"/>
                    <a:pt x="323850" y="231130"/>
                    <a:pt x="329505" y="221903"/>
                  </a:cubicBezTo>
                  <a:cubicBezTo>
                    <a:pt x="335161" y="212675"/>
                    <a:pt x="340518" y="203448"/>
                    <a:pt x="345579" y="194221"/>
                  </a:cubicBezTo>
                  <a:cubicBezTo>
                    <a:pt x="347067" y="191542"/>
                    <a:pt x="348332" y="188640"/>
                    <a:pt x="349374" y="185514"/>
                  </a:cubicBezTo>
                  <a:cubicBezTo>
                    <a:pt x="350416" y="182389"/>
                    <a:pt x="351829" y="179487"/>
                    <a:pt x="353615" y="176808"/>
                  </a:cubicBezTo>
                  <a:cubicBezTo>
                    <a:pt x="353913" y="175319"/>
                    <a:pt x="354657" y="172566"/>
                    <a:pt x="355848" y="168548"/>
                  </a:cubicBezTo>
                  <a:cubicBezTo>
                    <a:pt x="357038" y="164529"/>
                    <a:pt x="358303" y="160213"/>
                    <a:pt x="359643" y="155600"/>
                  </a:cubicBezTo>
                  <a:cubicBezTo>
                    <a:pt x="360982" y="150986"/>
                    <a:pt x="362247" y="146670"/>
                    <a:pt x="363438" y="142652"/>
                  </a:cubicBezTo>
                  <a:cubicBezTo>
                    <a:pt x="364629" y="138633"/>
                    <a:pt x="365522" y="135880"/>
                    <a:pt x="366117" y="134392"/>
                  </a:cubicBezTo>
                  <a:cubicBezTo>
                    <a:pt x="367010" y="131415"/>
                    <a:pt x="368573" y="127694"/>
                    <a:pt x="370805" y="123230"/>
                  </a:cubicBezTo>
                  <a:cubicBezTo>
                    <a:pt x="373037" y="118765"/>
                    <a:pt x="375642" y="114523"/>
                    <a:pt x="378618" y="110505"/>
                  </a:cubicBezTo>
                  <a:cubicBezTo>
                    <a:pt x="381595" y="106486"/>
                    <a:pt x="384869" y="103063"/>
                    <a:pt x="388441" y="100236"/>
                  </a:cubicBezTo>
                  <a:cubicBezTo>
                    <a:pt x="392013" y="97408"/>
                    <a:pt x="395585" y="95994"/>
                    <a:pt x="399157" y="95994"/>
                  </a:cubicBezTo>
                  <a:cubicBezTo>
                    <a:pt x="400943" y="95994"/>
                    <a:pt x="402431" y="96664"/>
                    <a:pt x="403622" y="98003"/>
                  </a:cubicBezTo>
                  <a:cubicBezTo>
                    <a:pt x="404812" y="99343"/>
                    <a:pt x="405780" y="100905"/>
                    <a:pt x="406524" y="102691"/>
                  </a:cubicBezTo>
                  <a:cubicBezTo>
                    <a:pt x="407268" y="104477"/>
                    <a:pt x="407789" y="106412"/>
                    <a:pt x="408086" y="108496"/>
                  </a:cubicBezTo>
                  <a:cubicBezTo>
                    <a:pt x="408384" y="110579"/>
                    <a:pt x="408533" y="112365"/>
                    <a:pt x="408533" y="113853"/>
                  </a:cubicBezTo>
                  <a:cubicBezTo>
                    <a:pt x="408831" y="116235"/>
                    <a:pt x="409277" y="119732"/>
                    <a:pt x="409872" y="124346"/>
                  </a:cubicBezTo>
                  <a:cubicBezTo>
                    <a:pt x="410468" y="128960"/>
                    <a:pt x="410989" y="133648"/>
                    <a:pt x="411435" y="138410"/>
                  </a:cubicBezTo>
                  <a:cubicBezTo>
                    <a:pt x="411882" y="143173"/>
                    <a:pt x="412328" y="147414"/>
                    <a:pt x="412775" y="151135"/>
                  </a:cubicBezTo>
                  <a:cubicBezTo>
                    <a:pt x="413221" y="154856"/>
                    <a:pt x="413444" y="157162"/>
                    <a:pt x="413444" y="158055"/>
                  </a:cubicBezTo>
                  <a:lnTo>
                    <a:pt x="413444" y="172343"/>
                  </a:lnTo>
                  <a:cubicBezTo>
                    <a:pt x="413444" y="185142"/>
                    <a:pt x="412626" y="197793"/>
                    <a:pt x="410989" y="210294"/>
                  </a:cubicBezTo>
                  <a:cubicBezTo>
                    <a:pt x="409352" y="222796"/>
                    <a:pt x="408533" y="235297"/>
                    <a:pt x="408533" y="247799"/>
                  </a:cubicBezTo>
                  <a:cubicBezTo>
                    <a:pt x="408533" y="251966"/>
                    <a:pt x="408831" y="256133"/>
                    <a:pt x="409426" y="260300"/>
                  </a:cubicBezTo>
                  <a:cubicBezTo>
                    <a:pt x="410021" y="264468"/>
                    <a:pt x="410319" y="268635"/>
                    <a:pt x="410319" y="272802"/>
                  </a:cubicBezTo>
                  <a:cubicBezTo>
                    <a:pt x="410319" y="280243"/>
                    <a:pt x="409352" y="287387"/>
                    <a:pt x="407417" y="294233"/>
                  </a:cubicBezTo>
                  <a:cubicBezTo>
                    <a:pt x="405482" y="301079"/>
                    <a:pt x="404366" y="308223"/>
                    <a:pt x="404068" y="315664"/>
                  </a:cubicBezTo>
                  <a:cubicBezTo>
                    <a:pt x="404068" y="316260"/>
                    <a:pt x="404068" y="317897"/>
                    <a:pt x="404068" y="320576"/>
                  </a:cubicBezTo>
                  <a:cubicBezTo>
                    <a:pt x="404068" y="323255"/>
                    <a:pt x="404068" y="326082"/>
                    <a:pt x="404068" y="329059"/>
                  </a:cubicBezTo>
                  <a:cubicBezTo>
                    <a:pt x="404068" y="332036"/>
                    <a:pt x="404068" y="334863"/>
                    <a:pt x="404068" y="337542"/>
                  </a:cubicBezTo>
                  <a:cubicBezTo>
                    <a:pt x="404068" y="340221"/>
                    <a:pt x="404068" y="341858"/>
                    <a:pt x="404068" y="342453"/>
                  </a:cubicBezTo>
                  <a:cubicBezTo>
                    <a:pt x="404068" y="343942"/>
                    <a:pt x="403919" y="346472"/>
                    <a:pt x="403622" y="350044"/>
                  </a:cubicBezTo>
                  <a:cubicBezTo>
                    <a:pt x="403324" y="353616"/>
                    <a:pt x="402952" y="357411"/>
                    <a:pt x="402505" y="361429"/>
                  </a:cubicBezTo>
                  <a:cubicBezTo>
                    <a:pt x="402059" y="365447"/>
                    <a:pt x="401687" y="369243"/>
                    <a:pt x="401389" y="372814"/>
                  </a:cubicBezTo>
                  <a:cubicBezTo>
                    <a:pt x="401092" y="376386"/>
                    <a:pt x="400943" y="378916"/>
                    <a:pt x="400943" y="380405"/>
                  </a:cubicBezTo>
                  <a:cubicBezTo>
                    <a:pt x="399752" y="383381"/>
                    <a:pt x="397445" y="384870"/>
                    <a:pt x="394022" y="384870"/>
                  </a:cubicBezTo>
                  <a:cubicBezTo>
                    <a:pt x="390599" y="384870"/>
                    <a:pt x="387697" y="384870"/>
                    <a:pt x="385316" y="384870"/>
                  </a:cubicBezTo>
                  <a:cubicBezTo>
                    <a:pt x="379958" y="384870"/>
                    <a:pt x="374600" y="384572"/>
                    <a:pt x="369242" y="383977"/>
                  </a:cubicBezTo>
                  <a:cubicBezTo>
                    <a:pt x="363885" y="383381"/>
                    <a:pt x="358527" y="383084"/>
                    <a:pt x="353169" y="383084"/>
                  </a:cubicBezTo>
                  <a:cubicBezTo>
                    <a:pt x="353169" y="387251"/>
                    <a:pt x="353392" y="391641"/>
                    <a:pt x="353839" y="396255"/>
                  </a:cubicBezTo>
                  <a:cubicBezTo>
                    <a:pt x="354285" y="400869"/>
                    <a:pt x="356294" y="404515"/>
                    <a:pt x="359866" y="407194"/>
                  </a:cubicBezTo>
                  <a:cubicBezTo>
                    <a:pt x="368498" y="410170"/>
                    <a:pt x="377353" y="413072"/>
                    <a:pt x="386432" y="415900"/>
                  </a:cubicBezTo>
                  <a:cubicBezTo>
                    <a:pt x="395510" y="418728"/>
                    <a:pt x="404812" y="420142"/>
                    <a:pt x="414337" y="420142"/>
                  </a:cubicBezTo>
                  <a:cubicBezTo>
                    <a:pt x="422076" y="420142"/>
                    <a:pt x="429294" y="418951"/>
                    <a:pt x="435992" y="416570"/>
                  </a:cubicBezTo>
                  <a:cubicBezTo>
                    <a:pt x="442689" y="414189"/>
                    <a:pt x="449907" y="412105"/>
                    <a:pt x="457646" y="410319"/>
                  </a:cubicBezTo>
                  <a:cubicBezTo>
                    <a:pt x="457944" y="410319"/>
                    <a:pt x="460548" y="410096"/>
                    <a:pt x="465460" y="409649"/>
                  </a:cubicBezTo>
                  <a:cubicBezTo>
                    <a:pt x="470371" y="409203"/>
                    <a:pt x="475654" y="408533"/>
                    <a:pt x="481310" y="407640"/>
                  </a:cubicBezTo>
                  <a:cubicBezTo>
                    <a:pt x="486965" y="406747"/>
                    <a:pt x="492100" y="405557"/>
                    <a:pt x="496714" y="404068"/>
                  </a:cubicBezTo>
                  <a:cubicBezTo>
                    <a:pt x="501327" y="402580"/>
                    <a:pt x="503634" y="400645"/>
                    <a:pt x="503634" y="398264"/>
                  </a:cubicBezTo>
                  <a:lnTo>
                    <a:pt x="503188" y="397818"/>
                  </a:lnTo>
                  <a:cubicBezTo>
                    <a:pt x="501104" y="394543"/>
                    <a:pt x="497904" y="392534"/>
                    <a:pt x="493588" y="391790"/>
                  </a:cubicBezTo>
                  <a:cubicBezTo>
                    <a:pt x="489272" y="391046"/>
                    <a:pt x="485626" y="390376"/>
                    <a:pt x="482649" y="389781"/>
                  </a:cubicBezTo>
                  <a:cubicBezTo>
                    <a:pt x="481459" y="389483"/>
                    <a:pt x="478854" y="389186"/>
                    <a:pt x="474836" y="388888"/>
                  </a:cubicBezTo>
                  <a:cubicBezTo>
                    <a:pt x="470818" y="388590"/>
                    <a:pt x="468213" y="388441"/>
                    <a:pt x="467022" y="388441"/>
                  </a:cubicBezTo>
                  <a:cubicBezTo>
                    <a:pt x="464641" y="386953"/>
                    <a:pt x="462632" y="384200"/>
                    <a:pt x="460995" y="380181"/>
                  </a:cubicBezTo>
                  <a:cubicBezTo>
                    <a:pt x="459358" y="376163"/>
                    <a:pt x="458242" y="373559"/>
                    <a:pt x="457646" y="372368"/>
                  </a:cubicBezTo>
                  <a:cubicBezTo>
                    <a:pt x="457349" y="371475"/>
                    <a:pt x="456828" y="370061"/>
                    <a:pt x="456084" y="368126"/>
                  </a:cubicBezTo>
                  <a:cubicBezTo>
                    <a:pt x="455339" y="366192"/>
                    <a:pt x="454670" y="364182"/>
                    <a:pt x="454074" y="362099"/>
                  </a:cubicBezTo>
                  <a:cubicBezTo>
                    <a:pt x="453479" y="360015"/>
                    <a:pt x="452884" y="358006"/>
                    <a:pt x="452288" y="356071"/>
                  </a:cubicBezTo>
                  <a:cubicBezTo>
                    <a:pt x="451693" y="354137"/>
                    <a:pt x="451395" y="352723"/>
                    <a:pt x="451395" y="351830"/>
                  </a:cubicBezTo>
                  <a:cubicBezTo>
                    <a:pt x="451098" y="350937"/>
                    <a:pt x="450651" y="349300"/>
                    <a:pt x="450056" y="346918"/>
                  </a:cubicBezTo>
                  <a:cubicBezTo>
                    <a:pt x="449461" y="344537"/>
                    <a:pt x="448940" y="342007"/>
                    <a:pt x="448493" y="339328"/>
                  </a:cubicBezTo>
                  <a:cubicBezTo>
                    <a:pt x="448047" y="336649"/>
                    <a:pt x="447600" y="334119"/>
                    <a:pt x="447154" y="331738"/>
                  </a:cubicBezTo>
                  <a:cubicBezTo>
                    <a:pt x="446707" y="329357"/>
                    <a:pt x="446484" y="327720"/>
                    <a:pt x="446484" y="326827"/>
                  </a:cubicBezTo>
                  <a:cubicBezTo>
                    <a:pt x="446186" y="324148"/>
                    <a:pt x="445666" y="319311"/>
                    <a:pt x="444921" y="312316"/>
                  </a:cubicBezTo>
                  <a:cubicBezTo>
                    <a:pt x="444177" y="305321"/>
                    <a:pt x="443359" y="298028"/>
                    <a:pt x="442466" y="290438"/>
                  </a:cubicBezTo>
                  <a:cubicBezTo>
                    <a:pt x="441573" y="282848"/>
                    <a:pt x="440754" y="275555"/>
                    <a:pt x="440010" y="268560"/>
                  </a:cubicBezTo>
                  <a:cubicBezTo>
                    <a:pt x="439266" y="261565"/>
                    <a:pt x="438745" y="256728"/>
                    <a:pt x="438447" y="254050"/>
                  </a:cubicBezTo>
                  <a:lnTo>
                    <a:pt x="438447" y="248692"/>
                  </a:lnTo>
                  <a:cubicBezTo>
                    <a:pt x="438447" y="235893"/>
                    <a:pt x="440085" y="222944"/>
                    <a:pt x="443359" y="209848"/>
                  </a:cubicBezTo>
                  <a:cubicBezTo>
                    <a:pt x="446633" y="196751"/>
                    <a:pt x="448270" y="183654"/>
                    <a:pt x="448270" y="170557"/>
                  </a:cubicBezTo>
                  <a:cubicBezTo>
                    <a:pt x="448270" y="163116"/>
                    <a:pt x="447675" y="155749"/>
                    <a:pt x="446484" y="148456"/>
                  </a:cubicBezTo>
                  <a:cubicBezTo>
                    <a:pt x="445293" y="141163"/>
                    <a:pt x="444698" y="133796"/>
                    <a:pt x="444698" y="126355"/>
                  </a:cubicBezTo>
                  <a:lnTo>
                    <a:pt x="444698" y="124569"/>
                  </a:lnTo>
                  <a:lnTo>
                    <a:pt x="452735" y="77242"/>
                  </a:lnTo>
                  <a:cubicBezTo>
                    <a:pt x="452437" y="73372"/>
                    <a:pt x="452437" y="68982"/>
                    <a:pt x="452735" y="64070"/>
                  </a:cubicBezTo>
                  <a:cubicBezTo>
                    <a:pt x="453033" y="59159"/>
                    <a:pt x="455711" y="56257"/>
                    <a:pt x="460772" y="55364"/>
                  </a:cubicBezTo>
                  <a:cubicBezTo>
                    <a:pt x="461069" y="55364"/>
                    <a:pt x="462037" y="55290"/>
                    <a:pt x="463674" y="55141"/>
                  </a:cubicBezTo>
                  <a:cubicBezTo>
                    <a:pt x="465311" y="54992"/>
                    <a:pt x="467246" y="54843"/>
                    <a:pt x="469478" y="54694"/>
                  </a:cubicBezTo>
                  <a:cubicBezTo>
                    <a:pt x="471710" y="54545"/>
                    <a:pt x="473868" y="54322"/>
                    <a:pt x="475952" y="54025"/>
                  </a:cubicBezTo>
                  <a:cubicBezTo>
                    <a:pt x="478036" y="53727"/>
                    <a:pt x="479822" y="53578"/>
                    <a:pt x="481310" y="53578"/>
                  </a:cubicBezTo>
                  <a:cubicBezTo>
                    <a:pt x="481905" y="53578"/>
                    <a:pt x="483021" y="53652"/>
                    <a:pt x="484659" y="53801"/>
                  </a:cubicBezTo>
                  <a:cubicBezTo>
                    <a:pt x="486296" y="53950"/>
                    <a:pt x="487933" y="54025"/>
                    <a:pt x="489570" y="54025"/>
                  </a:cubicBezTo>
                  <a:cubicBezTo>
                    <a:pt x="491207" y="54025"/>
                    <a:pt x="492621" y="53727"/>
                    <a:pt x="493811" y="53132"/>
                  </a:cubicBezTo>
                  <a:cubicBezTo>
                    <a:pt x="495002" y="52536"/>
                    <a:pt x="495597" y="51494"/>
                    <a:pt x="495597" y="50006"/>
                  </a:cubicBezTo>
                  <a:cubicBezTo>
                    <a:pt x="495597" y="42565"/>
                    <a:pt x="493216" y="36835"/>
                    <a:pt x="488454" y="32817"/>
                  </a:cubicBezTo>
                  <a:cubicBezTo>
                    <a:pt x="483691" y="28798"/>
                    <a:pt x="477961" y="25896"/>
                    <a:pt x="471264" y="24110"/>
                  </a:cubicBezTo>
                  <a:cubicBezTo>
                    <a:pt x="464567" y="22324"/>
                    <a:pt x="457646" y="21282"/>
                    <a:pt x="450502" y="20985"/>
                  </a:cubicBezTo>
                  <a:cubicBezTo>
                    <a:pt x="443359" y="20687"/>
                    <a:pt x="437554" y="20538"/>
                    <a:pt x="433090" y="20538"/>
                  </a:cubicBezTo>
                  <a:lnTo>
                    <a:pt x="410319" y="20538"/>
                  </a:lnTo>
                  <a:cubicBezTo>
                    <a:pt x="409724" y="20836"/>
                    <a:pt x="408682" y="21134"/>
                    <a:pt x="407193" y="21431"/>
                  </a:cubicBezTo>
                  <a:cubicBezTo>
                    <a:pt x="405705" y="21729"/>
                    <a:pt x="404663" y="22027"/>
                    <a:pt x="404068" y="22324"/>
                  </a:cubicBezTo>
                  <a:lnTo>
                    <a:pt x="402282" y="22324"/>
                  </a:lnTo>
                  <a:cubicBezTo>
                    <a:pt x="395436" y="22324"/>
                    <a:pt x="388590" y="21506"/>
                    <a:pt x="381744" y="19868"/>
                  </a:cubicBezTo>
                  <a:cubicBezTo>
                    <a:pt x="374898" y="18231"/>
                    <a:pt x="368052" y="17413"/>
                    <a:pt x="361206" y="17413"/>
                  </a:cubicBezTo>
                  <a:lnTo>
                    <a:pt x="359866" y="17413"/>
                  </a:lnTo>
                  <a:cubicBezTo>
                    <a:pt x="353020" y="26938"/>
                    <a:pt x="348109" y="36835"/>
                    <a:pt x="345132" y="47104"/>
                  </a:cubicBezTo>
                  <a:cubicBezTo>
                    <a:pt x="342156" y="57373"/>
                    <a:pt x="338584" y="68014"/>
                    <a:pt x="334417" y="79028"/>
                  </a:cubicBezTo>
                  <a:cubicBezTo>
                    <a:pt x="334119" y="79921"/>
                    <a:pt x="333152" y="82153"/>
                    <a:pt x="331514" y="85725"/>
                  </a:cubicBezTo>
                  <a:cubicBezTo>
                    <a:pt x="329877" y="89297"/>
                    <a:pt x="328166" y="93092"/>
                    <a:pt x="326380" y="97110"/>
                  </a:cubicBezTo>
                  <a:cubicBezTo>
                    <a:pt x="324594" y="101129"/>
                    <a:pt x="322957" y="104924"/>
                    <a:pt x="321468" y="108496"/>
                  </a:cubicBezTo>
                  <a:cubicBezTo>
                    <a:pt x="319980" y="112068"/>
                    <a:pt x="319087" y="114300"/>
                    <a:pt x="318790" y="115193"/>
                  </a:cubicBezTo>
                  <a:cubicBezTo>
                    <a:pt x="318492" y="115788"/>
                    <a:pt x="317897" y="117351"/>
                    <a:pt x="317004" y="119881"/>
                  </a:cubicBezTo>
                  <a:cubicBezTo>
                    <a:pt x="316111" y="122411"/>
                    <a:pt x="315143" y="125239"/>
                    <a:pt x="314102" y="128364"/>
                  </a:cubicBezTo>
                  <a:cubicBezTo>
                    <a:pt x="313060" y="131490"/>
                    <a:pt x="312092" y="134466"/>
                    <a:pt x="311199" y="137294"/>
                  </a:cubicBezTo>
                  <a:cubicBezTo>
                    <a:pt x="310306" y="140122"/>
                    <a:pt x="309711" y="142280"/>
                    <a:pt x="309413" y="143768"/>
                  </a:cubicBezTo>
                  <a:cubicBezTo>
                    <a:pt x="307032" y="150614"/>
                    <a:pt x="305544" y="157535"/>
                    <a:pt x="304949" y="164529"/>
                  </a:cubicBezTo>
                  <a:cubicBezTo>
                    <a:pt x="304353" y="171524"/>
                    <a:pt x="302567" y="178296"/>
                    <a:pt x="299591" y="184844"/>
                  </a:cubicBezTo>
                  <a:cubicBezTo>
                    <a:pt x="295424" y="195262"/>
                    <a:pt x="290735" y="205532"/>
                    <a:pt x="285527" y="215652"/>
                  </a:cubicBezTo>
                  <a:cubicBezTo>
                    <a:pt x="280318" y="225772"/>
                    <a:pt x="276671" y="236488"/>
                    <a:pt x="274588" y="247799"/>
                  </a:cubicBezTo>
                  <a:cubicBezTo>
                    <a:pt x="274588" y="248394"/>
                    <a:pt x="274290" y="250106"/>
                    <a:pt x="273695" y="252933"/>
                  </a:cubicBezTo>
                  <a:cubicBezTo>
                    <a:pt x="273099" y="255761"/>
                    <a:pt x="272578" y="258738"/>
                    <a:pt x="272132" y="261863"/>
                  </a:cubicBezTo>
                  <a:cubicBezTo>
                    <a:pt x="271685" y="264988"/>
                    <a:pt x="271165" y="267965"/>
                    <a:pt x="270569" y="270793"/>
                  </a:cubicBezTo>
                  <a:cubicBezTo>
                    <a:pt x="269974" y="273620"/>
                    <a:pt x="269676" y="275481"/>
                    <a:pt x="269676" y="276374"/>
                  </a:cubicBezTo>
                  <a:cubicBezTo>
                    <a:pt x="268783" y="280839"/>
                    <a:pt x="267146" y="285303"/>
                    <a:pt x="264765" y="289768"/>
                  </a:cubicBezTo>
                  <a:cubicBezTo>
                    <a:pt x="262384" y="294233"/>
                    <a:pt x="260449" y="298698"/>
                    <a:pt x="258961" y="303163"/>
                  </a:cubicBezTo>
                  <a:cubicBezTo>
                    <a:pt x="257472" y="306139"/>
                    <a:pt x="256505" y="309637"/>
                    <a:pt x="256059" y="313655"/>
                  </a:cubicBezTo>
                  <a:cubicBezTo>
                    <a:pt x="255612" y="317674"/>
                    <a:pt x="254347" y="321022"/>
                    <a:pt x="252263" y="323701"/>
                  </a:cubicBezTo>
                  <a:cubicBezTo>
                    <a:pt x="249882" y="326975"/>
                    <a:pt x="246459" y="328612"/>
                    <a:pt x="241994" y="328612"/>
                  </a:cubicBezTo>
                  <a:cubicBezTo>
                    <a:pt x="241697" y="328612"/>
                    <a:pt x="241101" y="328538"/>
                    <a:pt x="240208" y="328389"/>
                  </a:cubicBezTo>
                  <a:cubicBezTo>
                    <a:pt x="239315" y="328240"/>
                    <a:pt x="238720" y="328166"/>
                    <a:pt x="238422" y="328166"/>
                  </a:cubicBezTo>
                  <a:cubicBezTo>
                    <a:pt x="233362" y="319534"/>
                    <a:pt x="229418" y="310530"/>
                    <a:pt x="226591" y="301154"/>
                  </a:cubicBezTo>
                  <a:cubicBezTo>
                    <a:pt x="223763" y="291778"/>
                    <a:pt x="220861" y="282476"/>
                    <a:pt x="217884" y="273248"/>
                  </a:cubicBezTo>
                  <a:cubicBezTo>
                    <a:pt x="217289" y="271462"/>
                    <a:pt x="216545" y="269230"/>
                    <a:pt x="215652" y="266551"/>
                  </a:cubicBezTo>
                  <a:cubicBezTo>
                    <a:pt x="214759" y="263872"/>
                    <a:pt x="213940" y="261193"/>
                    <a:pt x="213196" y="258514"/>
                  </a:cubicBezTo>
                  <a:cubicBezTo>
                    <a:pt x="212452" y="255836"/>
                    <a:pt x="211708" y="253454"/>
                    <a:pt x="210964" y="251371"/>
                  </a:cubicBezTo>
                  <a:cubicBezTo>
                    <a:pt x="210219" y="249287"/>
                    <a:pt x="209847" y="248096"/>
                    <a:pt x="209847" y="247799"/>
                  </a:cubicBezTo>
                  <a:cubicBezTo>
                    <a:pt x="209550" y="246608"/>
                    <a:pt x="209029" y="243632"/>
                    <a:pt x="208285" y="238869"/>
                  </a:cubicBezTo>
                  <a:cubicBezTo>
                    <a:pt x="207541" y="234107"/>
                    <a:pt x="206722" y="228898"/>
                    <a:pt x="205829" y="223242"/>
                  </a:cubicBezTo>
                  <a:cubicBezTo>
                    <a:pt x="204936" y="217587"/>
                    <a:pt x="204118" y="212378"/>
                    <a:pt x="203373" y="207615"/>
                  </a:cubicBezTo>
                  <a:cubicBezTo>
                    <a:pt x="202629" y="202853"/>
                    <a:pt x="202108" y="199876"/>
                    <a:pt x="201811" y="198686"/>
                  </a:cubicBezTo>
                  <a:cubicBezTo>
                    <a:pt x="201513" y="197495"/>
                    <a:pt x="200843" y="194816"/>
                    <a:pt x="199802" y="190649"/>
                  </a:cubicBezTo>
                  <a:cubicBezTo>
                    <a:pt x="198760" y="186482"/>
                    <a:pt x="197569" y="182017"/>
                    <a:pt x="196230" y="177254"/>
                  </a:cubicBezTo>
                  <a:cubicBezTo>
                    <a:pt x="194890" y="172492"/>
                    <a:pt x="193551" y="167804"/>
                    <a:pt x="192211" y="163190"/>
                  </a:cubicBezTo>
                  <a:cubicBezTo>
                    <a:pt x="190872" y="158576"/>
                    <a:pt x="189904" y="155228"/>
                    <a:pt x="189309" y="153144"/>
                  </a:cubicBezTo>
                  <a:cubicBezTo>
                    <a:pt x="189309" y="152549"/>
                    <a:pt x="188863" y="151284"/>
                    <a:pt x="187970" y="149349"/>
                  </a:cubicBezTo>
                  <a:cubicBezTo>
                    <a:pt x="187077" y="147414"/>
                    <a:pt x="186184" y="145256"/>
                    <a:pt x="185291" y="142875"/>
                  </a:cubicBezTo>
                  <a:cubicBezTo>
                    <a:pt x="184398" y="140494"/>
                    <a:pt x="183579" y="138336"/>
                    <a:pt x="182835" y="136401"/>
                  </a:cubicBezTo>
                  <a:cubicBezTo>
                    <a:pt x="182091" y="134466"/>
                    <a:pt x="181570" y="133201"/>
                    <a:pt x="181272" y="132606"/>
                  </a:cubicBezTo>
                  <a:cubicBezTo>
                    <a:pt x="179189" y="125164"/>
                    <a:pt x="177477" y="117574"/>
                    <a:pt x="176138" y="109835"/>
                  </a:cubicBezTo>
                  <a:cubicBezTo>
                    <a:pt x="174798" y="102096"/>
                    <a:pt x="173310" y="94357"/>
                    <a:pt x="171673" y="86618"/>
                  </a:cubicBezTo>
                  <a:cubicBezTo>
                    <a:pt x="170036" y="78879"/>
                    <a:pt x="167878" y="71363"/>
                    <a:pt x="165199" y="64070"/>
                  </a:cubicBezTo>
                  <a:cubicBezTo>
                    <a:pt x="162520" y="56778"/>
                    <a:pt x="158948" y="49709"/>
                    <a:pt x="154483" y="42862"/>
                  </a:cubicBezTo>
                  <a:cubicBezTo>
                    <a:pt x="152102" y="39291"/>
                    <a:pt x="149051" y="36165"/>
                    <a:pt x="145330" y="33486"/>
                  </a:cubicBezTo>
                  <a:cubicBezTo>
                    <a:pt x="141610" y="30807"/>
                    <a:pt x="137517" y="28426"/>
                    <a:pt x="133052" y="26343"/>
                  </a:cubicBezTo>
                  <a:cubicBezTo>
                    <a:pt x="128587" y="24259"/>
                    <a:pt x="124122" y="22399"/>
                    <a:pt x="119658" y="20761"/>
                  </a:cubicBezTo>
                  <a:cubicBezTo>
                    <a:pt x="115193" y="19124"/>
                    <a:pt x="111026" y="17562"/>
                    <a:pt x="107156" y="16073"/>
                  </a:cubicBezTo>
                  <a:cubicBezTo>
                    <a:pt x="105668" y="16073"/>
                    <a:pt x="102542" y="15999"/>
                    <a:pt x="97780" y="15850"/>
                  </a:cubicBezTo>
                  <a:cubicBezTo>
                    <a:pt x="93017" y="15701"/>
                    <a:pt x="89892" y="15627"/>
                    <a:pt x="88404" y="15627"/>
                  </a:cubicBezTo>
                  <a:close/>
                  <a:moveTo>
                    <a:pt x="465013" y="61615"/>
                  </a:moveTo>
                  <a:cubicBezTo>
                    <a:pt x="461590" y="61615"/>
                    <a:pt x="459879" y="62805"/>
                    <a:pt x="459879" y="65187"/>
                  </a:cubicBezTo>
                  <a:cubicBezTo>
                    <a:pt x="463153" y="65187"/>
                    <a:pt x="466576" y="64815"/>
                    <a:pt x="470148" y="64070"/>
                  </a:cubicBezTo>
                  <a:cubicBezTo>
                    <a:pt x="473720" y="63326"/>
                    <a:pt x="476845" y="62508"/>
                    <a:pt x="479524" y="61615"/>
                  </a:cubicBezTo>
                  <a:lnTo>
                    <a:pt x="471934" y="61615"/>
                  </a:lnTo>
                  <a:cubicBezTo>
                    <a:pt x="470743" y="61615"/>
                    <a:pt x="468436" y="61615"/>
                    <a:pt x="465013" y="61615"/>
                  </a:cubicBezTo>
                  <a:close/>
                  <a:moveTo>
                    <a:pt x="475506" y="414784"/>
                  </a:moveTo>
                  <a:cubicBezTo>
                    <a:pt x="470445" y="414784"/>
                    <a:pt x="464567" y="415156"/>
                    <a:pt x="457869" y="415900"/>
                  </a:cubicBezTo>
                  <a:cubicBezTo>
                    <a:pt x="451172" y="416644"/>
                    <a:pt x="445740" y="418505"/>
                    <a:pt x="441573" y="421481"/>
                  </a:cubicBezTo>
                  <a:lnTo>
                    <a:pt x="443359" y="421481"/>
                  </a:lnTo>
                  <a:cubicBezTo>
                    <a:pt x="450205" y="421481"/>
                    <a:pt x="457051" y="421035"/>
                    <a:pt x="463897" y="420142"/>
                  </a:cubicBezTo>
                  <a:cubicBezTo>
                    <a:pt x="470743" y="419249"/>
                    <a:pt x="477589" y="417612"/>
                    <a:pt x="484435" y="415230"/>
                  </a:cubicBezTo>
                  <a:cubicBezTo>
                    <a:pt x="483840" y="415230"/>
                    <a:pt x="482352" y="415156"/>
                    <a:pt x="479970" y="415007"/>
                  </a:cubicBezTo>
                  <a:cubicBezTo>
                    <a:pt x="477589" y="414858"/>
                    <a:pt x="476101" y="414784"/>
                    <a:pt x="475506" y="414784"/>
                  </a:cubicBezTo>
                  <a:close/>
                  <a:moveTo>
                    <a:pt x="326380" y="260300"/>
                  </a:moveTo>
                  <a:cubicBezTo>
                    <a:pt x="322510" y="266849"/>
                    <a:pt x="319310" y="273769"/>
                    <a:pt x="316780" y="281062"/>
                  </a:cubicBezTo>
                  <a:cubicBezTo>
                    <a:pt x="314250" y="288354"/>
                    <a:pt x="312241" y="295721"/>
                    <a:pt x="310753" y="303163"/>
                  </a:cubicBezTo>
                  <a:lnTo>
                    <a:pt x="310753" y="304502"/>
                  </a:lnTo>
                  <a:lnTo>
                    <a:pt x="310753" y="306288"/>
                  </a:lnTo>
                  <a:cubicBezTo>
                    <a:pt x="314027" y="300335"/>
                    <a:pt x="317525" y="293191"/>
                    <a:pt x="321245" y="284857"/>
                  </a:cubicBezTo>
                  <a:cubicBezTo>
                    <a:pt x="324966" y="276523"/>
                    <a:pt x="326826" y="268932"/>
                    <a:pt x="326826" y="262086"/>
                  </a:cubicBezTo>
                  <a:cubicBezTo>
                    <a:pt x="326826" y="261789"/>
                    <a:pt x="326752" y="261491"/>
                    <a:pt x="326603" y="261193"/>
                  </a:cubicBezTo>
                  <a:cubicBezTo>
                    <a:pt x="326454" y="260896"/>
                    <a:pt x="326380" y="260598"/>
                    <a:pt x="326380" y="260300"/>
                  </a:cubicBezTo>
                  <a:close/>
                  <a:moveTo>
                    <a:pt x="149126" y="380405"/>
                  </a:moveTo>
                  <a:cubicBezTo>
                    <a:pt x="148828" y="380405"/>
                    <a:pt x="149051" y="380777"/>
                    <a:pt x="149795" y="381521"/>
                  </a:cubicBezTo>
                  <a:cubicBezTo>
                    <a:pt x="150539" y="382265"/>
                    <a:pt x="154781" y="384572"/>
                    <a:pt x="162520" y="388441"/>
                  </a:cubicBezTo>
                  <a:lnTo>
                    <a:pt x="163860" y="388441"/>
                  </a:lnTo>
                  <a:cubicBezTo>
                    <a:pt x="162074" y="386060"/>
                    <a:pt x="159916" y="384125"/>
                    <a:pt x="157385" y="382637"/>
                  </a:cubicBezTo>
                  <a:cubicBezTo>
                    <a:pt x="154855" y="381149"/>
                    <a:pt x="152102" y="380405"/>
                    <a:pt x="149126" y="380405"/>
                  </a:cubicBezTo>
                  <a:close/>
                  <a:moveTo>
                    <a:pt x="165645" y="408533"/>
                  </a:moveTo>
                  <a:cubicBezTo>
                    <a:pt x="165050" y="408831"/>
                    <a:pt x="164232" y="409128"/>
                    <a:pt x="163190" y="409426"/>
                  </a:cubicBezTo>
                  <a:cubicBezTo>
                    <a:pt x="162148" y="409724"/>
                    <a:pt x="161329" y="410021"/>
                    <a:pt x="160734" y="410319"/>
                  </a:cubicBezTo>
                  <a:cubicBezTo>
                    <a:pt x="159246" y="410914"/>
                    <a:pt x="157460" y="411659"/>
                    <a:pt x="155376" y="412552"/>
                  </a:cubicBezTo>
                  <a:cubicBezTo>
                    <a:pt x="153293" y="413445"/>
                    <a:pt x="151284" y="414263"/>
                    <a:pt x="149349" y="415007"/>
                  </a:cubicBezTo>
                  <a:cubicBezTo>
                    <a:pt x="147414" y="415751"/>
                    <a:pt x="145702" y="416495"/>
                    <a:pt x="144214" y="417240"/>
                  </a:cubicBezTo>
                  <a:cubicBezTo>
                    <a:pt x="142726" y="417984"/>
                    <a:pt x="141982" y="418356"/>
                    <a:pt x="141982" y="418356"/>
                  </a:cubicBezTo>
                  <a:lnTo>
                    <a:pt x="141982" y="420142"/>
                  </a:lnTo>
                  <a:cubicBezTo>
                    <a:pt x="143470" y="420142"/>
                    <a:pt x="145554" y="420067"/>
                    <a:pt x="148233" y="419919"/>
                  </a:cubicBezTo>
                  <a:cubicBezTo>
                    <a:pt x="150911" y="419770"/>
                    <a:pt x="153516" y="419398"/>
                    <a:pt x="156046" y="418802"/>
                  </a:cubicBezTo>
                  <a:cubicBezTo>
                    <a:pt x="158576" y="418207"/>
                    <a:pt x="160809" y="417314"/>
                    <a:pt x="162743" y="416123"/>
                  </a:cubicBezTo>
                  <a:cubicBezTo>
                    <a:pt x="164678" y="414933"/>
                    <a:pt x="165645" y="413296"/>
                    <a:pt x="165645" y="411212"/>
                  </a:cubicBezTo>
                  <a:lnTo>
                    <a:pt x="165645" y="408533"/>
                  </a:lnTo>
                  <a:close/>
                  <a:moveTo>
                    <a:pt x="171896" y="270123"/>
                  </a:moveTo>
                  <a:lnTo>
                    <a:pt x="171896" y="273248"/>
                  </a:lnTo>
                  <a:cubicBezTo>
                    <a:pt x="171896" y="276523"/>
                    <a:pt x="172417" y="279722"/>
                    <a:pt x="173459" y="282848"/>
                  </a:cubicBezTo>
                  <a:cubicBezTo>
                    <a:pt x="174501" y="285973"/>
                    <a:pt x="175617" y="289024"/>
                    <a:pt x="176808" y="292001"/>
                  </a:cubicBezTo>
                  <a:lnTo>
                    <a:pt x="176808" y="287982"/>
                  </a:lnTo>
                  <a:cubicBezTo>
                    <a:pt x="176808" y="285006"/>
                    <a:pt x="176361" y="281880"/>
                    <a:pt x="175468" y="278606"/>
                  </a:cubicBezTo>
                  <a:cubicBezTo>
                    <a:pt x="174575" y="275332"/>
                    <a:pt x="173385" y="272504"/>
                    <a:pt x="171896" y="270123"/>
                  </a:cubicBezTo>
                  <a:close/>
                  <a:moveTo>
                    <a:pt x="454521" y="9376"/>
                  </a:moveTo>
                  <a:cubicBezTo>
                    <a:pt x="453628" y="9674"/>
                    <a:pt x="451693" y="9971"/>
                    <a:pt x="448717" y="10269"/>
                  </a:cubicBezTo>
                  <a:cubicBezTo>
                    <a:pt x="445740" y="10567"/>
                    <a:pt x="443954" y="10864"/>
                    <a:pt x="443359" y="11162"/>
                  </a:cubicBezTo>
                  <a:cubicBezTo>
                    <a:pt x="448419" y="11460"/>
                    <a:pt x="454149" y="12576"/>
                    <a:pt x="460548" y="14511"/>
                  </a:cubicBezTo>
                  <a:cubicBezTo>
                    <a:pt x="466948" y="16445"/>
                    <a:pt x="472529" y="17413"/>
                    <a:pt x="477292" y="17413"/>
                  </a:cubicBezTo>
                  <a:lnTo>
                    <a:pt x="478185" y="17413"/>
                  </a:lnTo>
                  <a:cubicBezTo>
                    <a:pt x="476399" y="14734"/>
                    <a:pt x="473050" y="12725"/>
                    <a:pt x="468139" y="11385"/>
                  </a:cubicBezTo>
                  <a:cubicBezTo>
                    <a:pt x="463227" y="10046"/>
                    <a:pt x="459135" y="9376"/>
                    <a:pt x="455860" y="9376"/>
                  </a:cubicBezTo>
                  <a:lnTo>
                    <a:pt x="454521" y="9376"/>
                  </a:ln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7" name="Freeform: Shape 326"/>
            <p:cNvSpPr/>
            <p:nvPr/>
          </p:nvSpPr>
          <p:spPr>
            <a:xfrm>
              <a:off x="1828957" y="4136796"/>
              <a:ext cx="633522" cy="672252"/>
            </a:xfrm>
            <a:custGeom>
              <a:avLst/>
              <a:gdLst/>
              <a:ahLst/>
              <a:cxnLst/>
              <a:rect l="l" t="t" r="r" b="b"/>
              <a:pathLst>
                <a:path w="408980" h="433983">
                  <a:moveTo>
                    <a:pt x="187077" y="0"/>
                  </a:moveTo>
                  <a:cubicBezTo>
                    <a:pt x="195412" y="0"/>
                    <a:pt x="202779" y="2307"/>
                    <a:pt x="209178" y="6920"/>
                  </a:cubicBezTo>
                  <a:cubicBezTo>
                    <a:pt x="215578" y="11534"/>
                    <a:pt x="221085" y="17189"/>
                    <a:pt x="225698" y="23887"/>
                  </a:cubicBezTo>
                  <a:cubicBezTo>
                    <a:pt x="230312" y="30584"/>
                    <a:pt x="234107" y="37951"/>
                    <a:pt x="237083" y="45988"/>
                  </a:cubicBezTo>
                  <a:cubicBezTo>
                    <a:pt x="240060" y="54024"/>
                    <a:pt x="242590" y="61317"/>
                    <a:pt x="244674" y="67865"/>
                  </a:cubicBezTo>
                  <a:cubicBezTo>
                    <a:pt x="244971" y="68758"/>
                    <a:pt x="245716" y="70619"/>
                    <a:pt x="246906" y="73446"/>
                  </a:cubicBezTo>
                  <a:cubicBezTo>
                    <a:pt x="248097" y="76274"/>
                    <a:pt x="248394" y="78581"/>
                    <a:pt x="247799" y="80367"/>
                  </a:cubicBezTo>
                  <a:cubicBezTo>
                    <a:pt x="249883" y="96143"/>
                    <a:pt x="254050" y="110728"/>
                    <a:pt x="260301" y="124122"/>
                  </a:cubicBezTo>
                  <a:cubicBezTo>
                    <a:pt x="266551" y="137517"/>
                    <a:pt x="272356" y="151358"/>
                    <a:pt x="277714" y="165645"/>
                  </a:cubicBezTo>
                  <a:cubicBezTo>
                    <a:pt x="281285" y="175766"/>
                    <a:pt x="284634" y="185886"/>
                    <a:pt x="287759" y="196006"/>
                  </a:cubicBezTo>
                  <a:cubicBezTo>
                    <a:pt x="290885" y="206127"/>
                    <a:pt x="294382" y="216098"/>
                    <a:pt x="298252" y="225921"/>
                  </a:cubicBezTo>
                  <a:cubicBezTo>
                    <a:pt x="310753" y="248245"/>
                    <a:pt x="322436" y="270495"/>
                    <a:pt x="333301" y="292670"/>
                  </a:cubicBezTo>
                  <a:cubicBezTo>
                    <a:pt x="344165" y="314846"/>
                    <a:pt x="353021" y="338286"/>
                    <a:pt x="359867" y="362992"/>
                  </a:cubicBezTo>
                  <a:cubicBezTo>
                    <a:pt x="360164" y="364480"/>
                    <a:pt x="362843" y="365150"/>
                    <a:pt x="367903" y="365001"/>
                  </a:cubicBezTo>
                  <a:cubicBezTo>
                    <a:pt x="372964" y="364852"/>
                    <a:pt x="378545" y="365224"/>
                    <a:pt x="384647" y="366117"/>
                  </a:cubicBezTo>
                  <a:cubicBezTo>
                    <a:pt x="390749" y="367010"/>
                    <a:pt x="396330" y="369019"/>
                    <a:pt x="401390" y="372145"/>
                  </a:cubicBezTo>
                  <a:cubicBezTo>
                    <a:pt x="406450" y="375270"/>
                    <a:pt x="408980" y="380851"/>
                    <a:pt x="408980" y="388888"/>
                  </a:cubicBezTo>
                  <a:cubicBezTo>
                    <a:pt x="408980" y="394841"/>
                    <a:pt x="408385" y="399455"/>
                    <a:pt x="407194" y="402729"/>
                  </a:cubicBezTo>
                  <a:cubicBezTo>
                    <a:pt x="406003" y="406003"/>
                    <a:pt x="404292" y="408533"/>
                    <a:pt x="402059" y="410319"/>
                  </a:cubicBezTo>
                  <a:cubicBezTo>
                    <a:pt x="399827" y="412105"/>
                    <a:pt x="396999" y="413370"/>
                    <a:pt x="393576" y="414114"/>
                  </a:cubicBezTo>
                  <a:cubicBezTo>
                    <a:pt x="390153" y="414858"/>
                    <a:pt x="386209" y="415677"/>
                    <a:pt x="381744" y="416570"/>
                  </a:cubicBezTo>
                  <a:cubicBezTo>
                    <a:pt x="376089" y="417760"/>
                    <a:pt x="370359" y="419546"/>
                    <a:pt x="364555" y="421928"/>
                  </a:cubicBezTo>
                  <a:cubicBezTo>
                    <a:pt x="358750" y="424309"/>
                    <a:pt x="352872" y="425648"/>
                    <a:pt x="346919" y="425946"/>
                  </a:cubicBezTo>
                  <a:cubicBezTo>
                    <a:pt x="346621" y="425946"/>
                    <a:pt x="345802" y="425946"/>
                    <a:pt x="344463" y="425946"/>
                  </a:cubicBezTo>
                  <a:cubicBezTo>
                    <a:pt x="343124" y="425946"/>
                    <a:pt x="341635" y="425946"/>
                    <a:pt x="339998" y="425946"/>
                  </a:cubicBezTo>
                  <a:cubicBezTo>
                    <a:pt x="338361" y="425946"/>
                    <a:pt x="336873" y="425946"/>
                    <a:pt x="335533" y="425946"/>
                  </a:cubicBezTo>
                  <a:cubicBezTo>
                    <a:pt x="334194" y="425946"/>
                    <a:pt x="333375" y="425946"/>
                    <a:pt x="333078" y="425946"/>
                  </a:cubicBezTo>
                  <a:cubicBezTo>
                    <a:pt x="325339" y="427434"/>
                    <a:pt x="318492" y="429146"/>
                    <a:pt x="312539" y="431080"/>
                  </a:cubicBezTo>
                  <a:cubicBezTo>
                    <a:pt x="306586" y="433015"/>
                    <a:pt x="299740" y="433983"/>
                    <a:pt x="292001" y="433983"/>
                  </a:cubicBezTo>
                  <a:cubicBezTo>
                    <a:pt x="283667" y="433983"/>
                    <a:pt x="275630" y="432718"/>
                    <a:pt x="267891" y="430188"/>
                  </a:cubicBezTo>
                  <a:cubicBezTo>
                    <a:pt x="260152" y="427657"/>
                    <a:pt x="252413" y="425202"/>
                    <a:pt x="244674" y="422821"/>
                  </a:cubicBezTo>
                  <a:cubicBezTo>
                    <a:pt x="238721" y="421035"/>
                    <a:pt x="234553" y="418356"/>
                    <a:pt x="232172" y="414784"/>
                  </a:cubicBezTo>
                  <a:cubicBezTo>
                    <a:pt x="229791" y="411212"/>
                    <a:pt x="228600" y="406449"/>
                    <a:pt x="228600" y="400496"/>
                  </a:cubicBezTo>
                  <a:cubicBezTo>
                    <a:pt x="228600" y="394246"/>
                    <a:pt x="230833" y="389185"/>
                    <a:pt x="235298" y="385316"/>
                  </a:cubicBezTo>
                  <a:cubicBezTo>
                    <a:pt x="239762" y="381446"/>
                    <a:pt x="244674" y="378321"/>
                    <a:pt x="250032" y="375940"/>
                  </a:cubicBezTo>
                  <a:cubicBezTo>
                    <a:pt x="255389" y="373558"/>
                    <a:pt x="260301" y="371772"/>
                    <a:pt x="264766" y="370582"/>
                  </a:cubicBezTo>
                  <a:cubicBezTo>
                    <a:pt x="269230" y="369391"/>
                    <a:pt x="271463" y="368201"/>
                    <a:pt x="271463" y="367010"/>
                  </a:cubicBezTo>
                  <a:cubicBezTo>
                    <a:pt x="271463" y="364629"/>
                    <a:pt x="270719" y="362024"/>
                    <a:pt x="269230" y="359197"/>
                  </a:cubicBezTo>
                  <a:cubicBezTo>
                    <a:pt x="267742" y="356369"/>
                    <a:pt x="266403" y="353913"/>
                    <a:pt x="265212" y="351830"/>
                  </a:cubicBezTo>
                  <a:lnTo>
                    <a:pt x="246013" y="287089"/>
                  </a:lnTo>
                  <a:cubicBezTo>
                    <a:pt x="245418" y="286196"/>
                    <a:pt x="244078" y="285452"/>
                    <a:pt x="241995" y="284857"/>
                  </a:cubicBezTo>
                  <a:lnTo>
                    <a:pt x="238423" y="283964"/>
                  </a:lnTo>
                  <a:cubicBezTo>
                    <a:pt x="234256" y="283369"/>
                    <a:pt x="230461" y="282922"/>
                    <a:pt x="227038" y="282624"/>
                  </a:cubicBezTo>
                  <a:cubicBezTo>
                    <a:pt x="223615" y="282327"/>
                    <a:pt x="220340" y="282178"/>
                    <a:pt x="217215" y="282178"/>
                  </a:cubicBezTo>
                  <a:cubicBezTo>
                    <a:pt x="214090" y="282178"/>
                    <a:pt x="210815" y="282178"/>
                    <a:pt x="207392" y="282178"/>
                  </a:cubicBezTo>
                  <a:cubicBezTo>
                    <a:pt x="203969" y="282178"/>
                    <a:pt x="200025" y="282178"/>
                    <a:pt x="195561" y="282178"/>
                  </a:cubicBezTo>
                  <a:cubicBezTo>
                    <a:pt x="194668" y="282178"/>
                    <a:pt x="193030" y="282178"/>
                    <a:pt x="190649" y="282178"/>
                  </a:cubicBezTo>
                  <a:cubicBezTo>
                    <a:pt x="188268" y="282178"/>
                    <a:pt x="185738" y="282252"/>
                    <a:pt x="183059" y="282401"/>
                  </a:cubicBezTo>
                  <a:cubicBezTo>
                    <a:pt x="180380" y="282550"/>
                    <a:pt x="177850" y="282624"/>
                    <a:pt x="175469" y="282624"/>
                  </a:cubicBezTo>
                  <a:cubicBezTo>
                    <a:pt x="173087" y="282624"/>
                    <a:pt x="171450" y="282624"/>
                    <a:pt x="170557" y="282624"/>
                  </a:cubicBezTo>
                  <a:cubicBezTo>
                    <a:pt x="161925" y="284410"/>
                    <a:pt x="154856" y="286568"/>
                    <a:pt x="149349" y="289098"/>
                  </a:cubicBezTo>
                  <a:cubicBezTo>
                    <a:pt x="143843" y="291629"/>
                    <a:pt x="139303" y="294903"/>
                    <a:pt x="135732" y="298921"/>
                  </a:cubicBezTo>
                  <a:cubicBezTo>
                    <a:pt x="132160" y="302939"/>
                    <a:pt x="129332" y="307851"/>
                    <a:pt x="127248" y="313655"/>
                  </a:cubicBezTo>
                  <a:cubicBezTo>
                    <a:pt x="125165" y="319459"/>
                    <a:pt x="123230" y="326380"/>
                    <a:pt x="121444" y="334417"/>
                  </a:cubicBezTo>
                  <a:cubicBezTo>
                    <a:pt x="120253" y="339477"/>
                    <a:pt x="119658" y="344686"/>
                    <a:pt x="119658" y="350044"/>
                  </a:cubicBezTo>
                  <a:cubicBezTo>
                    <a:pt x="119658" y="352127"/>
                    <a:pt x="121965" y="354062"/>
                    <a:pt x="126579" y="355848"/>
                  </a:cubicBezTo>
                  <a:cubicBezTo>
                    <a:pt x="131192" y="357634"/>
                    <a:pt x="136476" y="359494"/>
                    <a:pt x="142429" y="361429"/>
                  </a:cubicBezTo>
                  <a:cubicBezTo>
                    <a:pt x="148382" y="363364"/>
                    <a:pt x="154112" y="365745"/>
                    <a:pt x="159619" y="368573"/>
                  </a:cubicBezTo>
                  <a:cubicBezTo>
                    <a:pt x="165125" y="371400"/>
                    <a:pt x="168771" y="374749"/>
                    <a:pt x="170557" y="378619"/>
                  </a:cubicBezTo>
                  <a:lnTo>
                    <a:pt x="170557" y="393799"/>
                  </a:lnTo>
                  <a:lnTo>
                    <a:pt x="170557" y="408533"/>
                  </a:lnTo>
                  <a:cubicBezTo>
                    <a:pt x="170557" y="409426"/>
                    <a:pt x="170334" y="411063"/>
                    <a:pt x="169888" y="413444"/>
                  </a:cubicBezTo>
                  <a:cubicBezTo>
                    <a:pt x="169441" y="415826"/>
                    <a:pt x="169069" y="417463"/>
                    <a:pt x="168771" y="418356"/>
                  </a:cubicBezTo>
                  <a:lnTo>
                    <a:pt x="167432" y="419695"/>
                  </a:lnTo>
                  <a:cubicBezTo>
                    <a:pt x="166539" y="419695"/>
                    <a:pt x="164307" y="419621"/>
                    <a:pt x="160735" y="419472"/>
                  </a:cubicBezTo>
                  <a:cubicBezTo>
                    <a:pt x="157163" y="419323"/>
                    <a:pt x="154633" y="419993"/>
                    <a:pt x="153144" y="421481"/>
                  </a:cubicBezTo>
                  <a:lnTo>
                    <a:pt x="141982" y="421481"/>
                  </a:lnTo>
                  <a:cubicBezTo>
                    <a:pt x="131564" y="421481"/>
                    <a:pt x="121444" y="420663"/>
                    <a:pt x="111621" y="419025"/>
                  </a:cubicBezTo>
                  <a:cubicBezTo>
                    <a:pt x="101799" y="417388"/>
                    <a:pt x="91827" y="416570"/>
                    <a:pt x="81707" y="416570"/>
                  </a:cubicBezTo>
                  <a:cubicBezTo>
                    <a:pt x="73968" y="416570"/>
                    <a:pt x="66601" y="417686"/>
                    <a:pt x="59606" y="419918"/>
                  </a:cubicBezTo>
                  <a:cubicBezTo>
                    <a:pt x="52611" y="422151"/>
                    <a:pt x="45393" y="423267"/>
                    <a:pt x="37952" y="423267"/>
                  </a:cubicBezTo>
                  <a:cubicBezTo>
                    <a:pt x="31998" y="423267"/>
                    <a:pt x="26343" y="422597"/>
                    <a:pt x="20985" y="421258"/>
                  </a:cubicBezTo>
                  <a:cubicBezTo>
                    <a:pt x="15627" y="419918"/>
                    <a:pt x="10269" y="418356"/>
                    <a:pt x="4912" y="416570"/>
                  </a:cubicBezTo>
                  <a:cubicBezTo>
                    <a:pt x="2530" y="414784"/>
                    <a:pt x="1117" y="412998"/>
                    <a:pt x="670" y="411212"/>
                  </a:cubicBezTo>
                  <a:cubicBezTo>
                    <a:pt x="224" y="409426"/>
                    <a:pt x="0" y="407045"/>
                    <a:pt x="0" y="404068"/>
                  </a:cubicBezTo>
                  <a:cubicBezTo>
                    <a:pt x="0" y="399008"/>
                    <a:pt x="224" y="394543"/>
                    <a:pt x="670" y="390674"/>
                  </a:cubicBezTo>
                  <a:cubicBezTo>
                    <a:pt x="1117" y="386804"/>
                    <a:pt x="1935" y="381744"/>
                    <a:pt x="3126" y="375493"/>
                  </a:cubicBezTo>
                  <a:cubicBezTo>
                    <a:pt x="5507" y="372517"/>
                    <a:pt x="8632" y="370210"/>
                    <a:pt x="12502" y="368573"/>
                  </a:cubicBezTo>
                  <a:cubicBezTo>
                    <a:pt x="16371" y="366936"/>
                    <a:pt x="20241" y="365373"/>
                    <a:pt x="24111" y="363885"/>
                  </a:cubicBezTo>
                  <a:cubicBezTo>
                    <a:pt x="27980" y="362396"/>
                    <a:pt x="31626" y="360908"/>
                    <a:pt x="35049" y="359420"/>
                  </a:cubicBezTo>
                  <a:cubicBezTo>
                    <a:pt x="38472" y="357931"/>
                    <a:pt x="40928" y="355997"/>
                    <a:pt x="42416" y="353615"/>
                  </a:cubicBezTo>
                  <a:cubicBezTo>
                    <a:pt x="46881" y="346769"/>
                    <a:pt x="50676" y="339774"/>
                    <a:pt x="53802" y="332631"/>
                  </a:cubicBezTo>
                  <a:cubicBezTo>
                    <a:pt x="56927" y="325487"/>
                    <a:pt x="59755" y="318269"/>
                    <a:pt x="62285" y="310976"/>
                  </a:cubicBezTo>
                  <a:cubicBezTo>
                    <a:pt x="64815" y="303684"/>
                    <a:pt x="67122" y="296168"/>
                    <a:pt x="69205" y="288429"/>
                  </a:cubicBezTo>
                  <a:cubicBezTo>
                    <a:pt x="71289" y="280690"/>
                    <a:pt x="73521" y="272951"/>
                    <a:pt x="75903" y="265212"/>
                  </a:cubicBezTo>
                  <a:cubicBezTo>
                    <a:pt x="76200" y="264319"/>
                    <a:pt x="76944" y="262012"/>
                    <a:pt x="78135" y="258291"/>
                  </a:cubicBezTo>
                  <a:cubicBezTo>
                    <a:pt x="79326" y="254570"/>
                    <a:pt x="80665" y="250552"/>
                    <a:pt x="82153" y="246236"/>
                  </a:cubicBezTo>
                  <a:cubicBezTo>
                    <a:pt x="83642" y="241920"/>
                    <a:pt x="84981" y="237902"/>
                    <a:pt x="86172" y="234181"/>
                  </a:cubicBezTo>
                  <a:cubicBezTo>
                    <a:pt x="87362" y="230460"/>
                    <a:pt x="88107" y="228153"/>
                    <a:pt x="88404" y="227260"/>
                  </a:cubicBezTo>
                  <a:cubicBezTo>
                    <a:pt x="88702" y="226367"/>
                    <a:pt x="89000" y="223763"/>
                    <a:pt x="89297" y="219447"/>
                  </a:cubicBezTo>
                  <a:cubicBezTo>
                    <a:pt x="89595" y="215131"/>
                    <a:pt x="89893" y="210443"/>
                    <a:pt x="90190" y="205383"/>
                  </a:cubicBezTo>
                  <a:cubicBezTo>
                    <a:pt x="90488" y="200322"/>
                    <a:pt x="90786" y="195634"/>
                    <a:pt x="91083" y="191318"/>
                  </a:cubicBezTo>
                  <a:cubicBezTo>
                    <a:pt x="91381" y="187002"/>
                    <a:pt x="91530" y="184249"/>
                    <a:pt x="91530" y="183058"/>
                  </a:cubicBezTo>
                  <a:cubicBezTo>
                    <a:pt x="93018" y="172045"/>
                    <a:pt x="94953" y="161106"/>
                    <a:pt x="97334" y="150242"/>
                  </a:cubicBezTo>
                  <a:cubicBezTo>
                    <a:pt x="99715" y="139377"/>
                    <a:pt x="102989" y="128736"/>
                    <a:pt x="107157" y="118318"/>
                  </a:cubicBezTo>
                  <a:cubicBezTo>
                    <a:pt x="107454" y="118318"/>
                    <a:pt x="107752" y="118095"/>
                    <a:pt x="108050" y="117648"/>
                  </a:cubicBezTo>
                  <a:cubicBezTo>
                    <a:pt x="108347" y="117202"/>
                    <a:pt x="108645" y="116979"/>
                    <a:pt x="108943" y="116979"/>
                  </a:cubicBezTo>
                  <a:cubicBezTo>
                    <a:pt x="109836" y="114300"/>
                    <a:pt x="111026" y="109835"/>
                    <a:pt x="112514" y="103584"/>
                  </a:cubicBezTo>
                  <a:cubicBezTo>
                    <a:pt x="114003" y="97333"/>
                    <a:pt x="115640" y="90264"/>
                    <a:pt x="117426" y="82376"/>
                  </a:cubicBezTo>
                  <a:cubicBezTo>
                    <a:pt x="119212" y="74488"/>
                    <a:pt x="121295" y="66303"/>
                    <a:pt x="123677" y="57820"/>
                  </a:cubicBezTo>
                  <a:cubicBezTo>
                    <a:pt x="126058" y="49336"/>
                    <a:pt x="128737" y="41448"/>
                    <a:pt x="131713" y="34156"/>
                  </a:cubicBezTo>
                  <a:cubicBezTo>
                    <a:pt x="134690" y="26863"/>
                    <a:pt x="137964" y="20612"/>
                    <a:pt x="141536" y="15403"/>
                  </a:cubicBezTo>
                  <a:cubicBezTo>
                    <a:pt x="145108" y="10195"/>
                    <a:pt x="148977" y="7144"/>
                    <a:pt x="153144" y="6251"/>
                  </a:cubicBezTo>
                  <a:cubicBezTo>
                    <a:pt x="153740" y="6251"/>
                    <a:pt x="155303" y="6325"/>
                    <a:pt x="157833" y="6474"/>
                  </a:cubicBezTo>
                  <a:cubicBezTo>
                    <a:pt x="160363" y="6623"/>
                    <a:pt x="161925" y="6548"/>
                    <a:pt x="162521" y="6251"/>
                  </a:cubicBezTo>
                  <a:cubicBezTo>
                    <a:pt x="166688" y="5655"/>
                    <a:pt x="170706" y="4465"/>
                    <a:pt x="174576" y="2679"/>
                  </a:cubicBezTo>
                  <a:cubicBezTo>
                    <a:pt x="178445" y="893"/>
                    <a:pt x="182612" y="0"/>
                    <a:pt x="187077" y="0"/>
                  </a:cubicBezTo>
                  <a:close/>
                  <a:moveTo>
                    <a:pt x="160735" y="16073"/>
                  </a:moveTo>
                  <a:cubicBezTo>
                    <a:pt x="158949" y="18157"/>
                    <a:pt x="157312" y="20092"/>
                    <a:pt x="155823" y="21878"/>
                  </a:cubicBezTo>
                  <a:cubicBezTo>
                    <a:pt x="154335" y="23366"/>
                    <a:pt x="152921" y="25077"/>
                    <a:pt x="151582" y="27012"/>
                  </a:cubicBezTo>
                  <a:cubicBezTo>
                    <a:pt x="150242" y="28947"/>
                    <a:pt x="149126" y="30510"/>
                    <a:pt x="148233" y="31700"/>
                  </a:cubicBezTo>
                  <a:cubicBezTo>
                    <a:pt x="145852" y="34974"/>
                    <a:pt x="143173" y="39067"/>
                    <a:pt x="140196" y="43978"/>
                  </a:cubicBezTo>
                  <a:cubicBezTo>
                    <a:pt x="137220" y="48890"/>
                    <a:pt x="135732" y="53429"/>
                    <a:pt x="135732" y="57596"/>
                  </a:cubicBezTo>
                  <a:lnTo>
                    <a:pt x="135732" y="58489"/>
                  </a:lnTo>
                  <a:cubicBezTo>
                    <a:pt x="139601" y="50750"/>
                    <a:pt x="143768" y="43458"/>
                    <a:pt x="148233" y="36612"/>
                  </a:cubicBezTo>
                  <a:cubicBezTo>
                    <a:pt x="152698" y="29765"/>
                    <a:pt x="157461" y="22919"/>
                    <a:pt x="162521" y="16073"/>
                  </a:cubicBezTo>
                  <a:lnTo>
                    <a:pt x="160735" y="16073"/>
                  </a:lnTo>
                  <a:close/>
                  <a:moveTo>
                    <a:pt x="175022" y="17413"/>
                  </a:moveTo>
                  <a:cubicBezTo>
                    <a:pt x="173236" y="17413"/>
                    <a:pt x="171376" y="18157"/>
                    <a:pt x="169441" y="19645"/>
                  </a:cubicBezTo>
                  <a:cubicBezTo>
                    <a:pt x="167506" y="21133"/>
                    <a:pt x="165720" y="22845"/>
                    <a:pt x="164083" y="24780"/>
                  </a:cubicBezTo>
                  <a:cubicBezTo>
                    <a:pt x="162446" y="26714"/>
                    <a:pt x="160958" y="28798"/>
                    <a:pt x="159619" y="31030"/>
                  </a:cubicBezTo>
                  <a:cubicBezTo>
                    <a:pt x="158279" y="33263"/>
                    <a:pt x="157163" y="35123"/>
                    <a:pt x="156270" y="36612"/>
                  </a:cubicBezTo>
                  <a:cubicBezTo>
                    <a:pt x="155972" y="36909"/>
                    <a:pt x="155377" y="37802"/>
                    <a:pt x="154484" y="39290"/>
                  </a:cubicBezTo>
                  <a:cubicBezTo>
                    <a:pt x="153591" y="40779"/>
                    <a:pt x="152624" y="42416"/>
                    <a:pt x="151582" y="44202"/>
                  </a:cubicBezTo>
                  <a:cubicBezTo>
                    <a:pt x="150540" y="45988"/>
                    <a:pt x="149573" y="47699"/>
                    <a:pt x="148680" y="49336"/>
                  </a:cubicBezTo>
                  <a:cubicBezTo>
                    <a:pt x="147787" y="50973"/>
                    <a:pt x="147191" y="51941"/>
                    <a:pt x="146894" y="52238"/>
                  </a:cubicBezTo>
                  <a:cubicBezTo>
                    <a:pt x="146298" y="53131"/>
                    <a:pt x="145257" y="54843"/>
                    <a:pt x="143768" y="57373"/>
                  </a:cubicBezTo>
                  <a:cubicBezTo>
                    <a:pt x="142280" y="59903"/>
                    <a:pt x="140792" y="62656"/>
                    <a:pt x="139303" y="65633"/>
                  </a:cubicBezTo>
                  <a:cubicBezTo>
                    <a:pt x="137815" y="68610"/>
                    <a:pt x="136401" y="71363"/>
                    <a:pt x="135062" y="73893"/>
                  </a:cubicBezTo>
                  <a:cubicBezTo>
                    <a:pt x="133722" y="76423"/>
                    <a:pt x="132904" y="78135"/>
                    <a:pt x="132606" y="79028"/>
                  </a:cubicBezTo>
                  <a:cubicBezTo>
                    <a:pt x="132011" y="79623"/>
                    <a:pt x="131192" y="81334"/>
                    <a:pt x="130151" y="84162"/>
                  </a:cubicBezTo>
                  <a:cubicBezTo>
                    <a:pt x="129109" y="86990"/>
                    <a:pt x="128290" y="88999"/>
                    <a:pt x="127695" y="90190"/>
                  </a:cubicBezTo>
                  <a:cubicBezTo>
                    <a:pt x="127100" y="91380"/>
                    <a:pt x="126355" y="93315"/>
                    <a:pt x="125462" y="95994"/>
                  </a:cubicBezTo>
                  <a:cubicBezTo>
                    <a:pt x="124569" y="98673"/>
                    <a:pt x="123602" y="101426"/>
                    <a:pt x="122560" y="104254"/>
                  </a:cubicBezTo>
                  <a:cubicBezTo>
                    <a:pt x="121519" y="107082"/>
                    <a:pt x="120626" y="109686"/>
                    <a:pt x="119881" y="112067"/>
                  </a:cubicBezTo>
                  <a:cubicBezTo>
                    <a:pt x="119137" y="114449"/>
                    <a:pt x="118616" y="116086"/>
                    <a:pt x="118319" y="116979"/>
                  </a:cubicBezTo>
                  <a:cubicBezTo>
                    <a:pt x="118021" y="117574"/>
                    <a:pt x="117723" y="118839"/>
                    <a:pt x="117426" y="120774"/>
                  </a:cubicBezTo>
                  <a:cubicBezTo>
                    <a:pt x="117128" y="122709"/>
                    <a:pt x="116830" y="123974"/>
                    <a:pt x="116533" y="124569"/>
                  </a:cubicBezTo>
                  <a:cubicBezTo>
                    <a:pt x="116533" y="126355"/>
                    <a:pt x="116384" y="129704"/>
                    <a:pt x="116086" y="134615"/>
                  </a:cubicBezTo>
                  <a:cubicBezTo>
                    <a:pt x="115789" y="139526"/>
                    <a:pt x="115417" y="144661"/>
                    <a:pt x="114970" y="150019"/>
                  </a:cubicBezTo>
                  <a:cubicBezTo>
                    <a:pt x="114524" y="155376"/>
                    <a:pt x="114152" y="160437"/>
                    <a:pt x="113854" y="165199"/>
                  </a:cubicBezTo>
                  <a:cubicBezTo>
                    <a:pt x="113556" y="169962"/>
                    <a:pt x="113407" y="173236"/>
                    <a:pt x="113407" y="175022"/>
                  </a:cubicBezTo>
                  <a:cubicBezTo>
                    <a:pt x="111919" y="183654"/>
                    <a:pt x="109538" y="192658"/>
                    <a:pt x="106264" y="202034"/>
                  </a:cubicBezTo>
                  <a:cubicBezTo>
                    <a:pt x="102989" y="211410"/>
                    <a:pt x="99715" y="219819"/>
                    <a:pt x="96441" y="227260"/>
                  </a:cubicBezTo>
                  <a:cubicBezTo>
                    <a:pt x="95548" y="238274"/>
                    <a:pt x="94655" y="249138"/>
                    <a:pt x="93762" y="259854"/>
                  </a:cubicBezTo>
                  <a:cubicBezTo>
                    <a:pt x="92869" y="270569"/>
                    <a:pt x="91455" y="281062"/>
                    <a:pt x="89520" y="291331"/>
                  </a:cubicBezTo>
                  <a:cubicBezTo>
                    <a:pt x="87586" y="301600"/>
                    <a:pt x="84758" y="311720"/>
                    <a:pt x="81037" y="321692"/>
                  </a:cubicBezTo>
                  <a:cubicBezTo>
                    <a:pt x="77317" y="331663"/>
                    <a:pt x="72331" y="341263"/>
                    <a:pt x="66080" y="350490"/>
                  </a:cubicBezTo>
                  <a:cubicBezTo>
                    <a:pt x="63996" y="353467"/>
                    <a:pt x="61987" y="356592"/>
                    <a:pt x="60053" y="359866"/>
                  </a:cubicBezTo>
                  <a:cubicBezTo>
                    <a:pt x="58118" y="363140"/>
                    <a:pt x="55885" y="366266"/>
                    <a:pt x="53355" y="369242"/>
                  </a:cubicBezTo>
                  <a:cubicBezTo>
                    <a:pt x="50825" y="372219"/>
                    <a:pt x="48072" y="374823"/>
                    <a:pt x="45095" y="377056"/>
                  </a:cubicBezTo>
                  <a:cubicBezTo>
                    <a:pt x="42119" y="379288"/>
                    <a:pt x="38696" y="380851"/>
                    <a:pt x="34826" y="381744"/>
                  </a:cubicBezTo>
                  <a:cubicBezTo>
                    <a:pt x="33040" y="382339"/>
                    <a:pt x="30361" y="383158"/>
                    <a:pt x="26789" y="384200"/>
                  </a:cubicBezTo>
                  <a:cubicBezTo>
                    <a:pt x="23218" y="385241"/>
                    <a:pt x="20092" y="386581"/>
                    <a:pt x="17413" y="388218"/>
                  </a:cubicBezTo>
                  <a:cubicBezTo>
                    <a:pt x="14734" y="389855"/>
                    <a:pt x="13023" y="391864"/>
                    <a:pt x="12279" y="394246"/>
                  </a:cubicBezTo>
                  <a:cubicBezTo>
                    <a:pt x="11535" y="396627"/>
                    <a:pt x="13246" y="399306"/>
                    <a:pt x="17413" y="402282"/>
                  </a:cubicBezTo>
                  <a:cubicBezTo>
                    <a:pt x="18604" y="402282"/>
                    <a:pt x="20613" y="402282"/>
                    <a:pt x="23441" y="402282"/>
                  </a:cubicBezTo>
                  <a:cubicBezTo>
                    <a:pt x="26269" y="402282"/>
                    <a:pt x="29394" y="402357"/>
                    <a:pt x="32817" y="402505"/>
                  </a:cubicBezTo>
                  <a:cubicBezTo>
                    <a:pt x="36240" y="402654"/>
                    <a:pt x="39365" y="402729"/>
                    <a:pt x="42193" y="402729"/>
                  </a:cubicBezTo>
                  <a:cubicBezTo>
                    <a:pt x="45021" y="402729"/>
                    <a:pt x="47030" y="402729"/>
                    <a:pt x="48221" y="402729"/>
                  </a:cubicBezTo>
                  <a:cubicBezTo>
                    <a:pt x="57448" y="402729"/>
                    <a:pt x="66601" y="402357"/>
                    <a:pt x="75679" y="401613"/>
                  </a:cubicBezTo>
                  <a:cubicBezTo>
                    <a:pt x="84758" y="400868"/>
                    <a:pt x="94060" y="400496"/>
                    <a:pt x="103585" y="400496"/>
                  </a:cubicBezTo>
                  <a:cubicBezTo>
                    <a:pt x="111919" y="400496"/>
                    <a:pt x="119733" y="401389"/>
                    <a:pt x="127025" y="403175"/>
                  </a:cubicBezTo>
                  <a:cubicBezTo>
                    <a:pt x="134318" y="404961"/>
                    <a:pt x="141982" y="406747"/>
                    <a:pt x="150019" y="408533"/>
                  </a:cubicBezTo>
                  <a:cubicBezTo>
                    <a:pt x="150317" y="408831"/>
                    <a:pt x="150614" y="408980"/>
                    <a:pt x="150912" y="408980"/>
                  </a:cubicBezTo>
                  <a:lnTo>
                    <a:pt x="151805" y="408980"/>
                  </a:lnTo>
                  <a:cubicBezTo>
                    <a:pt x="153293" y="408980"/>
                    <a:pt x="154633" y="407938"/>
                    <a:pt x="155823" y="405854"/>
                  </a:cubicBezTo>
                  <a:cubicBezTo>
                    <a:pt x="157014" y="403771"/>
                    <a:pt x="157981" y="401315"/>
                    <a:pt x="158726" y="398487"/>
                  </a:cubicBezTo>
                  <a:cubicBezTo>
                    <a:pt x="159470" y="395659"/>
                    <a:pt x="160065" y="392906"/>
                    <a:pt x="160511" y="390227"/>
                  </a:cubicBezTo>
                  <a:cubicBezTo>
                    <a:pt x="160958" y="387548"/>
                    <a:pt x="161181" y="385762"/>
                    <a:pt x="161181" y="384869"/>
                  </a:cubicBezTo>
                  <a:cubicBezTo>
                    <a:pt x="161181" y="382190"/>
                    <a:pt x="159098" y="380107"/>
                    <a:pt x="154930" y="378619"/>
                  </a:cubicBezTo>
                  <a:cubicBezTo>
                    <a:pt x="150763" y="377130"/>
                    <a:pt x="145926" y="375940"/>
                    <a:pt x="140420" y="375047"/>
                  </a:cubicBezTo>
                  <a:cubicBezTo>
                    <a:pt x="134913" y="374154"/>
                    <a:pt x="129406" y="373261"/>
                    <a:pt x="123900" y="372368"/>
                  </a:cubicBezTo>
                  <a:cubicBezTo>
                    <a:pt x="118393" y="371475"/>
                    <a:pt x="114449" y="369987"/>
                    <a:pt x="112068" y="367903"/>
                  </a:cubicBezTo>
                  <a:cubicBezTo>
                    <a:pt x="109687" y="365819"/>
                    <a:pt x="107752" y="363364"/>
                    <a:pt x="106264" y="360536"/>
                  </a:cubicBezTo>
                  <a:cubicBezTo>
                    <a:pt x="104775" y="357708"/>
                    <a:pt x="103585" y="354806"/>
                    <a:pt x="102692" y="351830"/>
                  </a:cubicBezTo>
                  <a:cubicBezTo>
                    <a:pt x="102692" y="350937"/>
                    <a:pt x="102617" y="349002"/>
                    <a:pt x="102469" y="346025"/>
                  </a:cubicBezTo>
                  <a:cubicBezTo>
                    <a:pt x="102320" y="343049"/>
                    <a:pt x="102245" y="341114"/>
                    <a:pt x="102245" y="340221"/>
                  </a:cubicBezTo>
                  <a:cubicBezTo>
                    <a:pt x="102245" y="333375"/>
                    <a:pt x="102692" y="325859"/>
                    <a:pt x="103585" y="317673"/>
                  </a:cubicBezTo>
                  <a:cubicBezTo>
                    <a:pt x="104478" y="309488"/>
                    <a:pt x="106338" y="301898"/>
                    <a:pt x="109166" y="294903"/>
                  </a:cubicBezTo>
                  <a:cubicBezTo>
                    <a:pt x="111994" y="287908"/>
                    <a:pt x="116161" y="282029"/>
                    <a:pt x="121667" y="277267"/>
                  </a:cubicBezTo>
                  <a:cubicBezTo>
                    <a:pt x="127174" y="272504"/>
                    <a:pt x="134541" y="270123"/>
                    <a:pt x="143768" y="270123"/>
                  </a:cubicBezTo>
                  <a:cubicBezTo>
                    <a:pt x="144066" y="270123"/>
                    <a:pt x="144959" y="270197"/>
                    <a:pt x="146447" y="270346"/>
                  </a:cubicBezTo>
                  <a:cubicBezTo>
                    <a:pt x="147936" y="270495"/>
                    <a:pt x="149573" y="270644"/>
                    <a:pt x="151359" y="270793"/>
                  </a:cubicBezTo>
                  <a:cubicBezTo>
                    <a:pt x="153144" y="270941"/>
                    <a:pt x="154782" y="271090"/>
                    <a:pt x="156270" y="271239"/>
                  </a:cubicBezTo>
                  <a:cubicBezTo>
                    <a:pt x="157758" y="271388"/>
                    <a:pt x="158800" y="271462"/>
                    <a:pt x="159395" y="271462"/>
                  </a:cubicBezTo>
                  <a:lnTo>
                    <a:pt x="160288" y="271462"/>
                  </a:lnTo>
                  <a:cubicBezTo>
                    <a:pt x="165051" y="271462"/>
                    <a:pt x="169664" y="270421"/>
                    <a:pt x="174129" y="268337"/>
                  </a:cubicBezTo>
                  <a:cubicBezTo>
                    <a:pt x="178594" y="266253"/>
                    <a:pt x="183357" y="265212"/>
                    <a:pt x="188417" y="265212"/>
                  </a:cubicBezTo>
                  <a:cubicBezTo>
                    <a:pt x="193775" y="265212"/>
                    <a:pt x="198984" y="265881"/>
                    <a:pt x="204044" y="267221"/>
                  </a:cubicBezTo>
                  <a:cubicBezTo>
                    <a:pt x="209104" y="268560"/>
                    <a:pt x="214164" y="269528"/>
                    <a:pt x="219224" y="270123"/>
                  </a:cubicBezTo>
                  <a:cubicBezTo>
                    <a:pt x="220117" y="270123"/>
                    <a:pt x="222052" y="270123"/>
                    <a:pt x="225028" y="270123"/>
                  </a:cubicBezTo>
                  <a:cubicBezTo>
                    <a:pt x="228005" y="270123"/>
                    <a:pt x="231130" y="270123"/>
                    <a:pt x="234405" y="270123"/>
                  </a:cubicBezTo>
                  <a:cubicBezTo>
                    <a:pt x="237679" y="270123"/>
                    <a:pt x="240804" y="270123"/>
                    <a:pt x="243781" y="270123"/>
                  </a:cubicBezTo>
                  <a:cubicBezTo>
                    <a:pt x="246757" y="270123"/>
                    <a:pt x="248543" y="270123"/>
                    <a:pt x="249139" y="270123"/>
                  </a:cubicBezTo>
                  <a:cubicBezTo>
                    <a:pt x="256580" y="270421"/>
                    <a:pt x="261342" y="272802"/>
                    <a:pt x="263426" y="277267"/>
                  </a:cubicBezTo>
                  <a:cubicBezTo>
                    <a:pt x="265510" y="281731"/>
                    <a:pt x="267593" y="287238"/>
                    <a:pt x="269677" y="293787"/>
                  </a:cubicBezTo>
                  <a:cubicBezTo>
                    <a:pt x="270272" y="295572"/>
                    <a:pt x="271165" y="298251"/>
                    <a:pt x="272356" y="301823"/>
                  </a:cubicBezTo>
                  <a:cubicBezTo>
                    <a:pt x="273546" y="305395"/>
                    <a:pt x="274737" y="309116"/>
                    <a:pt x="275928" y="312985"/>
                  </a:cubicBezTo>
                  <a:cubicBezTo>
                    <a:pt x="277118" y="316855"/>
                    <a:pt x="278160" y="320427"/>
                    <a:pt x="279053" y="323701"/>
                  </a:cubicBezTo>
                  <a:cubicBezTo>
                    <a:pt x="279946" y="326975"/>
                    <a:pt x="280541" y="329059"/>
                    <a:pt x="280839" y="329952"/>
                  </a:cubicBezTo>
                  <a:lnTo>
                    <a:pt x="287090" y="361206"/>
                  </a:lnTo>
                  <a:lnTo>
                    <a:pt x="287090" y="362992"/>
                  </a:lnTo>
                  <a:lnTo>
                    <a:pt x="287090" y="364778"/>
                  </a:lnTo>
                  <a:cubicBezTo>
                    <a:pt x="286792" y="365075"/>
                    <a:pt x="285750" y="366043"/>
                    <a:pt x="283964" y="367680"/>
                  </a:cubicBezTo>
                  <a:cubicBezTo>
                    <a:pt x="282178" y="369317"/>
                    <a:pt x="281137" y="370433"/>
                    <a:pt x="280839" y="371028"/>
                  </a:cubicBezTo>
                  <a:lnTo>
                    <a:pt x="280839" y="371475"/>
                  </a:lnTo>
                  <a:cubicBezTo>
                    <a:pt x="280839" y="372963"/>
                    <a:pt x="281137" y="374228"/>
                    <a:pt x="281732" y="375270"/>
                  </a:cubicBezTo>
                  <a:cubicBezTo>
                    <a:pt x="282327" y="376312"/>
                    <a:pt x="282625" y="377577"/>
                    <a:pt x="282625" y="379065"/>
                  </a:cubicBezTo>
                  <a:cubicBezTo>
                    <a:pt x="282625" y="381446"/>
                    <a:pt x="281583" y="383158"/>
                    <a:pt x="279500" y="384200"/>
                  </a:cubicBezTo>
                  <a:cubicBezTo>
                    <a:pt x="277416" y="385241"/>
                    <a:pt x="275183" y="386060"/>
                    <a:pt x="272802" y="386655"/>
                  </a:cubicBezTo>
                  <a:cubicBezTo>
                    <a:pt x="271909" y="386655"/>
                    <a:pt x="270347" y="386804"/>
                    <a:pt x="268114" y="387102"/>
                  </a:cubicBezTo>
                  <a:cubicBezTo>
                    <a:pt x="265882" y="387399"/>
                    <a:pt x="263500" y="387772"/>
                    <a:pt x="260970" y="388218"/>
                  </a:cubicBezTo>
                  <a:cubicBezTo>
                    <a:pt x="258440" y="388664"/>
                    <a:pt x="256059" y="389037"/>
                    <a:pt x="253827" y="389334"/>
                  </a:cubicBezTo>
                  <a:cubicBezTo>
                    <a:pt x="251594" y="389632"/>
                    <a:pt x="250032" y="389781"/>
                    <a:pt x="249139" y="389781"/>
                  </a:cubicBezTo>
                  <a:cubicBezTo>
                    <a:pt x="246460" y="390674"/>
                    <a:pt x="244748" y="392088"/>
                    <a:pt x="244004" y="394022"/>
                  </a:cubicBezTo>
                  <a:cubicBezTo>
                    <a:pt x="243260" y="395957"/>
                    <a:pt x="242888" y="398413"/>
                    <a:pt x="242888" y="401389"/>
                  </a:cubicBezTo>
                  <a:cubicBezTo>
                    <a:pt x="242888" y="404961"/>
                    <a:pt x="243558" y="407640"/>
                    <a:pt x="244897" y="409426"/>
                  </a:cubicBezTo>
                  <a:cubicBezTo>
                    <a:pt x="246236" y="411212"/>
                    <a:pt x="248022" y="412403"/>
                    <a:pt x="250255" y="412998"/>
                  </a:cubicBezTo>
                  <a:cubicBezTo>
                    <a:pt x="252487" y="413593"/>
                    <a:pt x="254943" y="413816"/>
                    <a:pt x="257622" y="413668"/>
                  </a:cubicBezTo>
                  <a:cubicBezTo>
                    <a:pt x="260301" y="413519"/>
                    <a:pt x="263128" y="413444"/>
                    <a:pt x="266105" y="413444"/>
                  </a:cubicBezTo>
                  <a:lnTo>
                    <a:pt x="280839" y="413444"/>
                  </a:lnTo>
                  <a:cubicBezTo>
                    <a:pt x="283220" y="413444"/>
                    <a:pt x="287387" y="413296"/>
                    <a:pt x="293341" y="412998"/>
                  </a:cubicBezTo>
                  <a:cubicBezTo>
                    <a:pt x="299294" y="412700"/>
                    <a:pt x="305619" y="412328"/>
                    <a:pt x="312316" y="411882"/>
                  </a:cubicBezTo>
                  <a:cubicBezTo>
                    <a:pt x="319013" y="411435"/>
                    <a:pt x="325339" y="411063"/>
                    <a:pt x="331292" y="410765"/>
                  </a:cubicBezTo>
                  <a:cubicBezTo>
                    <a:pt x="337245" y="410468"/>
                    <a:pt x="341412" y="410319"/>
                    <a:pt x="343793" y="410319"/>
                  </a:cubicBezTo>
                  <a:cubicBezTo>
                    <a:pt x="352425" y="409724"/>
                    <a:pt x="360834" y="407714"/>
                    <a:pt x="369020" y="404291"/>
                  </a:cubicBezTo>
                  <a:cubicBezTo>
                    <a:pt x="377205" y="400868"/>
                    <a:pt x="385614" y="398710"/>
                    <a:pt x="394246" y="397817"/>
                  </a:cubicBezTo>
                  <a:cubicBezTo>
                    <a:pt x="395734" y="397222"/>
                    <a:pt x="396702" y="396478"/>
                    <a:pt x="397148" y="395585"/>
                  </a:cubicBezTo>
                  <a:cubicBezTo>
                    <a:pt x="397595" y="394692"/>
                    <a:pt x="397818" y="393650"/>
                    <a:pt x="397818" y="392460"/>
                  </a:cubicBezTo>
                  <a:cubicBezTo>
                    <a:pt x="397818" y="388888"/>
                    <a:pt x="395734" y="386506"/>
                    <a:pt x="391567" y="385316"/>
                  </a:cubicBezTo>
                  <a:cubicBezTo>
                    <a:pt x="387400" y="384125"/>
                    <a:pt x="382637" y="383158"/>
                    <a:pt x="377280" y="382414"/>
                  </a:cubicBezTo>
                  <a:cubicBezTo>
                    <a:pt x="371922" y="381670"/>
                    <a:pt x="366564" y="380702"/>
                    <a:pt x="361206" y="379512"/>
                  </a:cubicBezTo>
                  <a:cubicBezTo>
                    <a:pt x="355848" y="378321"/>
                    <a:pt x="352128" y="375940"/>
                    <a:pt x="350044" y="372368"/>
                  </a:cubicBezTo>
                  <a:cubicBezTo>
                    <a:pt x="349449" y="371475"/>
                    <a:pt x="348333" y="369689"/>
                    <a:pt x="346695" y="367010"/>
                  </a:cubicBezTo>
                  <a:cubicBezTo>
                    <a:pt x="345058" y="364331"/>
                    <a:pt x="343347" y="361429"/>
                    <a:pt x="341561" y="358304"/>
                  </a:cubicBezTo>
                  <a:cubicBezTo>
                    <a:pt x="339775" y="355178"/>
                    <a:pt x="338063" y="352276"/>
                    <a:pt x="336426" y="349597"/>
                  </a:cubicBezTo>
                  <a:cubicBezTo>
                    <a:pt x="334789" y="346918"/>
                    <a:pt x="333673" y="345132"/>
                    <a:pt x="333078" y="344239"/>
                  </a:cubicBezTo>
                  <a:lnTo>
                    <a:pt x="298252" y="270123"/>
                  </a:lnTo>
                  <a:cubicBezTo>
                    <a:pt x="294085" y="261193"/>
                    <a:pt x="291480" y="252263"/>
                    <a:pt x="290438" y="243334"/>
                  </a:cubicBezTo>
                  <a:cubicBezTo>
                    <a:pt x="289397" y="234404"/>
                    <a:pt x="287239" y="225326"/>
                    <a:pt x="283964" y="216098"/>
                  </a:cubicBezTo>
                  <a:cubicBezTo>
                    <a:pt x="283667" y="215503"/>
                    <a:pt x="282848" y="213866"/>
                    <a:pt x="281509" y="211187"/>
                  </a:cubicBezTo>
                  <a:cubicBezTo>
                    <a:pt x="280169" y="208508"/>
                    <a:pt x="278681" y="205680"/>
                    <a:pt x="277044" y="202704"/>
                  </a:cubicBezTo>
                  <a:cubicBezTo>
                    <a:pt x="275407" y="199727"/>
                    <a:pt x="273844" y="196899"/>
                    <a:pt x="272356" y="194221"/>
                  </a:cubicBezTo>
                  <a:cubicBezTo>
                    <a:pt x="270867" y="191542"/>
                    <a:pt x="269975" y="189904"/>
                    <a:pt x="269677" y="189309"/>
                  </a:cubicBezTo>
                  <a:cubicBezTo>
                    <a:pt x="269379" y="188416"/>
                    <a:pt x="268709" y="186853"/>
                    <a:pt x="267668" y="184621"/>
                  </a:cubicBezTo>
                  <a:cubicBezTo>
                    <a:pt x="266626" y="182389"/>
                    <a:pt x="265510" y="179933"/>
                    <a:pt x="264319" y="177254"/>
                  </a:cubicBezTo>
                  <a:cubicBezTo>
                    <a:pt x="263128" y="174575"/>
                    <a:pt x="262012" y="171971"/>
                    <a:pt x="260970" y="169441"/>
                  </a:cubicBezTo>
                  <a:cubicBezTo>
                    <a:pt x="259929" y="166911"/>
                    <a:pt x="259259" y="165199"/>
                    <a:pt x="258961" y="164306"/>
                  </a:cubicBezTo>
                  <a:cubicBezTo>
                    <a:pt x="255092" y="154781"/>
                    <a:pt x="252338" y="145107"/>
                    <a:pt x="250701" y="135285"/>
                  </a:cubicBezTo>
                  <a:cubicBezTo>
                    <a:pt x="249064" y="125462"/>
                    <a:pt x="247055" y="115639"/>
                    <a:pt x="244674" y="105817"/>
                  </a:cubicBezTo>
                  <a:cubicBezTo>
                    <a:pt x="240804" y="89743"/>
                    <a:pt x="234702" y="74935"/>
                    <a:pt x="226368" y="61391"/>
                  </a:cubicBezTo>
                  <a:cubicBezTo>
                    <a:pt x="218034" y="47848"/>
                    <a:pt x="208806" y="34826"/>
                    <a:pt x="198686" y="22324"/>
                  </a:cubicBezTo>
                  <a:cubicBezTo>
                    <a:pt x="196007" y="21431"/>
                    <a:pt x="192361" y="20389"/>
                    <a:pt x="187747" y="19199"/>
                  </a:cubicBezTo>
                  <a:cubicBezTo>
                    <a:pt x="183133" y="18008"/>
                    <a:pt x="178892" y="17413"/>
                    <a:pt x="175022" y="17413"/>
                  </a:cubicBezTo>
                  <a:close/>
                  <a:moveTo>
                    <a:pt x="219224" y="26789"/>
                  </a:moveTo>
                  <a:lnTo>
                    <a:pt x="219224" y="28575"/>
                  </a:lnTo>
                  <a:cubicBezTo>
                    <a:pt x="219224" y="33635"/>
                    <a:pt x="221085" y="39514"/>
                    <a:pt x="224805" y="46211"/>
                  </a:cubicBezTo>
                  <a:cubicBezTo>
                    <a:pt x="228526" y="52908"/>
                    <a:pt x="232023" y="58043"/>
                    <a:pt x="235298" y="61615"/>
                  </a:cubicBezTo>
                  <a:lnTo>
                    <a:pt x="235298" y="60275"/>
                  </a:lnTo>
                  <a:cubicBezTo>
                    <a:pt x="235298" y="54917"/>
                    <a:pt x="233437" y="49039"/>
                    <a:pt x="229717" y="42639"/>
                  </a:cubicBezTo>
                  <a:cubicBezTo>
                    <a:pt x="225996" y="36239"/>
                    <a:pt x="222498" y="30956"/>
                    <a:pt x="219224" y="26789"/>
                  </a:cubicBezTo>
                  <a:close/>
                  <a:moveTo>
                    <a:pt x="301377" y="254049"/>
                  </a:moveTo>
                  <a:lnTo>
                    <a:pt x="301377" y="255835"/>
                  </a:lnTo>
                  <a:lnTo>
                    <a:pt x="301377" y="257175"/>
                  </a:lnTo>
                  <a:cubicBezTo>
                    <a:pt x="301377" y="257770"/>
                    <a:pt x="301600" y="258886"/>
                    <a:pt x="302047" y="260523"/>
                  </a:cubicBezTo>
                  <a:cubicBezTo>
                    <a:pt x="302493" y="262161"/>
                    <a:pt x="302717" y="263128"/>
                    <a:pt x="302717" y="263426"/>
                  </a:cubicBezTo>
                  <a:lnTo>
                    <a:pt x="326380" y="315664"/>
                  </a:lnTo>
                  <a:lnTo>
                    <a:pt x="328166" y="317450"/>
                  </a:lnTo>
                  <a:lnTo>
                    <a:pt x="328166" y="315664"/>
                  </a:lnTo>
                  <a:lnTo>
                    <a:pt x="328166" y="313878"/>
                  </a:lnTo>
                  <a:cubicBezTo>
                    <a:pt x="328166" y="313283"/>
                    <a:pt x="327720" y="311795"/>
                    <a:pt x="326827" y="309413"/>
                  </a:cubicBezTo>
                  <a:cubicBezTo>
                    <a:pt x="325934" y="307032"/>
                    <a:pt x="325339" y="305395"/>
                    <a:pt x="325041" y="304502"/>
                  </a:cubicBezTo>
                  <a:cubicBezTo>
                    <a:pt x="324446" y="302716"/>
                    <a:pt x="323329" y="299814"/>
                    <a:pt x="321692" y="295796"/>
                  </a:cubicBezTo>
                  <a:cubicBezTo>
                    <a:pt x="320055" y="291777"/>
                    <a:pt x="319088" y="289471"/>
                    <a:pt x="318790" y="288875"/>
                  </a:cubicBezTo>
                  <a:lnTo>
                    <a:pt x="301377" y="254049"/>
                  </a:lnTo>
                  <a:close/>
                  <a:moveTo>
                    <a:pt x="334417" y="310753"/>
                  </a:moveTo>
                  <a:lnTo>
                    <a:pt x="334417" y="313432"/>
                  </a:lnTo>
                  <a:cubicBezTo>
                    <a:pt x="334417" y="320278"/>
                    <a:pt x="335980" y="327496"/>
                    <a:pt x="339105" y="335086"/>
                  </a:cubicBezTo>
                  <a:cubicBezTo>
                    <a:pt x="342231" y="342677"/>
                    <a:pt x="345430" y="349299"/>
                    <a:pt x="348705" y="354955"/>
                  </a:cubicBezTo>
                  <a:lnTo>
                    <a:pt x="348705" y="350490"/>
                  </a:lnTo>
                  <a:cubicBezTo>
                    <a:pt x="348705" y="350490"/>
                    <a:pt x="348407" y="349523"/>
                    <a:pt x="347812" y="347588"/>
                  </a:cubicBezTo>
                  <a:cubicBezTo>
                    <a:pt x="347216" y="345653"/>
                    <a:pt x="346472" y="343421"/>
                    <a:pt x="345579" y="340891"/>
                  </a:cubicBezTo>
                  <a:cubicBezTo>
                    <a:pt x="344686" y="338361"/>
                    <a:pt x="343793" y="335830"/>
                    <a:pt x="342900" y="333300"/>
                  </a:cubicBezTo>
                  <a:cubicBezTo>
                    <a:pt x="342007" y="330770"/>
                    <a:pt x="341263" y="328612"/>
                    <a:pt x="340668" y="326826"/>
                  </a:cubicBezTo>
                  <a:cubicBezTo>
                    <a:pt x="340073" y="325338"/>
                    <a:pt x="339031" y="322659"/>
                    <a:pt x="337542" y="318790"/>
                  </a:cubicBezTo>
                  <a:cubicBezTo>
                    <a:pt x="336054" y="314920"/>
                    <a:pt x="335012" y="312241"/>
                    <a:pt x="334417" y="310753"/>
                  </a:cubicBezTo>
                  <a:close/>
                  <a:moveTo>
                    <a:pt x="370136" y="370582"/>
                  </a:moveTo>
                  <a:cubicBezTo>
                    <a:pt x="370136" y="371772"/>
                    <a:pt x="370806" y="372665"/>
                    <a:pt x="372145" y="373261"/>
                  </a:cubicBezTo>
                  <a:cubicBezTo>
                    <a:pt x="373484" y="373856"/>
                    <a:pt x="374898" y="374228"/>
                    <a:pt x="376387" y="374377"/>
                  </a:cubicBezTo>
                  <a:cubicBezTo>
                    <a:pt x="377875" y="374526"/>
                    <a:pt x="379363" y="374526"/>
                    <a:pt x="380851" y="374377"/>
                  </a:cubicBezTo>
                  <a:cubicBezTo>
                    <a:pt x="382340" y="374228"/>
                    <a:pt x="383233" y="374154"/>
                    <a:pt x="383530" y="374154"/>
                  </a:cubicBezTo>
                  <a:lnTo>
                    <a:pt x="391121" y="374154"/>
                  </a:lnTo>
                  <a:cubicBezTo>
                    <a:pt x="387846" y="373261"/>
                    <a:pt x="384349" y="372442"/>
                    <a:pt x="380628" y="371698"/>
                  </a:cubicBezTo>
                  <a:cubicBezTo>
                    <a:pt x="376908" y="370954"/>
                    <a:pt x="373410" y="370582"/>
                    <a:pt x="370136" y="370582"/>
                  </a:cubicBezTo>
                  <a:close/>
                  <a:moveTo>
                    <a:pt x="391121" y="405408"/>
                  </a:moveTo>
                  <a:cubicBezTo>
                    <a:pt x="389930" y="405705"/>
                    <a:pt x="388218" y="406003"/>
                    <a:pt x="385986" y="406301"/>
                  </a:cubicBezTo>
                  <a:cubicBezTo>
                    <a:pt x="383754" y="406598"/>
                    <a:pt x="381596" y="406896"/>
                    <a:pt x="379512" y="407194"/>
                  </a:cubicBezTo>
                  <a:cubicBezTo>
                    <a:pt x="377428" y="407491"/>
                    <a:pt x="375494" y="407789"/>
                    <a:pt x="373708" y="408087"/>
                  </a:cubicBezTo>
                  <a:cubicBezTo>
                    <a:pt x="371922" y="408384"/>
                    <a:pt x="370880" y="408533"/>
                    <a:pt x="370582" y="408533"/>
                  </a:cubicBezTo>
                  <a:cubicBezTo>
                    <a:pt x="370285" y="408831"/>
                    <a:pt x="369764" y="409128"/>
                    <a:pt x="369020" y="409426"/>
                  </a:cubicBezTo>
                  <a:cubicBezTo>
                    <a:pt x="368275" y="409724"/>
                    <a:pt x="367755" y="410021"/>
                    <a:pt x="367457" y="410319"/>
                  </a:cubicBezTo>
                  <a:lnTo>
                    <a:pt x="371475" y="410319"/>
                  </a:lnTo>
                  <a:lnTo>
                    <a:pt x="375494" y="410319"/>
                  </a:lnTo>
                  <a:cubicBezTo>
                    <a:pt x="377875" y="410021"/>
                    <a:pt x="381075" y="409500"/>
                    <a:pt x="385093" y="408756"/>
                  </a:cubicBezTo>
                  <a:cubicBezTo>
                    <a:pt x="389111" y="408012"/>
                    <a:pt x="391121" y="407491"/>
                    <a:pt x="391121" y="407194"/>
                  </a:cubicBezTo>
                  <a:lnTo>
                    <a:pt x="392907" y="405408"/>
                  </a:lnTo>
                  <a:lnTo>
                    <a:pt x="392014" y="405408"/>
                  </a:lnTo>
                  <a:lnTo>
                    <a:pt x="391121" y="405408"/>
                  </a:lnTo>
                  <a:close/>
                  <a:moveTo>
                    <a:pt x="196900" y="271239"/>
                  </a:moveTo>
                  <a:cubicBezTo>
                    <a:pt x="194816" y="271388"/>
                    <a:pt x="193179" y="271462"/>
                    <a:pt x="191989" y="271462"/>
                  </a:cubicBezTo>
                  <a:cubicBezTo>
                    <a:pt x="189012" y="271462"/>
                    <a:pt x="186408" y="271462"/>
                    <a:pt x="184175" y="271462"/>
                  </a:cubicBezTo>
                  <a:cubicBezTo>
                    <a:pt x="181943" y="271462"/>
                    <a:pt x="179487" y="272058"/>
                    <a:pt x="176808" y="273248"/>
                  </a:cubicBezTo>
                  <a:lnTo>
                    <a:pt x="201811" y="273248"/>
                  </a:lnTo>
                  <a:cubicBezTo>
                    <a:pt x="200621" y="271760"/>
                    <a:pt x="198984" y="271090"/>
                    <a:pt x="196900" y="271239"/>
                  </a:cubicBezTo>
                  <a:close/>
                  <a:moveTo>
                    <a:pt x="142875" y="277713"/>
                  </a:moveTo>
                  <a:cubicBezTo>
                    <a:pt x="137518" y="277713"/>
                    <a:pt x="132755" y="279053"/>
                    <a:pt x="128588" y="281731"/>
                  </a:cubicBezTo>
                  <a:cubicBezTo>
                    <a:pt x="124421" y="284410"/>
                    <a:pt x="120998" y="287759"/>
                    <a:pt x="118319" y="291777"/>
                  </a:cubicBezTo>
                  <a:cubicBezTo>
                    <a:pt x="115640" y="295796"/>
                    <a:pt x="113631" y="300409"/>
                    <a:pt x="112291" y="305618"/>
                  </a:cubicBezTo>
                  <a:cubicBezTo>
                    <a:pt x="110952" y="310827"/>
                    <a:pt x="110282" y="315813"/>
                    <a:pt x="110282" y="320576"/>
                  </a:cubicBezTo>
                  <a:lnTo>
                    <a:pt x="110282" y="323701"/>
                  </a:lnTo>
                  <a:cubicBezTo>
                    <a:pt x="113556" y="312985"/>
                    <a:pt x="118244" y="304428"/>
                    <a:pt x="124346" y="298028"/>
                  </a:cubicBezTo>
                  <a:cubicBezTo>
                    <a:pt x="130448" y="291629"/>
                    <a:pt x="137964" y="285452"/>
                    <a:pt x="146894" y="279499"/>
                  </a:cubicBezTo>
                  <a:cubicBezTo>
                    <a:pt x="146894" y="279201"/>
                    <a:pt x="147117" y="278904"/>
                    <a:pt x="147563" y="278606"/>
                  </a:cubicBezTo>
                  <a:cubicBezTo>
                    <a:pt x="148010" y="278308"/>
                    <a:pt x="148233" y="278011"/>
                    <a:pt x="148233" y="277713"/>
                  </a:cubicBezTo>
                  <a:lnTo>
                    <a:pt x="142875" y="277713"/>
                  </a:lnTo>
                  <a:close/>
                  <a:moveTo>
                    <a:pt x="115193" y="329952"/>
                  </a:moveTo>
                  <a:cubicBezTo>
                    <a:pt x="113705" y="333524"/>
                    <a:pt x="112812" y="336351"/>
                    <a:pt x="112514" y="338435"/>
                  </a:cubicBezTo>
                  <a:cubicBezTo>
                    <a:pt x="112217" y="340519"/>
                    <a:pt x="112068" y="343197"/>
                    <a:pt x="112068" y="346472"/>
                  </a:cubicBezTo>
                  <a:lnTo>
                    <a:pt x="112068" y="350490"/>
                  </a:lnTo>
                  <a:cubicBezTo>
                    <a:pt x="112663" y="347513"/>
                    <a:pt x="113333" y="344686"/>
                    <a:pt x="114077" y="342007"/>
                  </a:cubicBezTo>
                  <a:cubicBezTo>
                    <a:pt x="114821" y="339328"/>
                    <a:pt x="115193" y="336649"/>
                    <a:pt x="115193" y="333970"/>
                  </a:cubicBezTo>
                  <a:lnTo>
                    <a:pt x="115193" y="329952"/>
                  </a:lnTo>
                  <a:close/>
                  <a:moveTo>
                    <a:pt x="118319" y="359866"/>
                  </a:moveTo>
                  <a:lnTo>
                    <a:pt x="118319" y="362992"/>
                  </a:lnTo>
                  <a:cubicBezTo>
                    <a:pt x="118319" y="363289"/>
                    <a:pt x="119509" y="363810"/>
                    <a:pt x="121891" y="364554"/>
                  </a:cubicBezTo>
                  <a:cubicBezTo>
                    <a:pt x="124272" y="365298"/>
                    <a:pt x="126207" y="365819"/>
                    <a:pt x="127695" y="366117"/>
                  </a:cubicBezTo>
                  <a:cubicBezTo>
                    <a:pt x="128290" y="366415"/>
                    <a:pt x="130002" y="366712"/>
                    <a:pt x="132829" y="367010"/>
                  </a:cubicBezTo>
                  <a:cubicBezTo>
                    <a:pt x="135657" y="367308"/>
                    <a:pt x="137666" y="367605"/>
                    <a:pt x="138857" y="367903"/>
                  </a:cubicBezTo>
                  <a:lnTo>
                    <a:pt x="141089" y="367903"/>
                  </a:lnTo>
                  <a:lnTo>
                    <a:pt x="143768" y="367903"/>
                  </a:lnTo>
                  <a:cubicBezTo>
                    <a:pt x="139601" y="366415"/>
                    <a:pt x="135360" y="364852"/>
                    <a:pt x="131044" y="363215"/>
                  </a:cubicBezTo>
                  <a:cubicBezTo>
                    <a:pt x="126728" y="361578"/>
                    <a:pt x="122486" y="360462"/>
                    <a:pt x="118319" y="359866"/>
                  </a:cubicBezTo>
                  <a:close/>
                  <a:moveTo>
                    <a:pt x="99566" y="176808"/>
                  </a:moveTo>
                  <a:cubicBezTo>
                    <a:pt x="98673" y="180082"/>
                    <a:pt x="98153" y="182761"/>
                    <a:pt x="98004" y="184844"/>
                  </a:cubicBezTo>
                  <a:cubicBezTo>
                    <a:pt x="97855" y="186928"/>
                    <a:pt x="97780" y="189458"/>
                    <a:pt x="97780" y="192435"/>
                  </a:cubicBezTo>
                  <a:lnTo>
                    <a:pt x="97780" y="198685"/>
                  </a:lnTo>
                  <a:cubicBezTo>
                    <a:pt x="98673" y="195411"/>
                    <a:pt x="99194" y="192658"/>
                    <a:pt x="99343" y="190425"/>
                  </a:cubicBezTo>
                  <a:cubicBezTo>
                    <a:pt x="99492" y="188193"/>
                    <a:pt x="99566" y="185440"/>
                    <a:pt x="99566" y="182165"/>
                  </a:cubicBezTo>
                  <a:lnTo>
                    <a:pt x="99566" y="176808"/>
                  </a:lnTo>
                  <a:close/>
                  <a:moveTo>
                    <a:pt x="80368" y="273248"/>
                  </a:moveTo>
                  <a:cubicBezTo>
                    <a:pt x="79475" y="277415"/>
                    <a:pt x="77837" y="283815"/>
                    <a:pt x="75456" y="292447"/>
                  </a:cubicBezTo>
                  <a:cubicBezTo>
                    <a:pt x="73075" y="301079"/>
                    <a:pt x="70173" y="310083"/>
                    <a:pt x="66750" y="319459"/>
                  </a:cubicBezTo>
                  <a:cubicBezTo>
                    <a:pt x="63327" y="328836"/>
                    <a:pt x="59532" y="337616"/>
                    <a:pt x="55364" y="345802"/>
                  </a:cubicBezTo>
                  <a:cubicBezTo>
                    <a:pt x="51197" y="353988"/>
                    <a:pt x="46881" y="359717"/>
                    <a:pt x="42416" y="362992"/>
                  </a:cubicBezTo>
                  <a:cubicBezTo>
                    <a:pt x="37059" y="364480"/>
                    <a:pt x="31403" y="366340"/>
                    <a:pt x="25450" y="368573"/>
                  </a:cubicBezTo>
                  <a:cubicBezTo>
                    <a:pt x="19497" y="370805"/>
                    <a:pt x="14139" y="373707"/>
                    <a:pt x="9377" y="377279"/>
                  </a:cubicBezTo>
                  <a:lnTo>
                    <a:pt x="11162" y="377279"/>
                  </a:lnTo>
                  <a:cubicBezTo>
                    <a:pt x="11162" y="377279"/>
                    <a:pt x="12279" y="376833"/>
                    <a:pt x="14511" y="375940"/>
                  </a:cubicBezTo>
                  <a:cubicBezTo>
                    <a:pt x="16744" y="375047"/>
                    <a:pt x="19422" y="374005"/>
                    <a:pt x="22548" y="372814"/>
                  </a:cubicBezTo>
                  <a:cubicBezTo>
                    <a:pt x="25673" y="371624"/>
                    <a:pt x="28799" y="370433"/>
                    <a:pt x="31924" y="369242"/>
                  </a:cubicBezTo>
                  <a:cubicBezTo>
                    <a:pt x="35049" y="368052"/>
                    <a:pt x="37505" y="367010"/>
                    <a:pt x="39291" y="366117"/>
                  </a:cubicBezTo>
                  <a:cubicBezTo>
                    <a:pt x="39886" y="365819"/>
                    <a:pt x="41449" y="365075"/>
                    <a:pt x="43979" y="363885"/>
                  </a:cubicBezTo>
                  <a:cubicBezTo>
                    <a:pt x="46509" y="362694"/>
                    <a:pt x="48221" y="361801"/>
                    <a:pt x="49114" y="361206"/>
                  </a:cubicBezTo>
                  <a:lnTo>
                    <a:pt x="49560" y="360759"/>
                  </a:lnTo>
                  <a:cubicBezTo>
                    <a:pt x="50155" y="360164"/>
                    <a:pt x="50453" y="359866"/>
                    <a:pt x="50453" y="359866"/>
                  </a:cubicBezTo>
                  <a:cubicBezTo>
                    <a:pt x="51346" y="357783"/>
                    <a:pt x="52983" y="354136"/>
                    <a:pt x="55364" y="348927"/>
                  </a:cubicBezTo>
                  <a:cubicBezTo>
                    <a:pt x="57746" y="343718"/>
                    <a:pt x="60276" y="338212"/>
                    <a:pt x="62955" y="332407"/>
                  </a:cubicBezTo>
                  <a:cubicBezTo>
                    <a:pt x="65634" y="326603"/>
                    <a:pt x="68238" y="321022"/>
                    <a:pt x="70768" y="315664"/>
                  </a:cubicBezTo>
                  <a:cubicBezTo>
                    <a:pt x="73298" y="310306"/>
                    <a:pt x="75010" y="306586"/>
                    <a:pt x="75903" y="304502"/>
                  </a:cubicBezTo>
                  <a:cubicBezTo>
                    <a:pt x="76498" y="303312"/>
                    <a:pt x="77093" y="301451"/>
                    <a:pt x="77689" y="298921"/>
                  </a:cubicBezTo>
                  <a:cubicBezTo>
                    <a:pt x="78284" y="296391"/>
                    <a:pt x="78730" y="294680"/>
                    <a:pt x="79028" y="293787"/>
                  </a:cubicBezTo>
                  <a:cubicBezTo>
                    <a:pt x="79326" y="292298"/>
                    <a:pt x="79549" y="290512"/>
                    <a:pt x="79698" y="288429"/>
                  </a:cubicBezTo>
                  <a:cubicBezTo>
                    <a:pt x="79847" y="286345"/>
                    <a:pt x="80219" y="284262"/>
                    <a:pt x="80814" y="282178"/>
                  </a:cubicBezTo>
                  <a:cubicBezTo>
                    <a:pt x="81112" y="279797"/>
                    <a:pt x="81558" y="277267"/>
                    <a:pt x="82153" y="274588"/>
                  </a:cubicBezTo>
                  <a:lnTo>
                    <a:pt x="80368" y="273248"/>
                  </a:lnTo>
                  <a:close/>
                  <a:moveTo>
                    <a:pt x="12502" y="407194"/>
                  </a:moveTo>
                  <a:lnTo>
                    <a:pt x="12502" y="410765"/>
                  </a:lnTo>
                  <a:cubicBezTo>
                    <a:pt x="19943" y="410765"/>
                    <a:pt x="27831" y="410021"/>
                    <a:pt x="36166" y="408533"/>
                  </a:cubicBezTo>
                  <a:cubicBezTo>
                    <a:pt x="34677" y="408831"/>
                    <a:pt x="31552" y="408980"/>
                    <a:pt x="26789" y="408980"/>
                  </a:cubicBezTo>
                  <a:cubicBezTo>
                    <a:pt x="22027" y="408980"/>
                    <a:pt x="18902" y="408831"/>
                    <a:pt x="17413" y="408533"/>
                  </a:cubicBezTo>
                  <a:cubicBezTo>
                    <a:pt x="16818" y="408533"/>
                    <a:pt x="15999" y="408384"/>
                    <a:pt x="14958" y="408087"/>
                  </a:cubicBezTo>
                  <a:cubicBezTo>
                    <a:pt x="13916" y="407789"/>
                    <a:pt x="13097" y="407491"/>
                    <a:pt x="12502" y="407194"/>
                  </a:cubicBezTo>
                  <a:close/>
                  <a:moveTo>
                    <a:pt x="97780" y="407194"/>
                  </a:moveTo>
                  <a:cubicBezTo>
                    <a:pt x="103734" y="409575"/>
                    <a:pt x="109836" y="411212"/>
                    <a:pt x="116086" y="412105"/>
                  </a:cubicBezTo>
                  <a:cubicBezTo>
                    <a:pt x="122337" y="412998"/>
                    <a:pt x="128588" y="413444"/>
                    <a:pt x="134839" y="413444"/>
                  </a:cubicBezTo>
                  <a:lnTo>
                    <a:pt x="143768" y="413444"/>
                  </a:lnTo>
                  <a:cubicBezTo>
                    <a:pt x="136922" y="410765"/>
                    <a:pt x="130002" y="409054"/>
                    <a:pt x="123007" y="408310"/>
                  </a:cubicBezTo>
                  <a:cubicBezTo>
                    <a:pt x="116012" y="407566"/>
                    <a:pt x="108943" y="407194"/>
                    <a:pt x="101799" y="407194"/>
                  </a:cubicBezTo>
                  <a:lnTo>
                    <a:pt x="97780" y="407194"/>
                  </a:lnTo>
                  <a:close/>
                  <a:moveTo>
                    <a:pt x="39291" y="414784"/>
                  </a:moveTo>
                  <a:cubicBezTo>
                    <a:pt x="37505" y="414784"/>
                    <a:pt x="35942" y="414858"/>
                    <a:pt x="34603" y="415007"/>
                  </a:cubicBezTo>
                  <a:cubicBezTo>
                    <a:pt x="33263" y="415156"/>
                    <a:pt x="31701" y="415677"/>
                    <a:pt x="29915" y="416570"/>
                  </a:cubicBezTo>
                  <a:lnTo>
                    <a:pt x="42416" y="416570"/>
                  </a:lnTo>
                  <a:lnTo>
                    <a:pt x="44202" y="415230"/>
                  </a:lnTo>
                  <a:cubicBezTo>
                    <a:pt x="43905" y="415230"/>
                    <a:pt x="43161" y="415156"/>
                    <a:pt x="41970" y="415007"/>
                  </a:cubicBezTo>
                  <a:cubicBezTo>
                    <a:pt x="40779" y="414858"/>
                    <a:pt x="39886" y="414784"/>
                    <a:pt x="39291" y="414784"/>
                  </a:cubicBezTo>
                  <a:close/>
                  <a:moveTo>
                    <a:pt x="251817" y="282178"/>
                  </a:moveTo>
                  <a:cubicBezTo>
                    <a:pt x="251520" y="282178"/>
                    <a:pt x="251222" y="282327"/>
                    <a:pt x="250925" y="282624"/>
                  </a:cubicBezTo>
                  <a:lnTo>
                    <a:pt x="252264" y="285750"/>
                  </a:lnTo>
                  <a:lnTo>
                    <a:pt x="263426" y="326826"/>
                  </a:lnTo>
                  <a:lnTo>
                    <a:pt x="265212" y="326826"/>
                  </a:lnTo>
                  <a:lnTo>
                    <a:pt x="265212" y="325040"/>
                  </a:lnTo>
                  <a:cubicBezTo>
                    <a:pt x="264914" y="323552"/>
                    <a:pt x="264468" y="321469"/>
                    <a:pt x="263873" y="318790"/>
                  </a:cubicBezTo>
                  <a:cubicBezTo>
                    <a:pt x="263277" y="316111"/>
                    <a:pt x="262756" y="313432"/>
                    <a:pt x="262310" y="310753"/>
                  </a:cubicBezTo>
                  <a:cubicBezTo>
                    <a:pt x="261863" y="308074"/>
                    <a:pt x="261417" y="305693"/>
                    <a:pt x="260970" y="303609"/>
                  </a:cubicBezTo>
                  <a:cubicBezTo>
                    <a:pt x="260524" y="301526"/>
                    <a:pt x="260301" y="300335"/>
                    <a:pt x="260301" y="300037"/>
                  </a:cubicBezTo>
                  <a:cubicBezTo>
                    <a:pt x="260301" y="299442"/>
                    <a:pt x="260003" y="298177"/>
                    <a:pt x="259408" y="296242"/>
                  </a:cubicBezTo>
                  <a:cubicBezTo>
                    <a:pt x="258812" y="294307"/>
                    <a:pt x="258143" y="292298"/>
                    <a:pt x="257399" y="290215"/>
                  </a:cubicBezTo>
                  <a:cubicBezTo>
                    <a:pt x="256654" y="288131"/>
                    <a:pt x="255836" y="286271"/>
                    <a:pt x="254943" y="284634"/>
                  </a:cubicBezTo>
                  <a:cubicBezTo>
                    <a:pt x="254050" y="282997"/>
                    <a:pt x="253008" y="282178"/>
                    <a:pt x="251817" y="282178"/>
                  </a:cubicBezTo>
                  <a:close/>
                  <a:moveTo>
                    <a:pt x="272802" y="375493"/>
                  </a:moveTo>
                  <a:cubicBezTo>
                    <a:pt x="272207" y="376088"/>
                    <a:pt x="270942" y="376907"/>
                    <a:pt x="269007" y="377949"/>
                  </a:cubicBezTo>
                  <a:cubicBezTo>
                    <a:pt x="267072" y="378991"/>
                    <a:pt x="265807" y="379809"/>
                    <a:pt x="265212" y="380405"/>
                  </a:cubicBezTo>
                  <a:lnTo>
                    <a:pt x="267444" y="380405"/>
                  </a:lnTo>
                  <a:cubicBezTo>
                    <a:pt x="268933" y="380405"/>
                    <a:pt x="270570" y="380032"/>
                    <a:pt x="272356" y="379288"/>
                  </a:cubicBezTo>
                  <a:cubicBezTo>
                    <a:pt x="274142" y="378544"/>
                    <a:pt x="275035" y="377279"/>
                    <a:pt x="275035" y="375493"/>
                  </a:cubicBezTo>
                  <a:lnTo>
                    <a:pt x="272802" y="375493"/>
                  </a:lnTo>
                  <a:close/>
                  <a:moveTo>
                    <a:pt x="355848" y="416570"/>
                  </a:moveTo>
                  <a:cubicBezTo>
                    <a:pt x="351086" y="416570"/>
                    <a:pt x="347067" y="417612"/>
                    <a:pt x="343793" y="419695"/>
                  </a:cubicBezTo>
                  <a:cubicBezTo>
                    <a:pt x="344091" y="419695"/>
                    <a:pt x="344389" y="419770"/>
                    <a:pt x="344686" y="419918"/>
                  </a:cubicBezTo>
                  <a:cubicBezTo>
                    <a:pt x="344984" y="420067"/>
                    <a:pt x="345282" y="420142"/>
                    <a:pt x="345579" y="420142"/>
                  </a:cubicBezTo>
                  <a:lnTo>
                    <a:pt x="346472" y="420142"/>
                  </a:lnTo>
                  <a:cubicBezTo>
                    <a:pt x="346770" y="420142"/>
                    <a:pt x="346919" y="419993"/>
                    <a:pt x="346919" y="419695"/>
                  </a:cubicBezTo>
                  <a:cubicBezTo>
                    <a:pt x="347812" y="419397"/>
                    <a:pt x="349746" y="418951"/>
                    <a:pt x="352723" y="418356"/>
                  </a:cubicBezTo>
                  <a:cubicBezTo>
                    <a:pt x="355700" y="417760"/>
                    <a:pt x="357485" y="417165"/>
                    <a:pt x="358081" y="416570"/>
                  </a:cubicBezTo>
                  <a:lnTo>
                    <a:pt x="355848" y="416570"/>
                  </a:lnTo>
                  <a:close/>
                  <a:moveTo>
                    <a:pt x="293787" y="419695"/>
                  </a:moveTo>
                  <a:cubicBezTo>
                    <a:pt x="288727" y="419695"/>
                    <a:pt x="283816" y="419993"/>
                    <a:pt x="279053" y="420588"/>
                  </a:cubicBezTo>
                  <a:cubicBezTo>
                    <a:pt x="274291" y="421183"/>
                    <a:pt x="269677" y="421928"/>
                    <a:pt x="265212" y="422821"/>
                  </a:cubicBezTo>
                  <a:cubicBezTo>
                    <a:pt x="269677" y="425202"/>
                    <a:pt x="274439" y="426616"/>
                    <a:pt x="279500" y="427062"/>
                  </a:cubicBezTo>
                  <a:cubicBezTo>
                    <a:pt x="284560" y="427509"/>
                    <a:pt x="289620" y="427732"/>
                    <a:pt x="294680" y="427732"/>
                  </a:cubicBezTo>
                  <a:cubicBezTo>
                    <a:pt x="303312" y="427732"/>
                    <a:pt x="311349" y="426690"/>
                    <a:pt x="318790" y="424606"/>
                  </a:cubicBezTo>
                  <a:cubicBezTo>
                    <a:pt x="310456" y="421332"/>
                    <a:pt x="302121" y="419695"/>
                    <a:pt x="293787" y="419695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8" name="Freeform: Shape 327"/>
            <p:cNvSpPr/>
            <p:nvPr/>
          </p:nvSpPr>
          <p:spPr>
            <a:xfrm>
              <a:off x="2391704" y="4139561"/>
              <a:ext cx="523554" cy="662569"/>
            </a:xfrm>
            <a:custGeom>
              <a:avLst/>
              <a:gdLst/>
              <a:ahLst/>
              <a:cxnLst/>
              <a:rect l="l" t="t" r="r" b="b"/>
              <a:pathLst>
                <a:path w="337988" h="427732">
                  <a:moveTo>
                    <a:pt x="179040" y="0"/>
                  </a:moveTo>
                  <a:cubicBezTo>
                    <a:pt x="185291" y="0"/>
                    <a:pt x="191393" y="967"/>
                    <a:pt x="197346" y="2902"/>
                  </a:cubicBezTo>
                  <a:cubicBezTo>
                    <a:pt x="203299" y="4837"/>
                    <a:pt x="209327" y="7218"/>
                    <a:pt x="215428" y="10046"/>
                  </a:cubicBezTo>
                  <a:cubicBezTo>
                    <a:pt x="221530" y="12873"/>
                    <a:pt x="227484" y="15924"/>
                    <a:pt x="233288" y="19199"/>
                  </a:cubicBezTo>
                  <a:cubicBezTo>
                    <a:pt x="239092" y="22473"/>
                    <a:pt x="244971" y="25449"/>
                    <a:pt x="250924" y="28128"/>
                  </a:cubicBezTo>
                  <a:lnTo>
                    <a:pt x="258961" y="28128"/>
                  </a:lnTo>
                  <a:cubicBezTo>
                    <a:pt x="262533" y="19199"/>
                    <a:pt x="266477" y="12501"/>
                    <a:pt x="270793" y="8036"/>
                  </a:cubicBezTo>
                  <a:cubicBezTo>
                    <a:pt x="275109" y="3572"/>
                    <a:pt x="282178" y="1339"/>
                    <a:pt x="292001" y="1339"/>
                  </a:cubicBezTo>
                  <a:cubicBezTo>
                    <a:pt x="298549" y="1339"/>
                    <a:pt x="303907" y="3051"/>
                    <a:pt x="308074" y="6474"/>
                  </a:cubicBezTo>
                  <a:cubicBezTo>
                    <a:pt x="312241" y="9897"/>
                    <a:pt x="315441" y="14287"/>
                    <a:pt x="317673" y="19645"/>
                  </a:cubicBezTo>
                  <a:cubicBezTo>
                    <a:pt x="319906" y="25003"/>
                    <a:pt x="321468" y="30733"/>
                    <a:pt x="322361" y="36835"/>
                  </a:cubicBezTo>
                  <a:cubicBezTo>
                    <a:pt x="323254" y="42937"/>
                    <a:pt x="323701" y="48667"/>
                    <a:pt x="323701" y="54024"/>
                  </a:cubicBezTo>
                  <a:lnTo>
                    <a:pt x="323701" y="64740"/>
                  </a:lnTo>
                  <a:cubicBezTo>
                    <a:pt x="323701" y="66228"/>
                    <a:pt x="323478" y="68982"/>
                    <a:pt x="323031" y="73000"/>
                  </a:cubicBezTo>
                  <a:cubicBezTo>
                    <a:pt x="322585" y="77018"/>
                    <a:pt x="322064" y="81260"/>
                    <a:pt x="321468" y="85725"/>
                  </a:cubicBezTo>
                  <a:cubicBezTo>
                    <a:pt x="320873" y="90190"/>
                    <a:pt x="320352" y="94431"/>
                    <a:pt x="319906" y="98450"/>
                  </a:cubicBezTo>
                  <a:cubicBezTo>
                    <a:pt x="319459" y="102468"/>
                    <a:pt x="319087" y="105370"/>
                    <a:pt x="318790" y="107156"/>
                  </a:cubicBezTo>
                  <a:cubicBezTo>
                    <a:pt x="318194" y="112216"/>
                    <a:pt x="316483" y="118244"/>
                    <a:pt x="313655" y="125239"/>
                  </a:cubicBezTo>
                  <a:cubicBezTo>
                    <a:pt x="310827" y="132234"/>
                    <a:pt x="307330" y="137219"/>
                    <a:pt x="303163" y="140196"/>
                  </a:cubicBezTo>
                  <a:cubicBezTo>
                    <a:pt x="301972" y="140493"/>
                    <a:pt x="300037" y="141014"/>
                    <a:pt x="297358" y="141759"/>
                  </a:cubicBezTo>
                  <a:cubicBezTo>
                    <a:pt x="294679" y="142503"/>
                    <a:pt x="291852" y="143321"/>
                    <a:pt x="288875" y="144214"/>
                  </a:cubicBezTo>
                  <a:cubicBezTo>
                    <a:pt x="285899" y="145107"/>
                    <a:pt x="283071" y="145926"/>
                    <a:pt x="280392" y="146670"/>
                  </a:cubicBezTo>
                  <a:cubicBezTo>
                    <a:pt x="277713" y="147414"/>
                    <a:pt x="275778" y="147935"/>
                    <a:pt x="274588" y="148233"/>
                  </a:cubicBezTo>
                  <a:cubicBezTo>
                    <a:pt x="274290" y="148233"/>
                    <a:pt x="272951" y="148456"/>
                    <a:pt x="270569" y="148902"/>
                  </a:cubicBezTo>
                  <a:cubicBezTo>
                    <a:pt x="268188" y="149349"/>
                    <a:pt x="266402" y="149721"/>
                    <a:pt x="265211" y="150018"/>
                  </a:cubicBezTo>
                  <a:lnTo>
                    <a:pt x="264318" y="150018"/>
                  </a:lnTo>
                  <a:lnTo>
                    <a:pt x="263872" y="150018"/>
                  </a:lnTo>
                  <a:cubicBezTo>
                    <a:pt x="263574" y="149721"/>
                    <a:pt x="263202" y="149423"/>
                    <a:pt x="262756" y="149126"/>
                  </a:cubicBezTo>
                  <a:cubicBezTo>
                    <a:pt x="262309" y="148828"/>
                    <a:pt x="262086" y="148530"/>
                    <a:pt x="262086" y="148233"/>
                  </a:cubicBezTo>
                  <a:cubicBezTo>
                    <a:pt x="261491" y="140493"/>
                    <a:pt x="260821" y="132680"/>
                    <a:pt x="260077" y="124792"/>
                  </a:cubicBezTo>
                  <a:cubicBezTo>
                    <a:pt x="259333" y="116904"/>
                    <a:pt x="257324" y="109537"/>
                    <a:pt x="254049" y="102691"/>
                  </a:cubicBezTo>
                  <a:cubicBezTo>
                    <a:pt x="251668" y="97333"/>
                    <a:pt x="248171" y="92794"/>
                    <a:pt x="243557" y="89073"/>
                  </a:cubicBezTo>
                  <a:cubicBezTo>
                    <a:pt x="238943" y="85353"/>
                    <a:pt x="233734" y="82227"/>
                    <a:pt x="227930" y="79697"/>
                  </a:cubicBezTo>
                  <a:cubicBezTo>
                    <a:pt x="222126" y="77167"/>
                    <a:pt x="216098" y="75307"/>
                    <a:pt x="209847" y="74116"/>
                  </a:cubicBezTo>
                  <a:cubicBezTo>
                    <a:pt x="203597" y="72926"/>
                    <a:pt x="197941" y="72330"/>
                    <a:pt x="192881" y="72330"/>
                  </a:cubicBezTo>
                  <a:cubicBezTo>
                    <a:pt x="188416" y="72330"/>
                    <a:pt x="183579" y="72405"/>
                    <a:pt x="178370" y="72553"/>
                  </a:cubicBezTo>
                  <a:cubicBezTo>
                    <a:pt x="173161" y="72702"/>
                    <a:pt x="167729" y="73074"/>
                    <a:pt x="162074" y="73670"/>
                  </a:cubicBezTo>
                  <a:cubicBezTo>
                    <a:pt x="156418" y="74265"/>
                    <a:pt x="150986" y="75009"/>
                    <a:pt x="145777" y="75902"/>
                  </a:cubicBezTo>
                  <a:cubicBezTo>
                    <a:pt x="140568" y="76795"/>
                    <a:pt x="135731" y="77837"/>
                    <a:pt x="131266" y="79027"/>
                  </a:cubicBezTo>
                  <a:cubicBezTo>
                    <a:pt x="130076" y="79623"/>
                    <a:pt x="128141" y="80739"/>
                    <a:pt x="125462" y="82376"/>
                  </a:cubicBezTo>
                  <a:cubicBezTo>
                    <a:pt x="122783" y="84013"/>
                    <a:pt x="119955" y="85725"/>
                    <a:pt x="116979" y="87511"/>
                  </a:cubicBezTo>
                  <a:cubicBezTo>
                    <a:pt x="114002" y="89297"/>
                    <a:pt x="111174" y="91008"/>
                    <a:pt x="108495" y="92645"/>
                  </a:cubicBezTo>
                  <a:cubicBezTo>
                    <a:pt x="105817" y="94282"/>
                    <a:pt x="103882" y="95399"/>
                    <a:pt x="102691" y="95994"/>
                  </a:cubicBezTo>
                  <a:cubicBezTo>
                    <a:pt x="99417" y="98077"/>
                    <a:pt x="95919" y="100533"/>
                    <a:pt x="92199" y="103361"/>
                  </a:cubicBezTo>
                  <a:cubicBezTo>
                    <a:pt x="88478" y="106189"/>
                    <a:pt x="84981" y="109314"/>
                    <a:pt x="81706" y="112737"/>
                  </a:cubicBezTo>
                  <a:cubicBezTo>
                    <a:pt x="78432" y="116160"/>
                    <a:pt x="75530" y="119806"/>
                    <a:pt x="73000" y="123676"/>
                  </a:cubicBezTo>
                  <a:cubicBezTo>
                    <a:pt x="70470" y="127545"/>
                    <a:pt x="68758" y="131564"/>
                    <a:pt x="67865" y="135731"/>
                  </a:cubicBezTo>
                  <a:cubicBezTo>
                    <a:pt x="67270" y="149126"/>
                    <a:pt x="66600" y="162818"/>
                    <a:pt x="65856" y="176808"/>
                  </a:cubicBezTo>
                  <a:cubicBezTo>
                    <a:pt x="65112" y="190797"/>
                    <a:pt x="64740" y="204638"/>
                    <a:pt x="64740" y="218331"/>
                  </a:cubicBezTo>
                  <a:cubicBezTo>
                    <a:pt x="64740" y="230237"/>
                    <a:pt x="66898" y="241622"/>
                    <a:pt x="71214" y="252487"/>
                  </a:cubicBezTo>
                  <a:cubicBezTo>
                    <a:pt x="75530" y="263351"/>
                    <a:pt x="81185" y="273695"/>
                    <a:pt x="88180" y="283517"/>
                  </a:cubicBezTo>
                  <a:cubicBezTo>
                    <a:pt x="95175" y="293340"/>
                    <a:pt x="102840" y="302642"/>
                    <a:pt x="111174" y="311423"/>
                  </a:cubicBezTo>
                  <a:cubicBezTo>
                    <a:pt x="119509" y="320203"/>
                    <a:pt x="127694" y="328463"/>
                    <a:pt x="135731" y="336202"/>
                  </a:cubicBezTo>
                  <a:cubicBezTo>
                    <a:pt x="146149" y="346025"/>
                    <a:pt x="157683" y="352127"/>
                    <a:pt x="170334" y="354508"/>
                  </a:cubicBezTo>
                  <a:cubicBezTo>
                    <a:pt x="182984" y="356890"/>
                    <a:pt x="196304" y="358080"/>
                    <a:pt x="210294" y="358080"/>
                  </a:cubicBezTo>
                  <a:cubicBezTo>
                    <a:pt x="218926" y="358080"/>
                    <a:pt x="226665" y="355922"/>
                    <a:pt x="233511" y="351606"/>
                  </a:cubicBezTo>
                  <a:cubicBezTo>
                    <a:pt x="240357" y="347290"/>
                    <a:pt x="246534" y="341858"/>
                    <a:pt x="252040" y="335310"/>
                  </a:cubicBezTo>
                  <a:cubicBezTo>
                    <a:pt x="257547" y="328761"/>
                    <a:pt x="262384" y="321692"/>
                    <a:pt x="266551" y="314102"/>
                  </a:cubicBezTo>
                  <a:cubicBezTo>
                    <a:pt x="270718" y="306511"/>
                    <a:pt x="274439" y="299591"/>
                    <a:pt x="277713" y="293340"/>
                  </a:cubicBezTo>
                  <a:cubicBezTo>
                    <a:pt x="281285" y="288577"/>
                    <a:pt x="286940" y="284931"/>
                    <a:pt x="294679" y="282401"/>
                  </a:cubicBezTo>
                  <a:cubicBezTo>
                    <a:pt x="302418" y="279871"/>
                    <a:pt x="308967" y="278308"/>
                    <a:pt x="314325" y="277713"/>
                  </a:cubicBezTo>
                  <a:cubicBezTo>
                    <a:pt x="316408" y="277415"/>
                    <a:pt x="318269" y="277564"/>
                    <a:pt x="319906" y="278160"/>
                  </a:cubicBezTo>
                  <a:cubicBezTo>
                    <a:pt x="321543" y="278755"/>
                    <a:pt x="323031" y="279499"/>
                    <a:pt x="324371" y="280392"/>
                  </a:cubicBezTo>
                  <a:cubicBezTo>
                    <a:pt x="325710" y="281285"/>
                    <a:pt x="327198" y="282103"/>
                    <a:pt x="328835" y="282848"/>
                  </a:cubicBezTo>
                  <a:cubicBezTo>
                    <a:pt x="330473" y="283592"/>
                    <a:pt x="332482" y="283964"/>
                    <a:pt x="334863" y="283964"/>
                  </a:cubicBezTo>
                  <a:cubicBezTo>
                    <a:pt x="336351" y="285452"/>
                    <a:pt x="337244" y="287685"/>
                    <a:pt x="337542" y="290661"/>
                  </a:cubicBezTo>
                  <a:cubicBezTo>
                    <a:pt x="337840" y="293638"/>
                    <a:pt x="337988" y="296168"/>
                    <a:pt x="337988" y="298251"/>
                  </a:cubicBezTo>
                  <a:cubicBezTo>
                    <a:pt x="337988" y="307479"/>
                    <a:pt x="336351" y="316185"/>
                    <a:pt x="333077" y="324371"/>
                  </a:cubicBezTo>
                  <a:cubicBezTo>
                    <a:pt x="329803" y="332556"/>
                    <a:pt x="325487" y="340221"/>
                    <a:pt x="320129" y="347365"/>
                  </a:cubicBezTo>
                  <a:cubicBezTo>
                    <a:pt x="314771" y="354508"/>
                    <a:pt x="308818" y="361206"/>
                    <a:pt x="302270" y="367456"/>
                  </a:cubicBezTo>
                  <a:cubicBezTo>
                    <a:pt x="295721" y="373707"/>
                    <a:pt x="289173" y="379511"/>
                    <a:pt x="282624" y="384869"/>
                  </a:cubicBezTo>
                  <a:cubicBezTo>
                    <a:pt x="273992" y="391715"/>
                    <a:pt x="265881" y="398487"/>
                    <a:pt x="258291" y="405184"/>
                  </a:cubicBezTo>
                  <a:cubicBezTo>
                    <a:pt x="250701" y="411882"/>
                    <a:pt x="241399" y="416719"/>
                    <a:pt x="230386" y="419695"/>
                  </a:cubicBezTo>
                  <a:cubicBezTo>
                    <a:pt x="225326" y="421183"/>
                    <a:pt x="219596" y="422225"/>
                    <a:pt x="213196" y="422820"/>
                  </a:cubicBezTo>
                  <a:cubicBezTo>
                    <a:pt x="206796" y="423416"/>
                    <a:pt x="201067" y="424904"/>
                    <a:pt x="196006" y="427285"/>
                  </a:cubicBezTo>
                  <a:cubicBezTo>
                    <a:pt x="194518" y="427285"/>
                    <a:pt x="191690" y="427360"/>
                    <a:pt x="187523" y="427509"/>
                  </a:cubicBezTo>
                  <a:cubicBezTo>
                    <a:pt x="183356" y="427657"/>
                    <a:pt x="180677" y="427732"/>
                    <a:pt x="179486" y="427732"/>
                  </a:cubicBezTo>
                  <a:cubicBezTo>
                    <a:pt x="174129" y="427732"/>
                    <a:pt x="169589" y="427509"/>
                    <a:pt x="165869" y="427062"/>
                  </a:cubicBezTo>
                  <a:cubicBezTo>
                    <a:pt x="162148" y="426616"/>
                    <a:pt x="158651" y="425946"/>
                    <a:pt x="155376" y="425053"/>
                  </a:cubicBezTo>
                  <a:cubicBezTo>
                    <a:pt x="152102" y="424160"/>
                    <a:pt x="148753" y="422969"/>
                    <a:pt x="145330" y="421481"/>
                  </a:cubicBezTo>
                  <a:cubicBezTo>
                    <a:pt x="141907" y="419993"/>
                    <a:pt x="137666" y="418356"/>
                    <a:pt x="132606" y="416570"/>
                  </a:cubicBezTo>
                  <a:cubicBezTo>
                    <a:pt x="127843" y="414486"/>
                    <a:pt x="123229" y="412923"/>
                    <a:pt x="118765" y="411882"/>
                  </a:cubicBezTo>
                  <a:cubicBezTo>
                    <a:pt x="114300" y="410840"/>
                    <a:pt x="109984" y="408682"/>
                    <a:pt x="105817" y="405408"/>
                  </a:cubicBezTo>
                  <a:lnTo>
                    <a:pt x="52238" y="364331"/>
                  </a:lnTo>
                  <a:cubicBezTo>
                    <a:pt x="43011" y="357485"/>
                    <a:pt x="36165" y="348555"/>
                    <a:pt x="31700" y="337542"/>
                  </a:cubicBezTo>
                  <a:cubicBezTo>
                    <a:pt x="30510" y="334863"/>
                    <a:pt x="28947" y="331217"/>
                    <a:pt x="27012" y="326603"/>
                  </a:cubicBezTo>
                  <a:cubicBezTo>
                    <a:pt x="25077" y="321989"/>
                    <a:pt x="23068" y="317301"/>
                    <a:pt x="20985" y="312539"/>
                  </a:cubicBezTo>
                  <a:cubicBezTo>
                    <a:pt x="18901" y="307776"/>
                    <a:pt x="17115" y="303535"/>
                    <a:pt x="15627" y="299814"/>
                  </a:cubicBezTo>
                  <a:cubicBezTo>
                    <a:pt x="14138" y="296093"/>
                    <a:pt x="13245" y="293935"/>
                    <a:pt x="12948" y="293340"/>
                  </a:cubicBezTo>
                  <a:cubicBezTo>
                    <a:pt x="8781" y="282624"/>
                    <a:pt x="6399" y="271983"/>
                    <a:pt x="5804" y="261416"/>
                  </a:cubicBezTo>
                  <a:cubicBezTo>
                    <a:pt x="5209" y="250850"/>
                    <a:pt x="4465" y="239911"/>
                    <a:pt x="3572" y="228600"/>
                  </a:cubicBezTo>
                  <a:cubicBezTo>
                    <a:pt x="3572" y="228004"/>
                    <a:pt x="3348" y="226591"/>
                    <a:pt x="2902" y="224358"/>
                  </a:cubicBezTo>
                  <a:cubicBezTo>
                    <a:pt x="2455" y="222126"/>
                    <a:pt x="2083" y="219670"/>
                    <a:pt x="1786" y="216991"/>
                  </a:cubicBezTo>
                  <a:cubicBezTo>
                    <a:pt x="1488" y="214312"/>
                    <a:pt x="1190" y="211782"/>
                    <a:pt x="893" y="209401"/>
                  </a:cubicBezTo>
                  <a:cubicBezTo>
                    <a:pt x="595" y="207020"/>
                    <a:pt x="446" y="205531"/>
                    <a:pt x="446" y="204936"/>
                  </a:cubicBezTo>
                  <a:cubicBezTo>
                    <a:pt x="446" y="204638"/>
                    <a:pt x="372" y="202480"/>
                    <a:pt x="223" y="198462"/>
                  </a:cubicBezTo>
                  <a:cubicBezTo>
                    <a:pt x="74" y="194444"/>
                    <a:pt x="0" y="191393"/>
                    <a:pt x="0" y="189309"/>
                  </a:cubicBezTo>
                  <a:cubicBezTo>
                    <a:pt x="0" y="181570"/>
                    <a:pt x="446" y="174650"/>
                    <a:pt x="1339" y="168548"/>
                  </a:cubicBezTo>
                  <a:cubicBezTo>
                    <a:pt x="2232" y="162446"/>
                    <a:pt x="3423" y="156492"/>
                    <a:pt x="4911" y="150688"/>
                  </a:cubicBezTo>
                  <a:cubicBezTo>
                    <a:pt x="6399" y="144884"/>
                    <a:pt x="8185" y="139005"/>
                    <a:pt x="10269" y="133052"/>
                  </a:cubicBezTo>
                  <a:cubicBezTo>
                    <a:pt x="12352" y="127099"/>
                    <a:pt x="14734" y="120551"/>
                    <a:pt x="17413" y="113407"/>
                  </a:cubicBezTo>
                  <a:cubicBezTo>
                    <a:pt x="20687" y="104775"/>
                    <a:pt x="24259" y="94357"/>
                    <a:pt x="28128" y="82153"/>
                  </a:cubicBezTo>
                  <a:cubicBezTo>
                    <a:pt x="31998" y="69949"/>
                    <a:pt x="36760" y="58340"/>
                    <a:pt x="42416" y="47327"/>
                  </a:cubicBezTo>
                  <a:cubicBezTo>
                    <a:pt x="48071" y="36314"/>
                    <a:pt x="54843" y="26938"/>
                    <a:pt x="62731" y="19199"/>
                  </a:cubicBezTo>
                  <a:cubicBezTo>
                    <a:pt x="70619" y="11459"/>
                    <a:pt x="80367" y="7590"/>
                    <a:pt x="91976" y="7590"/>
                  </a:cubicBezTo>
                  <a:cubicBezTo>
                    <a:pt x="96143" y="7590"/>
                    <a:pt x="100161" y="8185"/>
                    <a:pt x="104031" y="9376"/>
                  </a:cubicBezTo>
                  <a:cubicBezTo>
                    <a:pt x="107900" y="10567"/>
                    <a:pt x="111918" y="11162"/>
                    <a:pt x="116086" y="11162"/>
                  </a:cubicBezTo>
                  <a:cubicBezTo>
                    <a:pt x="119062" y="11162"/>
                    <a:pt x="123006" y="10641"/>
                    <a:pt x="127918" y="9599"/>
                  </a:cubicBezTo>
                  <a:cubicBezTo>
                    <a:pt x="132829" y="8557"/>
                    <a:pt x="136475" y="8036"/>
                    <a:pt x="138856" y="8036"/>
                  </a:cubicBezTo>
                  <a:lnTo>
                    <a:pt x="151804" y="8036"/>
                  </a:lnTo>
                  <a:cubicBezTo>
                    <a:pt x="156567" y="7441"/>
                    <a:pt x="161106" y="5953"/>
                    <a:pt x="165422" y="3572"/>
                  </a:cubicBezTo>
                  <a:cubicBezTo>
                    <a:pt x="169738" y="1190"/>
                    <a:pt x="174277" y="0"/>
                    <a:pt x="179040" y="0"/>
                  </a:cubicBezTo>
                  <a:close/>
                  <a:moveTo>
                    <a:pt x="95994" y="13841"/>
                  </a:moveTo>
                  <a:cubicBezTo>
                    <a:pt x="89148" y="13841"/>
                    <a:pt x="83120" y="15106"/>
                    <a:pt x="77911" y="17636"/>
                  </a:cubicBezTo>
                  <a:cubicBezTo>
                    <a:pt x="72702" y="20166"/>
                    <a:pt x="68089" y="23515"/>
                    <a:pt x="64070" y="27682"/>
                  </a:cubicBezTo>
                  <a:cubicBezTo>
                    <a:pt x="60052" y="31849"/>
                    <a:pt x="56406" y="36611"/>
                    <a:pt x="53131" y="41969"/>
                  </a:cubicBezTo>
                  <a:cubicBezTo>
                    <a:pt x="49857" y="47327"/>
                    <a:pt x="46881" y="52834"/>
                    <a:pt x="44202" y="58489"/>
                  </a:cubicBezTo>
                  <a:cubicBezTo>
                    <a:pt x="43309" y="60275"/>
                    <a:pt x="42267" y="62508"/>
                    <a:pt x="41076" y="65186"/>
                  </a:cubicBezTo>
                  <a:cubicBezTo>
                    <a:pt x="39886" y="67865"/>
                    <a:pt x="38769" y="70544"/>
                    <a:pt x="37728" y="73223"/>
                  </a:cubicBezTo>
                  <a:cubicBezTo>
                    <a:pt x="36686" y="75902"/>
                    <a:pt x="35718" y="78283"/>
                    <a:pt x="34826" y="80367"/>
                  </a:cubicBezTo>
                  <a:cubicBezTo>
                    <a:pt x="33933" y="82451"/>
                    <a:pt x="33486" y="83492"/>
                    <a:pt x="33486" y="83492"/>
                  </a:cubicBezTo>
                  <a:lnTo>
                    <a:pt x="33486" y="86171"/>
                  </a:lnTo>
                  <a:lnTo>
                    <a:pt x="57150" y="47327"/>
                  </a:lnTo>
                  <a:cubicBezTo>
                    <a:pt x="59233" y="43755"/>
                    <a:pt x="62061" y="40407"/>
                    <a:pt x="65633" y="37281"/>
                  </a:cubicBezTo>
                  <a:cubicBezTo>
                    <a:pt x="69205" y="34156"/>
                    <a:pt x="73074" y="31254"/>
                    <a:pt x="77242" y="28575"/>
                  </a:cubicBezTo>
                  <a:cubicBezTo>
                    <a:pt x="81409" y="25896"/>
                    <a:pt x="85650" y="23440"/>
                    <a:pt x="89966" y="21208"/>
                  </a:cubicBezTo>
                  <a:cubicBezTo>
                    <a:pt x="94282" y="18975"/>
                    <a:pt x="98077" y="17115"/>
                    <a:pt x="101352" y="15627"/>
                  </a:cubicBezTo>
                  <a:cubicBezTo>
                    <a:pt x="101054" y="14436"/>
                    <a:pt x="100235" y="13841"/>
                    <a:pt x="98896" y="13841"/>
                  </a:cubicBezTo>
                  <a:cubicBezTo>
                    <a:pt x="97557" y="13841"/>
                    <a:pt x="96589" y="13841"/>
                    <a:pt x="95994" y="13841"/>
                  </a:cubicBezTo>
                  <a:close/>
                  <a:moveTo>
                    <a:pt x="168101" y="13841"/>
                  </a:moveTo>
                  <a:cubicBezTo>
                    <a:pt x="165571" y="13841"/>
                    <a:pt x="162892" y="14064"/>
                    <a:pt x="160064" y="14510"/>
                  </a:cubicBezTo>
                  <a:cubicBezTo>
                    <a:pt x="157237" y="14957"/>
                    <a:pt x="154632" y="15627"/>
                    <a:pt x="152251" y="16520"/>
                  </a:cubicBezTo>
                  <a:cubicBezTo>
                    <a:pt x="149870" y="17413"/>
                    <a:pt x="148084" y="18752"/>
                    <a:pt x="146893" y="20538"/>
                  </a:cubicBezTo>
                  <a:lnTo>
                    <a:pt x="150911" y="20538"/>
                  </a:lnTo>
                  <a:cubicBezTo>
                    <a:pt x="155972" y="20538"/>
                    <a:pt x="160809" y="20240"/>
                    <a:pt x="165422" y="19645"/>
                  </a:cubicBezTo>
                  <a:cubicBezTo>
                    <a:pt x="170036" y="19050"/>
                    <a:pt x="174873" y="18752"/>
                    <a:pt x="179933" y="18752"/>
                  </a:cubicBezTo>
                  <a:cubicBezTo>
                    <a:pt x="185291" y="18752"/>
                    <a:pt x="190500" y="19273"/>
                    <a:pt x="195560" y="20315"/>
                  </a:cubicBezTo>
                  <a:cubicBezTo>
                    <a:pt x="200620" y="21357"/>
                    <a:pt x="205680" y="21877"/>
                    <a:pt x="210740" y="21877"/>
                  </a:cubicBezTo>
                  <a:lnTo>
                    <a:pt x="211633" y="21877"/>
                  </a:lnTo>
                  <a:lnTo>
                    <a:pt x="209847" y="20538"/>
                  </a:lnTo>
                  <a:cubicBezTo>
                    <a:pt x="209847" y="20538"/>
                    <a:pt x="209178" y="20315"/>
                    <a:pt x="207838" y="19868"/>
                  </a:cubicBezTo>
                  <a:cubicBezTo>
                    <a:pt x="206499" y="19422"/>
                    <a:pt x="204936" y="18975"/>
                    <a:pt x="203150" y="18529"/>
                  </a:cubicBezTo>
                  <a:cubicBezTo>
                    <a:pt x="201364" y="18082"/>
                    <a:pt x="199504" y="17561"/>
                    <a:pt x="197569" y="16966"/>
                  </a:cubicBezTo>
                  <a:cubicBezTo>
                    <a:pt x="195634" y="16371"/>
                    <a:pt x="194072" y="15924"/>
                    <a:pt x="192881" y="15627"/>
                  </a:cubicBezTo>
                  <a:cubicBezTo>
                    <a:pt x="190797" y="15329"/>
                    <a:pt x="189086" y="15031"/>
                    <a:pt x="187746" y="14734"/>
                  </a:cubicBezTo>
                  <a:cubicBezTo>
                    <a:pt x="186407" y="14436"/>
                    <a:pt x="185142" y="14213"/>
                    <a:pt x="183951" y="14064"/>
                  </a:cubicBezTo>
                  <a:cubicBezTo>
                    <a:pt x="182761" y="13915"/>
                    <a:pt x="181496" y="13841"/>
                    <a:pt x="180156" y="13841"/>
                  </a:cubicBezTo>
                  <a:cubicBezTo>
                    <a:pt x="178817" y="13841"/>
                    <a:pt x="176956" y="13841"/>
                    <a:pt x="174575" y="13841"/>
                  </a:cubicBezTo>
                  <a:cubicBezTo>
                    <a:pt x="172789" y="13841"/>
                    <a:pt x="170631" y="13841"/>
                    <a:pt x="168101" y="13841"/>
                  </a:cubicBezTo>
                  <a:close/>
                  <a:moveTo>
                    <a:pt x="152251" y="413221"/>
                  </a:moveTo>
                  <a:cubicBezTo>
                    <a:pt x="149274" y="413072"/>
                    <a:pt x="147488" y="414188"/>
                    <a:pt x="146893" y="416570"/>
                  </a:cubicBezTo>
                  <a:cubicBezTo>
                    <a:pt x="151953" y="418951"/>
                    <a:pt x="156865" y="420365"/>
                    <a:pt x="161627" y="420811"/>
                  </a:cubicBezTo>
                  <a:cubicBezTo>
                    <a:pt x="166390" y="421258"/>
                    <a:pt x="171747" y="421481"/>
                    <a:pt x="177701" y="421481"/>
                  </a:cubicBezTo>
                  <a:cubicBezTo>
                    <a:pt x="182463" y="421481"/>
                    <a:pt x="187598" y="421481"/>
                    <a:pt x="193104" y="421481"/>
                  </a:cubicBezTo>
                  <a:cubicBezTo>
                    <a:pt x="198611" y="421481"/>
                    <a:pt x="203745" y="420290"/>
                    <a:pt x="208508" y="417909"/>
                  </a:cubicBezTo>
                  <a:cubicBezTo>
                    <a:pt x="200769" y="417909"/>
                    <a:pt x="192583" y="417165"/>
                    <a:pt x="183951" y="415677"/>
                  </a:cubicBezTo>
                  <a:cubicBezTo>
                    <a:pt x="175319" y="414188"/>
                    <a:pt x="167134" y="413444"/>
                    <a:pt x="159395" y="413444"/>
                  </a:cubicBezTo>
                  <a:cubicBezTo>
                    <a:pt x="157609" y="413444"/>
                    <a:pt x="155227" y="413370"/>
                    <a:pt x="152251" y="413221"/>
                  </a:cubicBezTo>
                  <a:close/>
                  <a:moveTo>
                    <a:pt x="284410" y="302716"/>
                  </a:moveTo>
                  <a:cubicBezTo>
                    <a:pt x="282922" y="303907"/>
                    <a:pt x="280690" y="306437"/>
                    <a:pt x="277713" y="310306"/>
                  </a:cubicBezTo>
                  <a:cubicBezTo>
                    <a:pt x="274736" y="314176"/>
                    <a:pt x="271760" y="318343"/>
                    <a:pt x="268783" y="322808"/>
                  </a:cubicBezTo>
                  <a:cubicBezTo>
                    <a:pt x="265807" y="327273"/>
                    <a:pt x="263202" y="331589"/>
                    <a:pt x="260970" y="335756"/>
                  </a:cubicBezTo>
                  <a:cubicBezTo>
                    <a:pt x="258737" y="339923"/>
                    <a:pt x="257621" y="342900"/>
                    <a:pt x="257621" y="344686"/>
                  </a:cubicBezTo>
                  <a:lnTo>
                    <a:pt x="257621" y="345579"/>
                  </a:lnTo>
                  <a:cubicBezTo>
                    <a:pt x="260300" y="343495"/>
                    <a:pt x="262905" y="340667"/>
                    <a:pt x="265435" y="337095"/>
                  </a:cubicBezTo>
                  <a:cubicBezTo>
                    <a:pt x="267965" y="333524"/>
                    <a:pt x="270420" y="329728"/>
                    <a:pt x="272802" y="325710"/>
                  </a:cubicBezTo>
                  <a:cubicBezTo>
                    <a:pt x="275183" y="321692"/>
                    <a:pt x="277341" y="317673"/>
                    <a:pt x="279276" y="313655"/>
                  </a:cubicBezTo>
                  <a:cubicBezTo>
                    <a:pt x="281210" y="309637"/>
                    <a:pt x="282922" y="305990"/>
                    <a:pt x="284410" y="302716"/>
                  </a:cubicBezTo>
                  <a:close/>
                  <a:moveTo>
                    <a:pt x="293340" y="13841"/>
                  </a:moveTo>
                  <a:cubicBezTo>
                    <a:pt x="290066" y="13841"/>
                    <a:pt x="286494" y="15031"/>
                    <a:pt x="282624" y="17413"/>
                  </a:cubicBezTo>
                  <a:lnTo>
                    <a:pt x="276374" y="33040"/>
                  </a:lnTo>
                  <a:cubicBezTo>
                    <a:pt x="275778" y="34528"/>
                    <a:pt x="274811" y="36537"/>
                    <a:pt x="273471" y="39067"/>
                  </a:cubicBezTo>
                  <a:cubicBezTo>
                    <a:pt x="272132" y="41597"/>
                    <a:pt x="270420" y="43309"/>
                    <a:pt x="268337" y="44202"/>
                  </a:cubicBezTo>
                  <a:cubicBezTo>
                    <a:pt x="268039" y="44499"/>
                    <a:pt x="267072" y="44499"/>
                    <a:pt x="265435" y="44202"/>
                  </a:cubicBezTo>
                  <a:cubicBezTo>
                    <a:pt x="263798" y="43904"/>
                    <a:pt x="262681" y="43904"/>
                    <a:pt x="262086" y="44202"/>
                  </a:cubicBezTo>
                  <a:cubicBezTo>
                    <a:pt x="261788" y="44202"/>
                    <a:pt x="261044" y="44723"/>
                    <a:pt x="259854" y="45764"/>
                  </a:cubicBezTo>
                  <a:cubicBezTo>
                    <a:pt x="258663" y="46806"/>
                    <a:pt x="257919" y="47327"/>
                    <a:pt x="257621" y="47327"/>
                  </a:cubicBezTo>
                  <a:cubicBezTo>
                    <a:pt x="257324" y="47327"/>
                    <a:pt x="256579" y="47104"/>
                    <a:pt x="255389" y="46657"/>
                  </a:cubicBezTo>
                  <a:cubicBezTo>
                    <a:pt x="254198" y="46211"/>
                    <a:pt x="253305" y="45839"/>
                    <a:pt x="252710" y="45541"/>
                  </a:cubicBezTo>
                  <a:cubicBezTo>
                    <a:pt x="251817" y="45243"/>
                    <a:pt x="249733" y="44351"/>
                    <a:pt x="246459" y="42862"/>
                  </a:cubicBezTo>
                  <a:cubicBezTo>
                    <a:pt x="243185" y="41374"/>
                    <a:pt x="239687" y="39886"/>
                    <a:pt x="235967" y="38397"/>
                  </a:cubicBezTo>
                  <a:cubicBezTo>
                    <a:pt x="232246" y="36909"/>
                    <a:pt x="228823" y="35495"/>
                    <a:pt x="225698" y="34156"/>
                  </a:cubicBezTo>
                  <a:cubicBezTo>
                    <a:pt x="222572" y="32816"/>
                    <a:pt x="220563" y="31998"/>
                    <a:pt x="219670" y="31700"/>
                  </a:cubicBezTo>
                  <a:cubicBezTo>
                    <a:pt x="213122" y="29021"/>
                    <a:pt x="207392" y="27235"/>
                    <a:pt x="202480" y="26342"/>
                  </a:cubicBezTo>
                  <a:cubicBezTo>
                    <a:pt x="197569" y="25449"/>
                    <a:pt x="191690" y="25003"/>
                    <a:pt x="184844" y="25003"/>
                  </a:cubicBezTo>
                  <a:cubicBezTo>
                    <a:pt x="179486" y="25003"/>
                    <a:pt x="174352" y="25301"/>
                    <a:pt x="169441" y="25896"/>
                  </a:cubicBezTo>
                  <a:cubicBezTo>
                    <a:pt x="164529" y="26491"/>
                    <a:pt x="159395" y="26789"/>
                    <a:pt x="154037" y="26789"/>
                  </a:cubicBezTo>
                  <a:cubicBezTo>
                    <a:pt x="150763" y="26789"/>
                    <a:pt x="147637" y="26491"/>
                    <a:pt x="144661" y="25896"/>
                  </a:cubicBezTo>
                  <a:cubicBezTo>
                    <a:pt x="141684" y="25301"/>
                    <a:pt x="138559" y="25003"/>
                    <a:pt x="135285" y="25003"/>
                  </a:cubicBezTo>
                  <a:cubicBezTo>
                    <a:pt x="132606" y="25003"/>
                    <a:pt x="128736" y="25152"/>
                    <a:pt x="123676" y="25449"/>
                  </a:cubicBezTo>
                  <a:cubicBezTo>
                    <a:pt x="118616" y="25747"/>
                    <a:pt x="113481" y="26268"/>
                    <a:pt x="108272" y="27012"/>
                  </a:cubicBezTo>
                  <a:cubicBezTo>
                    <a:pt x="103063" y="27756"/>
                    <a:pt x="98152" y="28798"/>
                    <a:pt x="93538" y="30137"/>
                  </a:cubicBezTo>
                  <a:cubicBezTo>
                    <a:pt x="88925" y="31477"/>
                    <a:pt x="85725" y="33040"/>
                    <a:pt x="83939" y="34826"/>
                  </a:cubicBezTo>
                  <a:cubicBezTo>
                    <a:pt x="77986" y="40481"/>
                    <a:pt x="71512" y="46732"/>
                    <a:pt x="64517" y="53578"/>
                  </a:cubicBezTo>
                  <a:cubicBezTo>
                    <a:pt x="57522" y="60424"/>
                    <a:pt x="51941" y="67717"/>
                    <a:pt x="47774" y="75456"/>
                  </a:cubicBezTo>
                  <a:cubicBezTo>
                    <a:pt x="46881" y="77242"/>
                    <a:pt x="45243" y="80367"/>
                    <a:pt x="42862" y="84832"/>
                  </a:cubicBezTo>
                  <a:cubicBezTo>
                    <a:pt x="40481" y="89297"/>
                    <a:pt x="38025" y="94059"/>
                    <a:pt x="35495" y="99119"/>
                  </a:cubicBezTo>
                  <a:cubicBezTo>
                    <a:pt x="32965" y="104179"/>
                    <a:pt x="30658" y="108942"/>
                    <a:pt x="28575" y="113407"/>
                  </a:cubicBezTo>
                  <a:cubicBezTo>
                    <a:pt x="26491" y="117872"/>
                    <a:pt x="25003" y="120997"/>
                    <a:pt x="24110" y="122783"/>
                  </a:cubicBezTo>
                  <a:cubicBezTo>
                    <a:pt x="23217" y="127545"/>
                    <a:pt x="22398" y="131713"/>
                    <a:pt x="21654" y="135284"/>
                  </a:cubicBezTo>
                  <a:cubicBezTo>
                    <a:pt x="20910" y="138856"/>
                    <a:pt x="20240" y="142428"/>
                    <a:pt x="19645" y="146000"/>
                  </a:cubicBezTo>
                  <a:cubicBezTo>
                    <a:pt x="19050" y="149572"/>
                    <a:pt x="18529" y="153516"/>
                    <a:pt x="18082" y="157832"/>
                  </a:cubicBezTo>
                  <a:cubicBezTo>
                    <a:pt x="17636" y="162148"/>
                    <a:pt x="17264" y="167283"/>
                    <a:pt x="16966" y="173236"/>
                  </a:cubicBezTo>
                  <a:cubicBezTo>
                    <a:pt x="15478" y="181570"/>
                    <a:pt x="14362" y="191095"/>
                    <a:pt x="13618" y="201811"/>
                  </a:cubicBezTo>
                  <a:cubicBezTo>
                    <a:pt x="12873" y="212526"/>
                    <a:pt x="12501" y="222051"/>
                    <a:pt x="12501" y="230386"/>
                  </a:cubicBezTo>
                  <a:cubicBezTo>
                    <a:pt x="12501" y="236339"/>
                    <a:pt x="13320" y="242738"/>
                    <a:pt x="14957" y="249585"/>
                  </a:cubicBezTo>
                  <a:cubicBezTo>
                    <a:pt x="16594" y="256431"/>
                    <a:pt x="18603" y="263277"/>
                    <a:pt x="20985" y="270123"/>
                  </a:cubicBezTo>
                  <a:cubicBezTo>
                    <a:pt x="23366" y="276969"/>
                    <a:pt x="25970" y="283666"/>
                    <a:pt x="28798" y="290215"/>
                  </a:cubicBezTo>
                  <a:cubicBezTo>
                    <a:pt x="31626" y="296763"/>
                    <a:pt x="34230" y="302567"/>
                    <a:pt x="36611" y="307627"/>
                  </a:cubicBezTo>
                  <a:cubicBezTo>
                    <a:pt x="39886" y="314474"/>
                    <a:pt x="43309" y="321915"/>
                    <a:pt x="46881" y="329952"/>
                  </a:cubicBezTo>
                  <a:cubicBezTo>
                    <a:pt x="50452" y="337988"/>
                    <a:pt x="55364" y="344686"/>
                    <a:pt x="61615" y="350044"/>
                  </a:cubicBezTo>
                  <a:cubicBezTo>
                    <a:pt x="63103" y="351532"/>
                    <a:pt x="66079" y="354062"/>
                    <a:pt x="70544" y="357634"/>
                  </a:cubicBezTo>
                  <a:cubicBezTo>
                    <a:pt x="75009" y="361206"/>
                    <a:pt x="79697" y="365150"/>
                    <a:pt x="84609" y="369466"/>
                  </a:cubicBezTo>
                  <a:cubicBezTo>
                    <a:pt x="89520" y="373782"/>
                    <a:pt x="94282" y="377800"/>
                    <a:pt x="98896" y="381521"/>
                  </a:cubicBezTo>
                  <a:cubicBezTo>
                    <a:pt x="103510" y="385241"/>
                    <a:pt x="106858" y="387995"/>
                    <a:pt x="108942" y="389781"/>
                  </a:cubicBezTo>
                  <a:cubicBezTo>
                    <a:pt x="112216" y="392162"/>
                    <a:pt x="115044" y="393650"/>
                    <a:pt x="117425" y="394245"/>
                  </a:cubicBezTo>
                  <a:cubicBezTo>
                    <a:pt x="119806" y="394841"/>
                    <a:pt x="123378" y="395883"/>
                    <a:pt x="128141" y="397371"/>
                  </a:cubicBezTo>
                  <a:cubicBezTo>
                    <a:pt x="133201" y="399157"/>
                    <a:pt x="138261" y="400943"/>
                    <a:pt x="143321" y="402729"/>
                  </a:cubicBezTo>
                  <a:cubicBezTo>
                    <a:pt x="148381" y="404515"/>
                    <a:pt x="153739" y="405408"/>
                    <a:pt x="159395" y="405408"/>
                  </a:cubicBezTo>
                  <a:cubicBezTo>
                    <a:pt x="163562" y="405408"/>
                    <a:pt x="167655" y="405110"/>
                    <a:pt x="171673" y="404515"/>
                  </a:cubicBezTo>
                  <a:cubicBezTo>
                    <a:pt x="175691" y="403919"/>
                    <a:pt x="179784" y="403622"/>
                    <a:pt x="183951" y="403622"/>
                  </a:cubicBezTo>
                  <a:cubicBezTo>
                    <a:pt x="188416" y="403622"/>
                    <a:pt x="192881" y="403919"/>
                    <a:pt x="197346" y="404515"/>
                  </a:cubicBezTo>
                  <a:cubicBezTo>
                    <a:pt x="201811" y="405110"/>
                    <a:pt x="206276" y="405408"/>
                    <a:pt x="210740" y="405408"/>
                  </a:cubicBezTo>
                  <a:cubicBezTo>
                    <a:pt x="215801" y="405408"/>
                    <a:pt x="221456" y="404887"/>
                    <a:pt x="227707" y="403845"/>
                  </a:cubicBezTo>
                  <a:cubicBezTo>
                    <a:pt x="233958" y="402803"/>
                    <a:pt x="239167" y="400645"/>
                    <a:pt x="243334" y="397371"/>
                  </a:cubicBezTo>
                  <a:lnTo>
                    <a:pt x="276374" y="373707"/>
                  </a:lnTo>
                  <a:cubicBezTo>
                    <a:pt x="278457" y="371326"/>
                    <a:pt x="280764" y="369391"/>
                    <a:pt x="283294" y="367903"/>
                  </a:cubicBezTo>
                  <a:cubicBezTo>
                    <a:pt x="285824" y="366415"/>
                    <a:pt x="288280" y="364182"/>
                    <a:pt x="290661" y="361206"/>
                  </a:cubicBezTo>
                  <a:cubicBezTo>
                    <a:pt x="293340" y="357634"/>
                    <a:pt x="296242" y="353467"/>
                    <a:pt x="299368" y="348704"/>
                  </a:cubicBezTo>
                  <a:cubicBezTo>
                    <a:pt x="302493" y="343942"/>
                    <a:pt x="305395" y="339030"/>
                    <a:pt x="308074" y="333970"/>
                  </a:cubicBezTo>
                  <a:cubicBezTo>
                    <a:pt x="310753" y="328910"/>
                    <a:pt x="312985" y="323701"/>
                    <a:pt x="314771" y="318343"/>
                  </a:cubicBezTo>
                  <a:cubicBezTo>
                    <a:pt x="316557" y="312985"/>
                    <a:pt x="317450" y="307776"/>
                    <a:pt x="317450" y="302716"/>
                  </a:cubicBezTo>
                  <a:cubicBezTo>
                    <a:pt x="317450" y="298549"/>
                    <a:pt x="315367" y="296168"/>
                    <a:pt x="311199" y="295572"/>
                  </a:cubicBezTo>
                  <a:cubicBezTo>
                    <a:pt x="307032" y="294977"/>
                    <a:pt x="303311" y="294679"/>
                    <a:pt x="300037" y="294679"/>
                  </a:cubicBezTo>
                  <a:cubicBezTo>
                    <a:pt x="297656" y="294679"/>
                    <a:pt x="296317" y="295052"/>
                    <a:pt x="296019" y="295796"/>
                  </a:cubicBezTo>
                  <a:cubicBezTo>
                    <a:pt x="295721" y="296540"/>
                    <a:pt x="294977" y="297805"/>
                    <a:pt x="293786" y="299591"/>
                  </a:cubicBezTo>
                  <a:cubicBezTo>
                    <a:pt x="292298" y="301674"/>
                    <a:pt x="290289" y="304800"/>
                    <a:pt x="287759" y="308967"/>
                  </a:cubicBezTo>
                  <a:cubicBezTo>
                    <a:pt x="285229" y="313134"/>
                    <a:pt x="282624" y="317376"/>
                    <a:pt x="279945" y="321692"/>
                  </a:cubicBezTo>
                  <a:cubicBezTo>
                    <a:pt x="277267" y="326008"/>
                    <a:pt x="274811" y="330026"/>
                    <a:pt x="272578" y="333747"/>
                  </a:cubicBezTo>
                  <a:cubicBezTo>
                    <a:pt x="270346" y="337468"/>
                    <a:pt x="268932" y="339774"/>
                    <a:pt x="268337" y="340667"/>
                  </a:cubicBezTo>
                  <a:cubicBezTo>
                    <a:pt x="268337" y="341263"/>
                    <a:pt x="267742" y="342304"/>
                    <a:pt x="266551" y="343793"/>
                  </a:cubicBezTo>
                  <a:cubicBezTo>
                    <a:pt x="265360" y="345281"/>
                    <a:pt x="264467" y="346323"/>
                    <a:pt x="263872" y="346918"/>
                  </a:cubicBezTo>
                  <a:lnTo>
                    <a:pt x="262086" y="348704"/>
                  </a:lnTo>
                  <a:cubicBezTo>
                    <a:pt x="251668" y="357336"/>
                    <a:pt x="239762" y="364777"/>
                    <a:pt x="226367" y="371028"/>
                  </a:cubicBezTo>
                  <a:cubicBezTo>
                    <a:pt x="212973" y="377279"/>
                    <a:pt x="199429" y="380404"/>
                    <a:pt x="185737" y="380404"/>
                  </a:cubicBezTo>
                  <a:cubicBezTo>
                    <a:pt x="176808" y="380404"/>
                    <a:pt x="168101" y="378693"/>
                    <a:pt x="159618" y="375270"/>
                  </a:cubicBezTo>
                  <a:cubicBezTo>
                    <a:pt x="151135" y="371847"/>
                    <a:pt x="143024" y="367382"/>
                    <a:pt x="135285" y="361875"/>
                  </a:cubicBezTo>
                  <a:cubicBezTo>
                    <a:pt x="127545" y="356369"/>
                    <a:pt x="120551" y="350118"/>
                    <a:pt x="114300" y="343123"/>
                  </a:cubicBezTo>
                  <a:cubicBezTo>
                    <a:pt x="108049" y="336128"/>
                    <a:pt x="102691" y="329059"/>
                    <a:pt x="98226" y="321915"/>
                  </a:cubicBezTo>
                  <a:cubicBezTo>
                    <a:pt x="97333" y="320427"/>
                    <a:pt x="95250" y="317004"/>
                    <a:pt x="91976" y="311646"/>
                  </a:cubicBezTo>
                  <a:cubicBezTo>
                    <a:pt x="88701" y="306288"/>
                    <a:pt x="85129" y="300335"/>
                    <a:pt x="81260" y="293786"/>
                  </a:cubicBezTo>
                  <a:cubicBezTo>
                    <a:pt x="77390" y="287238"/>
                    <a:pt x="73595" y="280838"/>
                    <a:pt x="69875" y="274588"/>
                  </a:cubicBezTo>
                  <a:cubicBezTo>
                    <a:pt x="66154" y="268337"/>
                    <a:pt x="63401" y="263574"/>
                    <a:pt x="61615" y="260300"/>
                  </a:cubicBezTo>
                  <a:cubicBezTo>
                    <a:pt x="61615" y="259110"/>
                    <a:pt x="61168" y="258068"/>
                    <a:pt x="60275" y="257175"/>
                  </a:cubicBezTo>
                  <a:cubicBezTo>
                    <a:pt x="59680" y="255686"/>
                    <a:pt x="58787" y="253603"/>
                    <a:pt x="57596" y="250924"/>
                  </a:cubicBezTo>
                  <a:cubicBezTo>
                    <a:pt x="56406" y="248245"/>
                    <a:pt x="55661" y="246608"/>
                    <a:pt x="55364" y="246013"/>
                  </a:cubicBezTo>
                  <a:cubicBezTo>
                    <a:pt x="51792" y="236190"/>
                    <a:pt x="49336" y="225623"/>
                    <a:pt x="47997" y="214312"/>
                  </a:cubicBezTo>
                  <a:cubicBezTo>
                    <a:pt x="46657" y="203001"/>
                    <a:pt x="45988" y="191988"/>
                    <a:pt x="45988" y="181272"/>
                  </a:cubicBezTo>
                  <a:cubicBezTo>
                    <a:pt x="45988" y="175319"/>
                    <a:pt x="47178" y="167431"/>
                    <a:pt x="49560" y="157609"/>
                  </a:cubicBezTo>
                  <a:cubicBezTo>
                    <a:pt x="51941" y="147786"/>
                    <a:pt x="55141" y="137815"/>
                    <a:pt x="59159" y="127694"/>
                  </a:cubicBezTo>
                  <a:cubicBezTo>
                    <a:pt x="63177" y="117574"/>
                    <a:pt x="67717" y="108123"/>
                    <a:pt x="72777" y="99342"/>
                  </a:cubicBezTo>
                  <a:cubicBezTo>
                    <a:pt x="77837" y="90562"/>
                    <a:pt x="83046" y="84236"/>
                    <a:pt x="88404" y="80367"/>
                  </a:cubicBezTo>
                  <a:cubicBezTo>
                    <a:pt x="91380" y="78283"/>
                    <a:pt x="95547" y="76051"/>
                    <a:pt x="100905" y="73670"/>
                  </a:cubicBezTo>
                  <a:cubicBezTo>
                    <a:pt x="106263" y="71288"/>
                    <a:pt x="111918" y="69056"/>
                    <a:pt x="117872" y="66972"/>
                  </a:cubicBezTo>
                  <a:cubicBezTo>
                    <a:pt x="123825" y="64889"/>
                    <a:pt x="129629" y="62954"/>
                    <a:pt x="135285" y="61168"/>
                  </a:cubicBezTo>
                  <a:cubicBezTo>
                    <a:pt x="140940" y="59382"/>
                    <a:pt x="145851" y="57894"/>
                    <a:pt x="150018" y="56703"/>
                  </a:cubicBezTo>
                  <a:cubicBezTo>
                    <a:pt x="155079" y="55215"/>
                    <a:pt x="159916" y="53280"/>
                    <a:pt x="164529" y="50899"/>
                  </a:cubicBezTo>
                  <a:cubicBezTo>
                    <a:pt x="169143" y="48518"/>
                    <a:pt x="173980" y="47327"/>
                    <a:pt x="179040" y="47327"/>
                  </a:cubicBezTo>
                  <a:cubicBezTo>
                    <a:pt x="184993" y="47327"/>
                    <a:pt x="192137" y="48592"/>
                    <a:pt x="200471" y="51122"/>
                  </a:cubicBezTo>
                  <a:cubicBezTo>
                    <a:pt x="208806" y="53652"/>
                    <a:pt x="217066" y="57001"/>
                    <a:pt x="225251" y="61168"/>
                  </a:cubicBezTo>
                  <a:cubicBezTo>
                    <a:pt x="233437" y="65335"/>
                    <a:pt x="241027" y="69949"/>
                    <a:pt x="248022" y="75009"/>
                  </a:cubicBezTo>
                  <a:cubicBezTo>
                    <a:pt x="255017" y="80069"/>
                    <a:pt x="260300" y="84981"/>
                    <a:pt x="263872" y="89743"/>
                  </a:cubicBezTo>
                  <a:cubicBezTo>
                    <a:pt x="265956" y="92720"/>
                    <a:pt x="267444" y="95994"/>
                    <a:pt x="268337" y="99566"/>
                  </a:cubicBezTo>
                  <a:cubicBezTo>
                    <a:pt x="269230" y="103138"/>
                    <a:pt x="270048" y="106709"/>
                    <a:pt x="270793" y="110281"/>
                  </a:cubicBezTo>
                  <a:cubicBezTo>
                    <a:pt x="271537" y="113853"/>
                    <a:pt x="272430" y="117425"/>
                    <a:pt x="273471" y="120997"/>
                  </a:cubicBezTo>
                  <a:cubicBezTo>
                    <a:pt x="274513" y="124569"/>
                    <a:pt x="275927" y="127843"/>
                    <a:pt x="277713" y="130820"/>
                  </a:cubicBezTo>
                  <a:cubicBezTo>
                    <a:pt x="278308" y="130820"/>
                    <a:pt x="279499" y="130894"/>
                    <a:pt x="281285" y="131043"/>
                  </a:cubicBezTo>
                  <a:cubicBezTo>
                    <a:pt x="283071" y="131192"/>
                    <a:pt x="284261" y="131266"/>
                    <a:pt x="284857" y="131266"/>
                  </a:cubicBezTo>
                  <a:cubicBezTo>
                    <a:pt x="291405" y="131266"/>
                    <a:pt x="296465" y="129555"/>
                    <a:pt x="300037" y="126132"/>
                  </a:cubicBezTo>
                  <a:cubicBezTo>
                    <a:pt x="303609" y="122709"/>
                    <a:pt x="306214" y="118467"/>
                    <a:pt x="307851" y="113407"/>
                  </a:cubicBezTo>
                  <a:cubicBezTo>
                    <a:pt x="309488" y="108347"/>
                    <a:pt x="310455" y="102914"/>
                    <a:pt x="310753" y="97110"/>
                  </a:cubicBezTo>
                  <a:cubicBezTo>
                    <a:pt x="311051" y="91306"/>
                    <a:pt x="311199" y="85874"/>
                    <a:pt x="311199" y="80813"/>
                  </a:cubicBezTo>
                  <a:lnTo>
                    <a:pt x="311199" y="66079"/>
                  </a:lnTo>
                  <a:cubicBezTo>
                    <a:pt x="310902" y="63996"/>
                    <a:pt x="310306" y="60945"/>
                    <a:pt x="309413" y="56926"/>
                  </a:cubicBezTo>
                  <a:cubicBezTo>
                    <a:pt x="308520" y="52908"/>
                    <a:pt x="307553" y="48815"/>
                    <a:pt x="306511" y="44648"/>
                  </a:cubicBezTo>
                  <a:cubicBezTo>
                    <a:pt x="305469" y="40481"/>
                    <a:pt x="304428" y="36686"/>
                    <a:pt x="303386" y="33263"/>
                  </a:cubicBezTo>
                  <a:cubicBezTo>
                    <a:pt x="302344" y="29840"/>
                    <a:pt x="301674" y="27682"/>
                    <a:pt x="301377" y="26789"/>
                  </a:cubicBezTo>
                  <a:lnTo>
                    <a:pt x="295126" y="14287"/>
                  </a:lnTo>
                  <a:lnTo>
                    <a:pt x="294233" y="14287"/>
                  </a:lnTo>
                  <a:cubicBezTo>
                    <a:pt x="293935" y="14287"/>
                    <a:pt x="293638" y="14138"/>
                    <a:pt x="293340" y="13841"/>
                  </a:cubicBezTo>
                  <a:close/>
                  <a:moveTo>
                    <a:pt x="308074" y="15627"/>
                  </a:moveTo>
                  <a:lnTo>
                    <a:pt x="308074" y="20538"/>
                  </a:lnTo>
                  <a:lnTo>
                    <a:pt x="315664" y="51792"/>
                  </a:lnTo>
                  <a:lnTo>
                    <a:pt x="315664" y="53578"/>
                  </a:lnTo>
                  <a:cubicBezTo>
                    <a:pt x="316855" y="53280"/>
                    <a:pt x="317450" y="52238"/>
                    <a:pt x="317450" y="50452"/>
                  </a:cubicBezTo>
                  <a:cubicBezTo>
                    <a:pt x="317450" y="45095"/>
                    <a:pt x="316632" y="39216"/>
                    <a:pt x="314994" y="32816"/>
                  </a:cubicBezTo>
                  <a:cubicBezTo>
                    <a:pt x="313357" y="26417"/>
                    <a:pt x="311051" y="20687"/>
                    <a:pt x="308074" y="15627"/>
                  </a:cubicBezTo>
                  <a:close/>
                  <a:moveTo>
                    <a:pt x="178593" y="53131"/>
                  </a:moveTo>
                  <a:lnTo>
                    <a:pt x="178593" y="55364"/>
                  </a:lnTo>
                  <a:cubicBezTo>
                    <a:pt x="180379" y="55364"/>
                    <a:pt x="182165" y="55513"/>
                    <a:pt x="183951" y="55810"/>
                  </a:cubicBezTo>
                  <a:cubicBezTo>
                    <a:pt x="185440" y="56108"/>
                    <a:pt x="187002" y="56331"/>
                    <a:pt x="188639" y="56480"/>
                  </a:cubicBezTo>
                  <a:cubicBezTo>
                    <a:pt x="190277" y="56629"/>
                    <a:pt x="191690" y="56703"/>
                    <a:pt x="192881" y="56703"/>
                  </a:cubicBezTo>
                  <a:lnTo>
                    <a:pt x="195113" y="56703"/>
                  </a:lnTo>
                  <a:lnTo>
                    <a:pt x="197346" y="56703"/>
                  </a:lnTo>
                  <a:cubicBezTo>
                    <a:pt x="194965" y="54917"/>
                    <a:pt x="191988" y="53876"/>
                    <a:pt x="188416" y="53578"/>
                  </a:cubicBezTo>
                  <a:cubicBezTo>
                    <a:pt x="184844" y="53280"/>
                    <a:pt x="181570" y="53131"/>
                    <a:pt x="178593" y="53131"/>
                  </a:cubicBezTo>
                  <a:close/>
                  <a:moveTo>
                    <a:pt x="171450" y="61168"/>
                  </a:moveTo>
                  <a:cubicBezTo>
                    <a:pt x="170259" y="61168"/>
                    <a:pt x="168324" y="61243"/>
                    <a:pt x="165645" y="61391"/>
                  </a:cubicBezTo>
                  <a:cubicBezTo>
                    <a:pt x="162967" y="61540"/>
                    <a:pt x="160213" y="61912"/>
                    <a:pt x="157385" y="62508"/>
                  </a:cubicBezTo>
                  <a:cubicBezTo>
                    <a:pt x="154558" y="63103"/>
                    <a:pt x="152028" y="63921"/>
                    <a:pt x="149795" y="64963"/>
                  </a:cubicBezTo>
                  <a:cubicBezTo>
                    <a:pt x="147563" y="66005"/>
                    <a:pt x="146447" y="67568"/>
                    <a:pt x="146447" y="69651"/>
                  </a:cubicBezTo>
                  <a:cubicBezTo>
                    <a:pt x="146744" y="69651"/>
                    <a:pt x="147116" y="69577"/>
                    <a:pt x="147563" y="69428"/>
                  </a:cubicBezTo>
                  <a:cubicBezTo>
                    <a:pt x="148009" y="69279"/>
                    <a:pt x="148381" y="69205"/>
                    <a:pt x="148679" y="69205"/>
                  </a:cubicBezTo>
                  <a:cubicBezTo>
                    <a:pt x="149274" y="69205"/>
                    <a:pt x="151060" y="68982"/>
                    <a:pt x="154037" y="68535"/>
                  </a:cubicBezTo>
                  <a:cubicBezTo>
                    <a:pt x="157013" y="68089"/>
                    <a:pt x="158799" y="67865"/>
                    <a:pt x="159395" y="67865"/>
                  </a:cubicBezTo>
                  <a:cubicBezTo>
                    <a:pt x="160883" y="67568"/>
                    <a:pt x="163636" y="67270"/>
                    <a:pt x="167655" y="66972"/>
                  </a:cubicBezTo>
                  <a:cubicBezTo>
                    <a:pt x="171673" y="66675"/>
                    <a:pt x="175840" y="66377"/>
                    <a:pt x="180156" y="66079"/>
                  </a:cubicBezTo>
                  <a:cubicBezTo>
                    <a:pt x="184472" y="65782"/>
                    <a:pt x="188565" y="65484"/>
                    <a:pt x="192435" y="65186"/>
                  </a:cubicBezTo>
                  <a:cubicBezTo>
                    <a:pt x="196304" y="64889"/>
                    <a:pt x="198983" y="64740"/>
                    <a:pt x="200471" y="64740"/>
                  </a:cubicBezTo>
                  <a:cubicBezTo>
                    <a:pt x="195709" y="63252"/>
                    <a:pt x="190872" y="62284"/>
                    <a:pt x="185960" y="61838"/>
                  </a:cubicBezTo>
                  <a:cubicBezTo>
                    <a:pt x="181049" y="61391"/>
                    <a:pt x="176212" y="61168"/>
                    <a:pt x="171450" y="61168"/>
                  </a:cubicBezTo>
                  <a:close/>
                  <a:moveTo>
                    <a:pt x="116979" y="78581"/>
                  </a:moveTo>
                  <a:cubicBezTo>
                    <a:pt x="114002" y="78581"/>
                    <a:pt x="110802" y="79846"/>
                    <a:pt x="107379" y="82376"/>
                  </a:cubicBezTo>
                  <a:cubicBezTo>
                    <a:pt x="103956" y="84906"/>
                    <a:pt x="101352" y="87362"/>
                    <a:pt x="99566" y="89743"/>
                  </a:cubicBezTo>
                  <a:lnTo>
                    <a:pt x="115193" y="80367"/>
                  </a:lnTo>
                  <a:cubicBezTo>
                    <a:pt x="115788" y="80069"/>
                    <a:pt x="116383" y="79772"/>
                    <a:pt x="116979" y="79474"/>
                  </a:cubicBezTo>
                  <a:cubicBezTo>
                    <a:pt x="117574" y="79176"/>
                    <a:pt x="118169" y="79027"/>
                    <a:pt x="118765" y="79027"/>
                  </a:cubicBezTo>
                  <a:cubicBezTo>
                    <a:pt x="118467" y="79027"/>
                    <a:pt x="118169" y="78953"/>
                    <a:pt x="117872" y="78804"/>
                  </a:cubicBezTo>
                  <a:cubicBezTo>
                    <a:pt x="117574" y="78655"/>
                    <a:pt x="117276" y="78581"/>
                    <a:pt x="116979" y="78581"/>
                  </a:cubicBezTo>
                  <a:close/>
                  <a:moveTo>
                    <a:pt x="54024" y="170110"/>
                  </a:moveTo>
                  <a:cubicBezTo>
                    <a:pt x="52536" y="172194"/>
                    <a:pt x="51866" y="174575"/>
                    <a:pt x="52015" y="177254"/>
                  </a:cubicBezTo>
                  <a:cubicBezTo>
                    <a:pt x="52164" y="179933"/>
                    <a:pt x="52238" y="182314"/>
                    <a:pt x="52238" y="184398"/>
                  </a:cubicBezTo>
                  <a:cubicBezTo>
                    <a:pt x="52238" y="187672"/>
                    <a:pt x="52238" y="190649"/>
                    <a:pt x="52238" y="193327"/>
                  </a:cubicBezTo>
                  <a:cubicBezTo>
                    <a:pt x="52238" y="196006"/>
                    <a:pt x="52834" y="198834"/>
                    <a:pt x="54024" y="201811"/>
                  </a:cubicBezTo>
                  <a:lnTo>
                    <a:pt x="54024" y="170110"/>
                  </a:lnTo>
                  <a:close/>
                  <a:moveTo>
                    <a:pt x="105370" y="312204"/>
                  </a:moveTo>
                  <a:cubicBezTo>
                    <a:pt x="104775" y="312576"/>
                    <a:pt x="104328" y="313432"/>
                    <a:pt x="104031" y="314771"/>
                  </a:cubicBezTo>
                  <a:cubicBezTo>
                    <a:pt x="104031" y="316855"/>
                    <a:pt x="105444" y="319906"/>
                    <a:pt x="108272" y="323924"/>
                  </a:cubicBezTo>
                  <a:cubicBezTo>
                    <a:pt x="111100" y="327943"/>
                    <a:pt x="114523" y="332035"/>
                    <a:pt x="118541" y="336202"/>
                  </a:cubicBezTo>
                  <a:cubicBezTo>
                    <a:pt x="122560" y="340370"/>
                    <a:pt x="126801" y="344016"/>
                    <a:pt x="131266" y="347141"/>
                  </a:cubicBezTo>
                  <a:cubicBezTo>
                    <a:pt x="135731" y="350267"/>
                    <a:pt x="139601" y="351829"/>
                    <a:pt x="142875" y="351829"/>
                  </a:cubicBezTo>
                  <a:cubicBezTo>
                    <a:pt x="143470" y="351829"/>
                    <a:pt x="143842" y="351681"/>
                    <a:pt x="143991" y="351383"/>
                  </a:cubicBezTo>
                  <a:cubicBezTo>
                    <a:pt x="144140" y="351085"/>
                    <a:pt x="143619" y="350192"/>
                    <a:pt x="142428" y="348704"/>
                  </a:cubicBezTo>
                  <a:cubicBezTo>
                    <a:pt x="141833" y="348406"/>
                    <a:pt x="140866" y="347737"/>
                    <a:pt x="139526" y="346695"/>
                  </a:cubicBezTo>
                  <a:cubicBezTo>
                    <a:pt x="138187" y="345653"/>
                    <a:pt x="136698" y="344462"/>
                    <a:pt x="135061" y="343123"/>
                  </a:cubicBezTo>
                  <a:cubicBezTo>
                    <a:pt x="133424" y="341784"/>
                    <a:pt x="131936" y="340593"/>
                    <a:pt x="130596" y="339551"/>
                  </a:cubicBezTo>
                  <a:cubicBezTo>
                    <a:pt x="129257" y="338509"/>
                    <a:pt x="128438" y="337840"/>
                    <a:pt x="128141" y="337542"/>
                  </a:cubicBezTo>
                  <a:cubicBezTo>
                    <a:pt x="126057" y="335458"/>
                    <a:pt x="123750" y="332631"/>
                    <a:pt x="121220" y="329059"/>
                  </a:cubicBezTo>
                  <a:cubicBezTo>
                    <a:pt x="118690" y="325487"/>
                    <a:pt x="116235" y="322138"/>
                    <a:pt x="113853" y="319013"/>
                  </a:cubicBezTo>
                  <a:cubicBezTo>
                    <a:pt x="111472" y="315887"/>
                    <a:pt x="109388" y="313729"/>
                    <a:pt x="107602" y="312539"/>
                  </a:cubicBezTo>
                  <a:cubicBezTo>
                    <a:pt x="106710" y="311944"/>
                    <a:pt x="105965" y="311832"/>
                    <a:pt x="105370" y="312204"/>
                  </a:cubicBezTo>
                  <a:close/>
                  <a:moveTo>
                    <a:pt x="151804" y="361206"/>
                  </a:moveTo>
                  <a:cubicBezTo>
                    <a:pt x="148233" y="362396"/>
                    <a:pt x="147637" y="363885"/>
                    <a:pt x="150018" y="365670"/>
                  </a:cubicBezTo>
                  <a:cubicBezTo>
                    <a:pt x="152400" y="367456"/>
                    <a:pt x="155972" y="369019"/>
                    <a:pt x="160734" y="370359"/>
                  </a:cubicBezTo>
                  <a:cubicBezTo>
                    <a:pt x="165497" y="371698"/>
                    <a:pt x="170482" y="372740"/>
                    <a:pt x="175691" y="373484"/>
                  </a:cubicBezTo>
                  <a:cubicBezTo>
                    <a:pt x="180900" y="374228"/>
                    <a:pt x="184547" y="374302"/>
                    <a:pt x="186630" y="373707"/>
                  </a:cubicBezTo>
                  <a:cubicBezTo>
                    <a:pt x="188416" y="373707"/>
                    <a:pt x="189904" y="373633"/>
                    <a:pt x="191095" y="373484"/>
                  </a:cubicBezTo>
                  <a:cubicBezTo>
                    <a:pt x="192286" y="373335"/>
                    <a:pt x="193923" y="372963"/>
                    <a:pt x="196006" y="372368"/>
                  </a:cubicBezTo>
                  <a:cubicBezTo>
                    <a:pt x="192137" y="372070"/>
                    <a:pt x="188342" y="371326"/>
                    <a:pt x="184621" y="370135"/>
                  </a:cubicBezTo>
                  <a:cubicBezTo>
                    <a:pt x="180900" y="368945"/>
                    <a:pt x="177254" y="367680"/>
                    <a:pt x="173682" y="366340"/>
                  </a:cubicBezTo>
                  <a:cubicBezTo>
                    <a:pt x="170110" y="365001"/>
                    <a:pt x="166538" y="363810"/>
                    <a:pt x="162967" y="362768"/>
                  </a:cubicBezTo>
                  <a:cubicBezTo>
                    <a:pt x="159395" y="361727"/>
                    <a:pt x="155674" y="361206"/>
                    <a:pt x="151804" y="361206"/>
                  </a:cubicBezTo>
                  <a:close/>
                  <a:moveTo>
                    <a:pt x="187970" y="364331"/>
                  </a:moveTo>
                  <a:cubicBezTo>
                    <a:pt x="190351" y="365819"/>
                    <a:pt x="193402" y="366489"/>
                    <a:pt x="197123" y="366340"/>
                  </a:cubicBezTo>
                  <a:cubicBezTo>
                    <a:pt x="200843" y="366191"/>
                    <a:pt x="203448" y="366117"/>
                    <a:pt x="204936" y="366117"/>
                  </a:cubicBezTo>
                  <a:lnTo>
                    <a:pt x="213419" y="366117"/>
                  </a:lnTo>
                  <a:lnTo>
                    <a:pt x="214759" y="364331"/>
                  </a:lnTo>
                  <a:lnTo>
                    <a:pt x="187970" y="364331"/>
                  </a:lnTo>
                  <a:close/>
                  <a:moveTo>
                    <a:pt x="325040" y="299591"/>
                  </a:moveTo>
                  <a:cubicBezTo>
                    <a:pt x="323552" y="307330"/>
                    <a:pt x="321468" y="314399"/>
                    <a:pt x="318790" y="320799"/>
                  </a:cubicBezTo>
                  <a:cubicBezTo>
                    <a:pt x="316111" y="327198"/>
                    <a:pt x="312985" y="333821"/>
                    <a:pt x="309413" y="340667"/>
                  </a:cubicBezTo>
                  <a:cubicBezTo>
                    <a:pt x="309413" y="340667"/>
                    <a:pt x="309116" y="341188"/>
                    <a:pt x="308520" y="342230"/>
                  </a:cubicBezTo>
                  <a:cubicBezTo>
                    <a:pt x="307925" y="343272"/>
                    <a:pt x="307181" y="344462"/>
                    <a:pt x="306288" y="345802"/>
                  </a:cubicBezTo>
                  <a:cubicBezTo>
                    <a:pt x="305395" y="347141"/>
                    <a:pt x="304651" y="348406"/>
                    <a:pt x="304056" y="349597"/>
                  </a:cubicBezTo>
                  <a:cubicBezTo>
                    <a:pt x="303460" y="350788"/>
                    <a:pt x="303163" y="351829"/>
                    <a:pt x="303163" y="352722"/>
                  </a:cubicBezTo>
                  <a:lnTo>
                    <a:pt x="303163" y="353169"/>
                  </a:lnTo>
                  <a:cubicBezTo>
                    <a:pt x="310009" y="347513"/>
                    <a:pt x="315664" y="340146"/>
                    <a:pt x="320129" y="331068"/>
                  </a:cubicBezTo>
                  <a:cubicBezTo>
                    <a:pt x="324594" y="321989"/>
                    <a:pt x="326826" y="312985"/>
                    <a:pt x="326826" y="304056"/>
                  </a:cubicBezTo>
                  <a:cubicBezTo>
                    <a:pt x="326826" y="303460"/>
                    <a:pt x="326826" y="302642"/>
                    <a:pt x="326826" y="301600"/>
                  </a:cubicBezTo>
                  <a:cubicBezTo>
                    <a:pt x="326826" y="300558"/>
                    <a:pt x="326231" y="299888"/>
                    <a:pt x="325040" y="299591"/>
                  </a:cubicBezTo>
                  <a:close/>
                  <a:moveTo>
                    <a:pt x="276374" y="15627"/>
                  </a:moveTo>
                  <a:cubicBezTo>
                    <a:pt x="272504" y="17115"/>
                    <a:pt x="269676" y="20092"/>
                    <a:pt x="267890" y="24556"/>
                  </a:cubicBezTo>
                  <a:cubicBezTo>
                    <a:pt x="266104" y="29021"/>
                    <a:pt x="265211" y="33040"/>
                    <a:pt x="265211" y="36611"/>
                  </a:cubicBezTo>
                  <a:cubicBezTo>
                    <a:pt x="266997" y="36611"/>
                    <a:pt x="268337" y="35495"/>
                    <a:pt x="269230" y="33263"/>
                  </a:cubicBezTo>
                  <a:cubicBezTo>
                    <a:pt x="270123" y="31030"/>
                    <a:pt x="270867" y="29319"/>
                    <a:pt x="271462" y="28128"/>
                  </a:cubicBezTo>
                  <a:cubicBezTo>
                    <a:pt x="272058" y="27235"/>
                    <a:pt x="272876" y="25152"/>
                    <a:pt x="273918" y="21877"/>
                  </a:cubicBezTo>
                  <a:cubicBezTo>
                    <a:pt x="274960" y="18603"/>
                    <a:pt x="275778" y="16520"/>
                    <a:pt x="276374" y="15627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9" name="Freeform: Shape 328"/>
            <p:cNvSpPr/>
            <p:nvPr/>
          </p:nvSpPr>
          <p:spPr>
            <a:xfrm>
              <a:off x="2044051" y="4293099"/>
              <a:ext cx="161838" cy="222701"/>
            </a:xfrm>
            <a:custGeom>
              <a:avLst/>
              <a:gdLst/>
              <a:ahLst/>
              <a:cxnLst/>
              <a:rect l="l" t="t" r="r" b="b"/>
              <a:pathLst>
                <a:path w="104477" h="143768">
                  <a:moveTo>
                    <a:pt x="53578" y="0"/>
                  </a:moveTo>
                  <a:cubicBezTo>
                    <a:pt x="55662" y="0"/>
                    <a:pt x="57745" y="670"/>
                    <a:pt x="59829" y="2009"/>
                  </a:cubicBezTo>
                  <a:cubicBezTo>
                    <a:pt x="61912" y="3349"/>
                    <a:pt x="63550" y="4912"/>
                    <a:pt x="64740" y="6698"/>
                  </a:cubicBezTo>
                  <a:cubicBezTo>
                    <a:pt x="66824" y="9972"/>
                    <a:pt x="68387" y="13320"/>
                    <a:pt x="69428" y="16743"/>
                  </a:cubicBezTo>
                  <a:cubicBezTo>
                    <a:pt x="70470" y="20166"/>
                    <a:pt x="72033" y="23515"/>
                    <a:pt x="74116" y="26789"/>
                  </a:cubicBezTo>
                  <a:cubicBezTo>
                    <a:pt x="77688" y="32445"/>
                    <a:pt x="81260" y="38100"/>
                    <a:pt x="84832" y="43756"/>
                  </a:cubicBezTo>
                  <a:cubicBezTo>
                    <a:pt x="88404" y="49411"/>
                    <a:pt x="91604" y="55141"/>
                    <a:pt x="94431" y="60945"/>
                  </a:cubicBezTo>
                  <a:cubicBezTo>
                    <a:pt x="97259" y="66750"/>
                    <a:pt x="99640" y="72703"/>
                    <a:pt x="101575" y="78805"/>
                  </a:cubicBezTo>
                  <a:cubicBezTo>
                    <a:pt x="103510" y="84907"/>
                    <a:pt x="104477" y="91530"/>
                    <a:pt x="104477" y="98673"/>
                  </a:cubicBezTo>
                  <a:cubicBezTo>
                    <a:pt x="104477" y="101055"/>
                    <a:pt x="104477" y="104031"/>
                    <a:pt x="104477" y="107603"/>
                  </a:cubicBezTo>
                  <a:cubicBezTo>
                    <a:pt x="104477" y="111175"/>
                    <a:pt x="104180" y="114747"/>
                    <a:pt x="103584" y="118319"/>
                  </a:cubicBezTo>
                  <a:cubicBezTo>
                    <a:pt x="102989" y="121891"/>
                    <a:pt x="102022" y="125165"/>
                    <a:pt x="100682" y="128141"/>
                  </a:cubicBezTo>
                  <a:cubicBezTo>
                    <a:pt x="99343" y="131118"/>
                    <a:pt x="97334" y="133201"/>
                    <a:pt x="94655" y="134392"/>
                  </a:cubicBezTo>
                  <a:cubicBezTo>
                    <a:pt x="86916" y="137369"/>
                    <a:pt x="79623" y="139675"/>
                    <a:pt x="72777" y="141313"/>
                  </a:cubicBezTo>
                  <a:cubicBezTo>
                    <a:pt x="65931" y="142950"/>
                    <a:pt x="58489" y="143768"/>
                    <a:pt x="50453" y="143768"/>
                  </a:cubicBezTo>
                  <a:cubicBezTo>
                    <a:pt x="44797" y="143768"/>
                    <a:pt x="39291" y="143396"/>
                    <a:pt x="33933" y="142652"/>
                  </a:cubicBezTo>
                  <a:cubicBezTo>
                    <a:pt x="28575" y="141908"/>
                    <a:pt x="23068" y="141238"/>
                    <a:pt x="17413" y="140643"/>
                  </a:cubicBezTo>
                  <a:cubicBezTo>
                    <a:pt x="15329" y="140345"/>
                    <a:pt x="12427" y="140048"/>
                    <a:pt x="8706" y="139750"/>
                  </a:cubicBezTo>
                  <a:cubicBezTo>
                    <a:pt x="4986" y="139452"/>
                    <a:pt x="3125" y="139155"/>
                    <a:pt x="3125" y="138857"/>
                  </a:cubicBezTo>
                  <a:lnTo>
                    <a:pt x="0" y="135732"/>
                  </a:lnTo>
                  <a:lnTo>
                    <a:pt x="0" y="128141"/>
                  </a:lnTo>
                  <a:cubicBezTo>
                    <a:pt x="0" y="122486"/>
                    <a:pt x="670" y="116012"/>
                    <a:pt x="2009" y="108719"/>
                  </a:cubicBezTo>
                  <a:cubicBezTo>
                    <a:pt x="3349" y="101427"/>
                    <a:pt x="3721" y="95250"/>
                    <a:pt x="3125" y="90190"/>
                  </a:cubicBezTo>
                  <a:cubicBezTo>
                    <a:pt x="3423" y="88999"/>
                    <a:pt x="3944" y="87065"/>
                    <a:pt x="4688" y="84386"/>
                  </a:cubicBezTo>
                  <a:cubicBezTo>
                    <a:pt x="5432" y="81707"/>
                    <a:pt x="6251" y="78879"/>
                    <a:pt x="7144" y="75903"/>
                  </a:cubicBezTo>
                  <a:cubicBezTo>
                    <a:pt x="8037" y="72926"/>
                    <a:pt x="8855" y="70098"/>
                    <a:pt x="9599" y="67419"/>
                  </a:cubicBezTo>
                  <a:cubicBezTo>
                    <a:pt x="10344" y="64740"/>
                    <a:pt x="10864" y="62806"/>
                    <a:pt x="11162" y="61615"/>
                  </a:cubicBezTo>
                  <a:cubicBezTo>
                    <a:pt x="11460" y="59829"/>
                    <a:pt x="13246" y="55662"/>
                    <a:pt x="16520" y="49114"/>
                  </a:cubicBezTo>
                  <a:cubicBezTo>
                    <a:pt x="19794" y="42565"/>
                    <a:pt x="23589" y="35645"/>
                    <a:pt x="27905" y="28352"/>
                  </a:cubicBezTo>
                  <a:cubicBezTo>
                    <a:pt x="32221" y="21059"/>
                    <a:pt x="36761" y="14511"/>
                    <a:pt x="41523" y="8707"/>
                  </a:cubicBezTo>
                  <a:cubicBezTo>
                    <a:pt x="46286" y="2902"/>
                    <a:pt x="50304" y="0"/>
                    <a:pt x="53578" y="0"/>
                  </a:cubicBezTo>
                  <a:close/>
                  <a:moveTo>
                    <a:pt x="53578" y="6698"/>
                  </a:moveTo>
                  <a:cubicBezTo>
                    <a:pt x="52387" y="6698"/>
                    <a:pt x="51346" y="7144"/>
                    <a:pt x="50453" y="8037"/>
                  </a:cubicBezTo>
                  <a:cubicBezTo>
                    <a:pt x="53132" y="9228"/>
                    <a:pt x="55959" y="9823"/>
                    <a:pt x="58936" y="9823"/>
                  </a:cubicBezTo>
                  <a:cubicBezTo>
                    <a:pt x="58936" y="8335"/>
                    <a:pt x="58266" y="7442"/>
                    <a:pt x="56927" y="7144"/>
                  </a:cubicBezTo>
                  <a:cubicBezTo>
                    <a:pt x="55587" y="6846"/>
                    <a:pt x="54471" y="6698"/>
                    <a:pt x="53578" y="6698"/>
                  </a:cubicBezTo>
                  <a:close/>
                  <a:moveTo>
                    <a:pt x="54471" y="18753"/>
                  </a:moveTo>
                  <a:cubicBezTo>
                    <a:pt x="52387" y="18753"/>
                    <a:pt x="50378" y="20241"/>
                    <a:pt x="48444" y="23217"/>
                  </a:cubicBezTo>
                  <a:cubicBezTo>
                    <a:pt x="46509" y="26194"/>
                    <a:pt x="44723" y="29691"/>
                    <a:pt x="43086" y="33710"/>
                  </a:cubicBezTo>
                  <a:cubicBezTo>
                    <a:pt x="41449" y="37728"/>
                    <a:pt x="40035" y="41672"/>
                    <a:pt x="38844" y="45542"/>
                  </a:cubicBezTo>
                  <a:cubicBezTo>
                    <a:pt x="37654" y="49411"/>
                    <a:pt x="36761" y="52239"/>
                    <a:pt x="36165" y="54025"/>
                  </a:cubicBezTo>
                  <a:lnTo>
                    <a:pt x="26789" y="82153"/>
                  </a:lnTo>
                  <a:cubicBezTo>
                    <a:pt x="25598" y="85725"/>
                    <a:pt x="24036" y="89223"/>
                    <a:pt x="22101" y="92646"/>
                  </a:cubicBezTo>
                  <a:cubicBezTo>
                    <a:pt x="20166" y="96069"/>
                    <a:pt x="18231" y="99566"/>
                    <a:pt x="16297" y="103138"/>
                  </a:cubicBezTo>
                  <a:cubicBezTo>
                    <a:pt x="14362" y="106710"/>
                    <a:pt x="12725" y="110282"/>
                    <a:pt x="11385" y="113854"/>
                  </a:cubicBezTo>
                  <a:cubicBezTo>
                    <a:pt x="10046" y="117426"/>
                    <a:pt x="9376" y="121146"/>
                    <a:pt x="9376" y="125016"/>
                  </a:cubicBezTo>
                  <a:lnTo>
                    <a:pt x="9376" y="126355"/>
                  </a:lnTo>
                  <a:cubicBezTo>
                    <a:pt x="12353" y="127844"/>
                    <a:pt x="14660" y="128811"/>
                    <a:pt x="16297" y="129258"/>
                  </a:cubicBezTo>
                  <a:cubicBezTo>
                    <a:pt x="17934" y="129704"/>
                    <a:pt x="20092" y="129927"/>
                    <a:pt x="22771" y="129927"/>
                  </a:cubicBezTo>
                  <a:cubicBezTo>
                    <a:pt x="23366" y="129927"/>
                    <a:pt x="24110" y="129853"/>
                    <a:pt x="25003" y="129704"/>
                  </a:cubicBezTo>
                  <a:cubicBezTo>
                    <a:pt x="25896" y="129555"/>
                    <a:pt x="26491" y="129481"/>
                    <a:pt x="26789" y="129481"/>
                  </a:cubicBezTo>
                  <a:cubicBezTo>
                    <a:pt x="27087" y="129481"/>
                    <a:pt x="28129" y="129332"/>
                    <a:pt x="29914" y="129034"/>
                  </a:cubicBezTo>
                  <a:cubicBezTo>
                    <a:pt x="31700" y="128737"/>
                    <a:pt x="33561" y="128365"/>
                    <a:pt x="35496" y="127918"/>
                  </a:cubicBezTo>
                  <a:cubicBezTo>
                    <a:pt x="37430" y="127472"/>
                    <a:pt x="39216" y="127100"/>
                    <a:pt x="40853" y="126802"/>
                  </a:cubicBezTo>
                  <a:cubicBezTo>
                    <a:pt x="42490" y="126504"/>
                    <a:pt x="43607" y="126355"/>
                    <a:pt x="44202" y="126355"/>
                  </a:cubicBezTo>
                  <a:cubicBezTo>
                    <a:pt x="45690" y="126355"/>
                    <a:pt x="48220" y="126281"/>
                    <a:pt x="51792" y="126132"/>
                  </a:cubicBezTo>
                  <a:cubicBezTo>
                    <a:pt x="55364" y="125983"/>
                    <a:pt x="59159" y="125909"/>
                    <a:pt x="63178" y="125909"/>
                  </a:cubicBezTo>
                  <a:cubicBezTo>
                    <a:pt x="67196" y="125909"/>
                    <a:pt x="70991" y="125983"/>
                    <a:pt x="74563" y="126132"/>
                  </a:cubicBezTo>
                  <a:cubicBezTo>
                    <a:pt x="78135" y="126281"/>
                    <a:pt x="80665" y="126355"/>
                    <a:pt x="82153" y="126355"/>
                  </a:cubicBezTo>
                  <a:cubicBezTo>
                    <a:pt x="83344" y="126355"/>
                    <a:pt x="85204" y="125983"/>
                    <a:pt x="87734" y="125239"/>
                  </a:cubicBezTo>
                  <a:cubicBezTo>
                    <a:pt x="90264" y="124495"/>
                    <a:pt x="91529" y="123081"/>
                    <a:pt x="91529" y="120998"/>
                  </a:cubicBezTo>
                  <a:lnTo>
                    <a:pt x="91529" y="120105"/>
                  </a:lnTo>
                  <a:cubicBezTo>
                    <a:pt x="91232" y="118914"/>
                    <a:pt x="90785" y="117202"/>
                    <a:pt x="90190" y="114970"/>
                  </a:cubicBezTo>
                  <a:cubicBezTo>
                    <a:pt x="89594" y="112738"/>
                    <a:pt x="89074" y="110580"/>
                    <a:pt x="88627" y="108496"/>
                  </a:cubicBezTo>
                  <a:cubicBezTo>
                    <a:pt x="88181" y="106412"/>
                    <a:pt x="87734" y="104478"/>
                    <a:pt x="87288" y="102692"/>
                  </a:cubicBezTo>
                  <a:cubicBezTo>
                    <a:pt x="86841" y="100906"/>
                    <a:pt x="86618" y="99864"/>
                    <a:pt x="86618" y="99566"/>
                  </a:cubicBezTo>
                  <a:cubicBezTo>
                    <a:pt x="82451" y="85874"/>
                    <a:pt x="78209" y="72703"/>
                    <a:pt x="73893" y="60052"/>
                  </a:cubicBezTo>
                  <a:cubicBezTo>
                    <a:pt x="69577" y="47402"/>
                    <a:pt x="64443" y="34826"/>
                    <a:pt x="58489" y="22324"/>
                  </a:cubicBezTo>
                  <a:cubicBezTo>
                    <a:pt x="58192" y="21729"/>
                    <a:pt x="57671" y="21134"/>
                    <a:pt x="56927" y="20539"/>
                  </a:cubicBezTo>
                  <a:cubicBezTo>
                    <a:pt x="56183" y="19943"/>
                    <a:pt x="55662" y="19497"/>
                    <a:pt x="55364" y="19199"/>
                  </a:cubicBezTo>
                  <a:lnTo>
                    <a:pt x="54471" y="18753"/>
                  </a:lnTo>
                  <a:close/>
                  <a:moveTo>
                    <a:pt x="37951" y="26789"/>
                  </a:moveTo>
                  <a:cubicBezTo>
                    <a:pt x="35272" y="28278"/>
                    <a:pt x="32891" y="31180"/>
                    <a:pt x="30807" y="35496"/>
                  </a:cubicBezTo>
                  <a:cubicBezTo>
                    <a:pt x="28724" y="39812"/>
                    <a:pt x="26938" y="44425"/>
                    <a:pt x="25450" y="49337"/>
                  </a:cubicBezTo>
                  <a:cubicBezTo>
                    <a:pt x="23961" y="54248"/>
                    <a:pt x="22771" y="59159"/>
                    <a:pt x="21878" y="64071"/>
                  </a:cubicBezTo>
                  <a:cubicBezTo>
                    <a:pt x="20985" y="68982"/>
                    <a:pt x="20538" y="72926"/>
                    <a:pt x="20538" y="75903"/>
                  </a:cubicBezTo>
                  <a:lnTo>
                    <a:pt x="20538" y="79028"/>
                  </a:lnTo>
                  <a:cubicBezTo>
                    <a:pt x="23812" y="70694"/>
                    <a:pt x="26640" y="62285"/>
                    <a:pt x="29021" y="53802"/>
                  </a:cubicBezTo>
                  <a:cubicBezTo>
                    <a:pt x="31403" y="45318"/>
                    <a:pt x="34379" y="36910"/>
                    <a:pt x="37951" y="28575"/>
                  </a:cubicBezTo>
                  <a:lnTo>
                    <a:pt x="37951" y="27682"/>
                  </a:lnTo>
                  <a:lnTo>
                    <a:pt x="37951" y="26789"/>
                  </a:lnTo>
                  <a:close/>
                  <a:moveTo>
                    <a:pt x="12502" y="79028"/>
                  </a:moveTo>
                  <a:cubicBezTo>
                    <a:pt x="11013" y="82898"/>
                    <a:pt x="10120" y="85948"/>
                    <a:pt x="9823" y="88181"/>
                  </a:cubicBezTo>
                  <a:cubicBezTo>
                    <a:pt x="9525" y="90413"/>
                    <a:pt x="9376" y="93167"/>
                    <a:pt x="9376" y="96441"/>
                  </a:cubicBezTo>
                  <a:lnTo>
                    <a:pt x="9376" y="101352"/>
                  </a:lnTo>
                  <a:cubicBezTo>
                    <a:pt x="10567" y="97185"/>
                    <a:pt x="11460" y="93911"/>
                    <a:pt x="12055" y="91530"/>
                  </a:cubicBezTo>
                  <a:cubicBezTo>
                    <a:pt x="12650" y="89148"/>
                    <a:pt x="12948" y="86321"/>
                    <a:pt x="12948" y="83046"/>
                  </a:cubicBezTo>
                  <a:cubicBezTo>
                    <a:pt x="12948" y="82749"/>
                    <a:pt x="12874" y="82153"/>
                    <a:pt x="12725" y="81260"/>
                  </a:cubicBezTo>
                  <a:cubicBezTo>
                    <a:pt x="12576" y="80367"/>
                    <a:pt x="12502" y="79623"/>
                    <a:pt x="12502" y="79028"/>
                  </a:cubicBezTo>
                  <a:close/>
                  <a:moveTo>
                    <a:pt x="53578" y="132606"/>
                  </a:moveTo>
                  <a:cubicBezTo>
                    <a:pt x="50006" y="132606"/>
                    <a:pt x="46806" y="132681"/>
                    <a:pt x="43979" y="132829"/>
                  </a:cubicBezTo>
                  <a:cubicBezTo>
                    <a:pt x="41151" y="132978"/>
                    <a:pt x="38100" y="133499"/>
                    <a:pt x="34826" y="134392"/>
                  </a:cubicBezTo>
                  <a:lnTo>
                    <a:pt x="41970" y="134392"/>
                  </a:lnTo>
                  <a:cubicBezTo>
                    <a:pt x="46137" y="134392"/>
                    <a:pt x="49560" y="134318"/>
                    <a:pt x="52239" y="134169"/>
                  </a:cubicBezTo>
                  <a:cubicBezTo>
                    <a:pt x="54918" y="134020"/>
                    <a:pt x="58489" y="133499"/>
                    <a:pt x="62954" y="132606"/>
                  </a:cubicBezTo>
                  <a:lnTo>
                    <a:pt x="53578" y="132606"/>
                  </a:ln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0" name="Freeform: Shape 329"/>
            <p:cNvSpPr/>
            <p:nvPr/>
          </p:nvSpPr>
          <p:spPr>
            <a:xfrm>
              <a:off x="1679569" y="4144403"/>
              <a:ext cx="53946" cy="12449"/>
            </a:xfrm>
            <a:custGeom>
              <a:avLst/>
              <a:gdLst/>
              <a:ahLst/>
              <a:cxnLst/>
              <a:rect l="l" t="t" r="r" b="b"/>
              <a:pathLst>
                <a:path w="34826" h="8037">
                  <a:moveTo>
                    <a:pt x="11162" y="0"/>
                  </a:moveTo>
                  <a:lnTo>
                    <a:pt x="12501" y="0"/>
                  </a:lnTo>
                  <a:cubicBezTo>
                    <a:pt x="15776" y="0"/>
                    <a:pt x="19868" y="670"/>
                    <a:pt x="24780" y="2009"/>
                  </a:cubicBezTo>
                  <a:cubicBezTo>
                    <a:pt x="29691" y="3349"/>
                    <a:pt x="33040" y="5358"/>
                    <a:pt x="34826" y="8037"/>
                  </a:cubicBezTo>
                  <a:lnTo>
                    <a:pt x="33933" y="8037"/>
                  </a:lnTo>
                  <a:cubicBezTo>
                    <a:pt x="29170" y="8037"/>
                    <a:pt x="23589" y="7069"/>
                    <a:pt x="17189" y="5135"/>
                  </a:cubicBezTo>
                  <a:cubicBezTo>
                    <a:pt x="10790" y="3200"/>
                    <a:pt x="5060" y="2084"/>
                    <a:pt x="0" y="1786"/>
                  </a:cubicBezTo>
                  <a:cubicBezTo>
                    <a:pt x="595" y="1488"/>
                    <a:pt x="2381" y="1191"/>
                    <a:pt x="5358" y="893"/>
                  </a:cubicBezTo>
                  <a:cubicBezTo>
                    <a:pt x="8334" y="595"/>
                    <a:pt x="10269" y="298"/>
                    <a:pt x="11162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1" name="Freeform: Shape 330"/>
            <p:cNvSpPr/>
            <p:nvPr/>
          </p:nvSpPr>
          <p:spPr>
            <a:xfrm>
              <a:off x="1007317" y="4154086"/>
              <a:ext cx="765620" cy="626605"/>
            </a:xfrm>
            <a:custGeom>
              <a:avLst/>
              <a:gdLst/>
              <a:ahLst/>
              <a:cxnLst/>
              <a:rect l="l" t="t" r="r" b="b"/>
              <a:pathLst>
                <a:path w="494258" h="404515">
                  <a:moveTo>
                    <a:pt x="79028" y="0"/>
                  </a:moveTo>
                  <a:cubicBezTo>
                    <a:pt x="80516" y="0"/>
                    <a:pt x="83641" y="74"/>
                    <a:pt x="88404" y="223"/>
                  </a:cubicBezTo>
                  <a:cubicBezTo>
                    <a:pt x="93166" y="372"/>
                    <a:pt x="96292" y="446"/>
                    <a:pt x="97780" y="446"/>
                  </a:cubicBezTo>
                  <a:cubicBezTo>
                    <a:pt x="101650" y="1935"/>
                    <a:pt x="105817" y="3497"/>
                    <a:pt x="110282" y="5134"/>
                  </a:cubicBezTo>
                  <a:cubicBezTo>
                    <a:pt x="114746" y="6772"/>
                    <a:pt x="119211" y="8632"/>
                    <a:pt x="123676" y="10716"/>
                  </a:cubicBezTo>
                  <a:cubicBezTo>
                    <a:pt x="128141" y="12799"/>
                    <a:pt x="132234" y="15180"/>
                    <a:pt x="135954" y="17859"/>
                  </a:cubicBezTo>
                  <a:cubicBezTo>
                    <a:pt x="139675" y="20538"/>
                    <a:pt x="142726" y="23664"/>
                    <a:pt x="145107" y="27235"/>
                  </a:cubicBezTo>
                  <a:cubicBezTo>
                    <a:pt x="149572" y="34082"/>
                    <a:pt x="153144" y="41151"/>
                    <a:pt x="155823" y="48443"/>
                  </a:cubicBezTo>
                  <a:cubicBezTo>
                    <a:pt x="158502" y="55736"/>
                    <a:pt x="160660" y="63252"/>
                    <a:pt x="162297" y="70991"/>
                  </a:cubicBezTo>
                  <a:cubicBezTo>
                    <a:pt x="163934" y="78730"/>
                    <a:pt x="165422" y="86469"/>
                    <a:pt x="166762" y="94208"/>
                  </a:cubicBezTo>
                  <a:cubicBezTo>
                    <a:pt x="168101" y="101947"/>
                    <a:pt x="169813" y="109537"/>
                    <a:pt x="171896" y="116979"/>
                  </a:cubicBezTo>
                  <a:cubicBezTo>
                    <a:pt x="172194" y="117574"/>
                    <a:pt x="172715" y="118839"/>
                    <a:pt x="173459" y="120774"/>
                  </a:cubicBezTo>
                  <a:cubicBezTo>
                    <a:pt x="174203" y="122709"/>
                    <a:pt x="175022" y="124867"/>
                    <a:pt x="175915" y="127248"/>
                  </a:cubicBezTo>
                  <a:cubicBezTo>
                    <a:pt x="176808" y="129629"/>
                    <a:pt x="177701" y="131787"/>
                    <a:pt x="178594" y="133722"/>
                  </a:cubicBezTo>
                  <a:cubicBezTo>
                    <a:pt x="179487" y="135657"/>
                    <a:pt x="179933" y="136922"/>
                    <a:pt x="179933" y="137517"/>
                  </a:cubicBezTo>
                  <a:cubicBezTo>
                    <a:pt x="180528" y="139601"/>
                    <a:pt x="181496" y="142949"/>
                    <a:pt x="182835" y="147563"/>
                  </a:cubicBezTo>
                  <a:cubicBezTo>
                    <a:pt x="184175" y="152177"/>
                    <a:pt x="185514" y="156865"/>
                    <a:pt x="186854" y="161627"/>
                  </a:cubicBezTo>
                  <a:cubicBezTo>
                    <a:pt x="188193" y="166390"/>
                    <a:pt x="189384" y="170855"/>
                    <a:pt x="190426" y="175022"/>
                  </a:cubicBezTo>
                  <a:cubicBezTo>
                    <a:pt x="191467" y="179189"/>
                    <a:pt x="192137" y="181868"/>
                    <a:pt x="192435" y="183059"/>
                  </a:cubicBezTo>
                  <a:cubicBezTo>
                    <a:pt x="192732" y="184249"/>
                    <a:pt x="193253" y="187226"/>
                    <a:pt x="193997" y="191988"/>
                  </a:cubicBezTo>
                  <a:cubicBezTo>
                    <a:pt x="194742" y="196751"/>
                    <a:pt x="195560" y="201960"/>
                    <a:pt x="196453" y="207615"/>
                  </a:cubicBezTo>
                  <a:cubicBezTo>
                    <a:pt x="197346" y="213271"/>
                    <a:pt x="198165" y="218480"/>
                    <a:pt x="198909" y="223242"/>
                  </a:cubicBezTo>
                  <a:cubicBezTo>
                    <a:pt x="199653" y="228005"/>
                    <a:pt x="200174" y="230981"/>
                    <a:pt x="200471" y="232172"/>
                  </a:cubicBezTo>
                  <a:cubicBezTo>
                    <a:pt x="200471" y="232469"/>
                    <a:pt x="200843" y="233660"/>
                    <a:pt x="201588" y="235744"/>
                  </a:cubicBezTo>
                  <a:cubicBezTo>
                    <a:pt x="202332" y="237827"/>
                    <a:pt x="203076" y="240209"/>
                    <a:pt x="203820" y="242887"/>
                  </a:cubicBezTo>
                  <a:cubicBezTo>
                    <a:pt x="204564" y="245566"/>
                    <a:pt x="205383" y="248245"/>
                    <a:pt x="206276" y="250924"/>
                  </a:cubicBezTo>
                  <a:cubicBezTo>
                    <a:pt x="207169" y="253603"/>
                    <a:pt x="207913" y="255835"/>
                    <a:pt x="208508" y="257621"/>
                  </a:cubicBezTo>
                  <a:cubicBezTo>
                    <a:pt x="211485" y="266849"/>
                    <a:pt x="214387" y="276151"/>
                    <a:pt x="217215" y="285527"/>
                  </a:cubicBezTo>
                  <a:cubicBezTo>
                    <a:pt x="220042" y="294903"/>
                    <a:pt x="223986" y="303907"/>
                    <a:pt x="229046" y="312539"/>
                  </a:cubicBezTo>
                  <a:cubicBezTo>
                    <a:pt x="229344" y="312539"/>
                    <a:pt x="229939" y="312613"/>
                    <a:pt x="230832" y="312762"/>
                  </a:cubicBezTo>
                  <a:cubicBezTo>
                    <a:pt x="231725" y="312911"/>
                    <a:pt x="232321" y="312985"/>
                    <a:pt x="232618" y="312985"/>
                  </a:cubicBezTo>
                  <a:cubicBezTo>
                    <a:pt x="237083" y="312985"/>
                    <a:pt x="240506" y="311348"/>
                    <a:pt x="242887" y="308074"/>
                  </a:cubicBezTo>
                  <a:cubicBezTo>
                    <a:pt x="244971" y="305395"/>
                    <a:pt x="246236" y="302047"/>
                    <a:pt x="246683" y="298028"/>
                  </a:cubicBezTo>
                  <a:cubicBezTo>
                    <a:pt x="247129" y="294010"/>
                    <a:pt x="248096" y="290512"/>
                    <a:pt x="249585" y="287536"/>
                  </a:cubicBezTo>
                  <a:cubicBezTo>
                    <a:pt x="251073" y="283071"/>
                    <a:pt x="253008" y="278606"/>
                    <a:pt x="255389" y="274141"/>
                  </a:cubicBezTo>
                  <a:cubicBezTo>
                    <a:pt x="257770" y="269676"/>
                    <a:pt x="259407" y="265212"/>
                    <a:pt x="260300" y="260747"/>
                  </a:cubicBezTo>
                  <a:cubicBezTo>
                    <a:pt x="260300" y="259854"/>
                    <a:pt x="260598" y="257993"/>
                    <a:pt x="261193" y="255166"/>
                  </a:cubicBezTo>
                  <a:cubicBezTo>
                    <a:pt x="261789" y="252338"/>
                    <a:pt x="262309" y="249361"/>
                    <a:pt x="262756" y="246236"/>
                  </a:cubicBezTo>
                  <a:cubicBezTo>
                    <a:pt x="263202" y="243111"/>
                    <a:pt x="263723" y="240134"/>
                    <a:pt x="264319" y="237306"/>
                  </a:cubicBezTo>
                  <a:cubicBezTo>
                    <a:pt x="264914" y="234479"/>
                    <a:pt x="265212" y="232767"/>
                    <a:pt x="265212" y="232172"/>
                  </a:cubicBezTo>
                  <a:cubicBezTo>
                    <a:pt x="267295" y="220861"/>
                    <a:pt x="270942" y="210145"/>
                    <a:pt x="276151" y="200025"/>
                  </a:cubicBezTo>
                  <a:cubicBezTo>
                    <a:pt x="281359" y="189905"/>
                    <a:pt x="286048" y="179635"/>
                    <a:pt x="290215" y="169217"/>
                  </a:cubicBezTo>
                  <a:cubicBezTo>
                    <a:pt x="293191" y="162669"/>
                    <a:pt x="294977" y="155897"/>
                    <a:pt x="295573" y="148902"/>
                  </a:cubicBezTo>
                  <a:cubicBezTo>
                    <a:pt x="296168" y="141908"/>
                    <a:pt x="297656" y="134987"/>
                    <a:pt x="300037" y="128141"/>
                  </a:cubicBezTo>
                  <a:cubicBezTo>
                    <a:pt x="300335" y="126653"/>
                    <a:pt x="300930" y="124495"/>
                    <a:pt x="301823" y="121667"/>
                  </a:cubicBezTo>
                  <a:cubicBezTo>
                    <a:pt x="302716" y="118839"/>
                    <a:pt x="303684" y="115863"/>
                    <a:pt x="304726" y="112737"/>
                  </a:cubicBezTo>
                  <a:cubicBezTo>
                    <a:pt x="305767" y="109612"/>
                    <a:pt x="306735" y="106784"/>
                    <a:pt x="307628" y="104254"/>
                  </a:cubicBezTo>
                  <a:cubicBezTo>
                    <a:pt x="308521" y="101724"/>
                    <a:pt x="309116" y="100161"/>
                    <a:pt x="309414" y="99566"/>
                  </a:cubicBezTo>
                  <a:cubicBezTo>
                    <a:pt x="309711" y="98673"/>
                    <a:pt x="310604" y="96441"/>
                    <a:pt x="312092" y="92869"/>
                  </a:cubicBezTo>
                  <a:cubicBezTo>
                    <a:pt x="313581" y="89297"/>
                    <a:pt x="315218" y="85502"/>
                    <a:pt x="317004" y="81483"/>
                  </a:cubicBezTo>
                  <a:cubicBezTo>
                    <a:pt x="318790" y="77465"/>
                    <a:pt x="320501" y="73670"/>
                    <a:pt x="322138" y="70098"/>
                  </a:cubicBezTo>
                  <a:cubicBezTo>
                    <a:pt x="323776" y="66526"/>
                    <a:pt x="324743" y="64294"/>
                    <a:pt x="325041" y="63401"/>
                  </a:cubicBezTo>
                  <a:cubicBezTo>
                    <a:pt x="329208" y="52387"/>
                    <a:pt x="332780" y="41746"/>
                    <a:pt x="335756" y="31477"/>
                  </a:cubicBezTo>
                  <a:cubicBezTo>
                    <a:pt x="338733" y="21208"/>
                    <a:pt x="343644" y="11311"/>
                    <a:pt x="350490" y="1786"/>
                  </a:cubicBezTo>
                  <a:lnTo>
                    <a:pt x="351830" y="1786"/>
                  </a:lnTo>
                  <a:cubicBezTo>
                    <a:pt x="358676" y="1786"/>
                    <a:pt x="365522" y="2604"/>
                    <a:pt x="372368" y="4241"/>
                  </a:cubicBezTo>
                  <a:cubicBezTo>
                    <a:pt x="379214" y="5879"/>
                    <a:pt x="386060" y="6697"/>
                    <a:pt x="392906" y="6697"/>
                  </a:cubicBezTo>
                  <a:lnTo>
                    <a:pt x="394692" y="6697"/>
                  </a:lnTo>
                  <a:cubicBezTo>
                    <a:pt x="395287" y="6400"/>
                    <a:pt x="396329" y="6102"/>
                    <a:pt x="397817" y="5804"/>
                  </a:cubicBezTo>
                  <a:cubicBezTo>
                    <a:pt x="399306" y="5507"/>
                    <a:pt x="400348" y="5209"/>
                    <a:pt x="400943" y="4911"/>
                  </a:cubicBezTo>
                  <a:lnTo>
                    <a:pt x="423714" y="4911"/>
                  </a:lnTo>
                  <a:cubicBezTo>
                    <a:pt x="428178" y="4911"/>
                    <a:pt x="433983" y="5060"/>
                    <a:pt x="441126" y="5358"/>
                  </a:cubicBezTo>
                  <a:cubicBezTo>
                    <a:pt x="448270" y="5655"/>
                    <a:pt x="455191" y="6697"/>
                    <a:pt x="461888" y="8483"/>
                  </a:cubicBezTo>
                  <a:cubicBezTo>
                    <a:pt x="468585" y="10269"/>
                    <a:pt x="474315" y="13171"/>
                    <a:pt x="479078" y="17190"/>
                  </a:cubicBezTo>
                  <a:cubicBezTo>
                    <a:pt x="483840" y="21208"/>
                    <a:pt x="486221" y="26938"/>
                    <a:pt x="486221" y="34379"/>
                  </a:cubicBezTo>
                  <a:cubicBezTo>
                    <a:pt x="486221" y="35867"/>
                    <a:pt x="485626" y="36909"/>
                    <a:pt x="484435" y="37505"/>
                  </a:cubicBezTo>
                  <a:cubicBezTo>
                    <a:pt x="483245" y="38100"/>
                    <a:pt x="481831" y="38398"/>
                    <a:pt x="480194" y="38398"/>
                  </a:cubicBezTo>
                  <a:cubicBezTo>
                    <a:pt x="478557" y="38398"/>
                    <a:pt x="476920" y="38323"/>
                    <a:pt x="475283" y="38174"/>
                  </a:cubicBezTo>
                  <a:cubicBezTo>
                    <a:pt x="473645" y="38025"/>
                    <a:pt x="472529" y="37951"/>
                    <a:pt x="471934" y="37951"/>
                  </a:cubicBezTo>
                  <a:cubicBezTo>
                    <a:pt x="470446" y="37951"/>
                    <a:pt x="468660" y="38100"/>
                    <a:pt x="466576" y="38398"/>
                  </a:cubicBezTo>
                  <a:cubicBezTo>
                    <a:pt x="464492" y="38695"/>
                    <a:pt x="462334" y="38918"/>
                    <a:pt x="460102" y="39067"/>
                  </a:cubicBezTo>
                  <a:cubicBezTo>
                    <a:pt x="457870" y="39216"/>
                    <a:pt x="455935" y="39365"/>
                    <a:pt x="454298" y="39514"/>
                  </a:cubicBezTo>
                  <a:cubicBezTo>
                    <a:pt x="452661" y="39663"/>
                    <a:pt x="451693" y="39737"/>
                    <a:pt x="451396" y="39737"/>
                  </a:cubicBezTo>
                  <a:cubicBezTo>
                    <a:pt x="446335" y="40630"/>
                    <a:pt x="443657" y="43532"/>
                    <a:pt x="443359" y="48443"/>
                  </a:cubicBezTo>
                  <a:cubicBezTo>
                    <a:pt x="443061" y="53355"/>
                    <a:pt x="443061" y="57745"/>
                    <a:pt x="443359" y="61615"/>
                  </a:cubicBezTo>
                  <a:lnTo>
                    <a:pt x="435322" y="108942"/>
                  </a:lnTo>
                  <a:lnTo>
                    <a:pt x="435322" y="110728"/>
                  </a:lnTo>
                  <a:cubicBezTo>
                    <a:pt x="435322" y="118169"/>
                    <a:pt x="435917" y="125536"/>
                    <a:pt x="437108" y="132829"/>
                  </a:cubicBezTo>
                  <a:cubicBezTo>
                    <a:pt x="438299" y="140122"/>
                    <a:pt x="438894" y="147489"/>
                    <a:pt x="438894" y="154930"/>
                  </a:cubicBezTo>
                  <a:cubicBezTo>
                    <a:pt x="438894" y="168027"/>
                    <a:pt x="437257" y="181124"/>
                    <a:pt x="433983" y="194221"/>
                  </a:cubicBezTo>
                  <a:cubicBezTo>
                    <a:pt x="430709" y="207317"/>
                    <a:pt x="429071" y="220266"/>
                    <a:pt x="429071" y="233065"/>
                  </a:cubicBezTo>
                  <a:lnTo>
                    <a:pt x="429071" y="238423"/>
                  </a:lnTo>
                  <a:cubicBezTo>
                    <a:pt x="429369" y="241101"/>
                    <a:pt x="429890" y="245938"/>
                    <a:pt x="430634" y="252933"/>
                  </a:cubicBezTo>
                  <a:cubicBezTo>
                    <a:pt x="431378" y="259928"/>
                    <a:pt x="432197" y="267221"/>
                    <a:pt x="433090" y="274811"/>
                  </a:cubicBezTo>
                  <a:cubicBezTo>
                    <a:pt x="433983" y="282401"/>
                    <a:pt x="434801" y="289694"/>
                    <a:pt x="435545" y="296689"/>
                  </a:cubicBezTo>
                  <a:cubicBezTo>
                    <a:pt x="436290" y="303684"/>
                    <a:pt x="436810" y="308521"/>
                    <a:pt x="437108" y="311200"/>
                  </a:cubicBezTo>
                  <a:cubicBezTo>
                    <a:pt x="437108" y="312093"/>
                    <a:pt x="437331" y="313730"/>
                    <a:pt x="437778" y="316111"/>
                  </a:cubicBezTo>
                  <a:cubicBezTo>
                    <a:pt x="438224" y="318492"/>
                    <a:pt x="438671" y="321022"/>
                    <a:pt x="439117" y="323701"/>
                  </a:cubicBezTo>
                  <a:cubicBezTo>
                    <a:pt x="439564" y="326380"/>
                    <a:pt x="440085" y="328910"/>
                    <a:pt x="440680" y="331291"/>
                  </a:cubicBezTo>
                  <a:cubicBezTo>
                    <a:pt x="441275" y="333673"/>
                    <a:pt x="441722" y="335310"/>
                    <a:pt x="442019" y="336203"/>
                  </a:cubicBezTo>
                  <a:cubicBezTo>
                    <a:pt x="442019" y="337096"/>
                    <a:pt x="442317" y="338510"/>
                    <a:pt x="442912" y="340444"/>
                  </a:cubicBezTo>
                  <a:cubicBezTo>
                    <a:pt x="443508" y="342379"/>
                    <a:pt x="444103" y="344388"/>
                    <a:pt x="444698" y="346472"/>
                  </a:cubicBezTo>
                  <a:cubicBezTo>
                    <a:pt x="445294" y="348555"/>
                    <a:pt x="445963" y="350565"/>
                    <a:pt x="446708" y="352499"/>
                  </a:cubicBezTo>
                  <a:cubicBezTo>
                    <a:pt x="447452" y="354434"/>
                    <a:pt x="447973" y="355848"/>
                    <a:pt x="448270" y="356741"/>
                  </a:cubicBezTo>
                  <a:cubicBezTo>
                    <a:pt x="448866" y="357932"/>
                    <a:pt x="449982" y="360536"/>
                    <a:pt x="451619" y="364554"/>
                  </a:cubicBezTo>
                  <a:cubicBezTo>
                    <a:pt x="453256" y="368573"/>
                    <a:pt x="455265" y="371326"/>
                    <a:pt x="457646" y="372814"/>
                  </a:cubicBezTo>
                  <a:cubicBezTo>
                    <a:pt x="458837" y="372814"/>
                    <a:pt x="461442" y="372963"/>
                    <a:pt x="465460" y="373261"/>
                  </a:cubicBezTo>
                  <a:cubicBezTo>
                    <a:pt x="469478" y="373559"/>
                    <a:pt x="472083" y="373856"/>
                    <a:pt x="473273" y="374154"/>
                  </a:cubicBezTo>
                  <a:cubicBezTo>
                    <a:pt x="476250" y="374749"/>
                    <a:pt x="479896" y="375419"/>
                    <a:pt x="484212" y="376163"/>
                  </a:cubicBezTo>
                  <a:cubicBezTo>
                    <a:pt x="488528" y="376907"/>
                    <a:pt x="491728" y="378916"/>
                    <a:pt x="493812" y="382191"/>
                  </a:cubicBezTo>
                  <a:lnTo>
                    <a:pt x="494258" y="382637"/>
                  </a:lnTo>
                  <a:cubicBezTo>
                    <a:pt x="494258" y="385018"/>
                    <a:pt x="491951" y="386953"/>
                    <a:pt x="487338" y="388441"/>
                  </a:cubicBezTo>
                  <a:cubicBezTo>
                    <a:pt x="482724" y="389930"/>
                    <a:pt x="477589" y="391120"/>
                    <a:pt x="471934" y="392013"/>
                  </a:cubicBezTo>
                  <a:cubicBezTo>
                    <a:pt x="466278" y="392906"/>
                    <a:pt x="460995" y="393576"/>
                    <a:pt x="456084" y="394022"/>
                  </a:cubicBezTo>
                  <a:cubicBezTo>
                    <a:pt x="451172" y="394469"/>
                    <a:pt x="448568" y="394692"/>
                    <a:pt x="448270" y="394692"/>
                  </a:cubicBezTo>
                  <a:cubicBezTo>
                    <a:pt x="440531" y="396478"/>
                    <a:pt x="433313" y="398562"/>
                    <a:pt x="426616" y="400943"/>
                  </a:cubicBezTo>
                  <a:cubicBezTo>
                    <a:pt x="419918" y="403324"/>
                    <a:pt x="412700" y="404515"/>
                    <a:pt x="404961" y="404515"/>
                  </a:cubicBezTo>
                  <a:cubicBezTo>
                    <a:pt x="395436" y="404515"/>
                    <a:pt x="386134" y="403101"/>
                    <a:pt x="377056" y="400273"/>
                  </a:cubicBezTo>
                  <a:cubicBezTo>
                    <a:pt x="367977" y="397445"/>
                    <a:pt x="359122" y="394543"/>
                    <a:pt x="350490" y="391567"/>
                  </a:cubicBezTo>
                  <a:cubicBezTo>
                    <a:pt x="346918" y="388888"/>
                    <a:pt x="344909" y="385242"/>
                    <a:pt x="344463" y="380628"/>
                  </a:cubicBezTo>
                  <a:cubicBezTo>
                    <a:pt x="344016" y="376014"/>
                    <a:pt x="343793" y="371624"/>
                    <a:pt x="343793" y="367457"/>
                  </a:cubicBezTo>
                  <a:cubicBezTo>
                    <a:pt x="349151" y="367457"/>
                    <a:pt x="354509" y="367754"/>
                    <a:pt x="359866" y="368350"/>
                  </a:cubicBezTo>
                  <a:cubicBezTo>
                    <a:pt x="365224" y="368945"/>
                    <a:pt x="370582" y="369243"/>
                    <a:pt x="375940" y="369243"/>
                  </a:cubicBezTo>
                  <a:cubicBezTo>
                    <a:pt x="378321" y="369243"/>
                    <a:pt x="381223" y="369243"/>
                    <a:pt x="384646" y="369243"/>
                  </a:cubicBezTo>
                  <a:cubicBezTo>
                    <a:pt x="388069" y="369243"/>
                    <a:pt x="390376" y="367754"/>
                    <a:pt x="391567" y="364778"/>
                  </a:cubicBezTo>
                  <a:cubicBezTo>
                    <a:pt x="391567" y="363289"/>
                    <a:pt x="391716" y="360759"/>
                    <a:pt x="392013" y="357187"/>
                  </a:cubicBezTo>
                  <a:cubicBezTo>
                    <a:pt x="392311" y="353616"/>
                    <a:pt x="392683" y="349820"/>
                    <a:pt x="393129" y="345802"/>
                  </a:cubicBezTo>
                  <a:cubicBezTo>
                    <a:pt x="393576" y="341784"/>
                    <a:pt x="393948" y="337989"/>
                    <a:pt x="394246" y="334417"/>
                  </a:cubicBezTo>
                  <a:cubicBezTo>
                    <a:pt x="394543" y="330845"/>
                    <a:pt x="394692" y="328315"/>
                    <a:pt x="394692" y="326826"/>
                  </a:cubicBezTo>
                  <a:cubicBezTo>
                    <a:pt x="394692" y="326231"/>
                    <a:pt x="394692" y="324594"/>
                    <a:pt x="394692" y="321915"/>
                  </a:cubicBezTo>
                  <a:cubicBezTo>
                    <a:pt x="394692" y="319236"/>
                    <a:pt x="394692" y="316409"/>
                    <a:pt x="394692" y="313432"/>
                  </a:cubicBezTo>
                  <a:cubicBezTo>
                    <a:pt x="394692" y="310455"/>
                    <a:pt x="394692" y="307628"/>
                    <a:pt x="394692" y="304949"/>
                  </a:cubicBezTo>
                  <a:cubicBezTo>
                    <a:pt x="394692" y="302270"/>
                    <a:pt x="394692" y="300633"/>
                    <a:pt x="394692" y="300037"/>
                  </a:cubicBezTo>
                  <a:cubicBezTo>
                    <a:pt x="394990" y="292596"/>
                    <a:pt x="396106" y="285452"/>
                    <a:pt x="398041" y="278606"/>
                  </a:cubicBezTo>
                  <a:cubicBezTo>
                    <a:pt x="399976" y="271760"/>
                    <a:pt x="400943" y="264616"/>
                    <a:pt x="400943" y="257175"/>
                  </a:cubicBezTo>
                  <a:cubicBezTo>
                    <a:pt x="400943" y="253008"/>
                    <a:pt x="400645" y="248841"/>
                    <a:pt x="400050" y="244673"/>
                  </a:cubicBezTo>
                  <a:cubicBezTo>
                    <a:pt x="399455" y="240506"/>
                    <a:pt x="399157" y="236339"/>
                    <a:pt x="399157" y="232172"/>
                  </a:cubicBezTo>
                  <a:cubicBezTo>
                    <a:pt x="399157" y="219670"/>
                    <a:pt x="399976" y="207169"/>
                    <a:pt x="401613" y="194667"/>
                  </a:cubicBezTo>
                  <a:cubicBezTo>
                    <a:pt x="403250" y="182166"/>
                    <a:pt x="404068" y="169515"/>
                    <a:pt x="404068" y="156716"/>
                  </a:cubicBezTo>
                  <a:lnTo>
                    <a:pt x="404068" y="142428"/>
                  </a:lnTo>
                  <a:cubicBezTo>
                    <a:pt x="404068" y="141535"/>
                    <a:pt x="403845" y="139229"/>
                    <a:pt x="403399" y="135508"/>
                  </a:cubicBezTo>
                  <a:cubicBezTo>
                    <a:pt x="402952" y="131787"/>
                    <a:pt x="402506" y="127546"/>
                    <a:pt x="402059" y="122783"/>
                  </a:cubicBezTo>
                  <a:cubicBezTo>
                    <a:pt x="401613" y="118021"/>
                    <a:pt x="401092" y="113333"/>
                    <a:pt x="400496" y="108719"/>
                  </a:cubicBezTo>
                  <a:cubicBezTo>
                    <a:pt x="399901" y="104105"/>
                    <a:pt x="399455" y="100608"/>
                    <a:pt x="399157" y="98226"/>
                  </a:cubicBezTo>
                  <a:cubicBezTo>
                    <a:pt x="399157" y="96738"/>
                    <a:pt x="399008" y="94952"/>
                    <a:pt x="398710" y="92869"/>
                  </a:cubicBezTo>
                  <a:cubicBezTo>
                    <a:pt x="398413" y="90785"/>
                    <a:pt x="397892" y="88850"/>
                    <a:pt x="397148" y="87064"/>
                  </a:cubicBezTo>
                  <a:cubicBezTo>
                    <a:pt x="396404" y="85278"/>
                    <a:pt x="395436" y="83716"/>
                    <a:pt x="394246" y="82376"/>
                  </a:cubicBezTo>
                  <a:cubicBezTo>
                    <a:pt x="393055" y="81037"/>
                    <a:pt x="391567" y="80367"/>
                    <a:pt x="389781" y="80367"/>
                  </a:cubicBezTo>
                  <a:cubicBezTo>
                    <a:pt x="386209" y="80367"/>
                    <a:pt x="382637" y="81781"/>
                    <a:pt x="379065" y="84609"/>
                  </a:cubicBezTo>
                  <a:cubicBezTo>
                    <a:pt x="375493" y="87436"/>
                    <a:pt x="372219" y="90859"/>
                    <a:pt x="369242" y="94878"/>
                  </a:cubicBezTo>
                  <a:cubicBezTo>
                    <a:pt x="366266" y="98896"/>
                    <a:pt x="363661" y="103138"/>
                    <a:pt x="361429" y="107603"/>
                  </a:cubicBezTo>
                  <a:cubicBezTo>
                    <a:pt x="359197" y="112067"/>
                    <a:pt x="357634" y="115788"/>
                    <a:pt x="356741" y="118765"/>
                  </a:cubicBezTo>
                  <a:cubicBezTo>
                    <a:pt x="356146" y="120253"/>
                    <a:pt x="355253" y="123006"/>
                    <a:pt x="354062" y="127025"/>
                  </a:cubicBezTo>
                  <a:cubicBezTo>
                    <a:pt x="352871" y="131043"/>
                    <a:pt x="351606" y="135359"/>
                    <a:pt x="350267" y="139973"/>
                  </a:cubicBezTo>
                  <a:cubicBezTo>
                    <a:pt x="348927" y="144586"/>
                    <a:pt x="347662" y="148902"/>
                    <a:pt x="346472" y="152921"/>
                  </a:cubicBezTo>
                  <a:cubicBezTo>
                    <a:pt x="345281" y="156939"/>
                    <a:pt x="344537" y="159692"/>
                    <a:pt x="344239" y="161181"/>
                  </a:cubicBezTo>
                  <a:cubicBezTo>
                    <a:pt x="342453" y="163860"/>
                    <a:pt x="341040" y="166762"/>
                    <a:pt x="339998" y="169887"/>
                  </a:cubicBezTo>
                  <a:cubicBezTo>
                    <a:pt x="338956" y="173013"/>
                    <a:pt x="337691" y="175915"/>
                    <a:pt x="336203" y="178594"/>
                  </a:cubicBezTo>
                  <a:cubicBezTo>
                    <a:pt x="331142" y="187821"/>
                    <a:pt x="325785" y="197048"/>
                    <a:pt x="320129" y="206276"/>
                  </a:cubicBezTo>
                  <a:cubicBezTo>
                    <a:pt x="314474" y="215503"/>
                    <a:pt x="309860" y="225177"/>
                    <a:pt x="306288" y="235297"/>
                  </a:cubicBezTo>
                  <a:cubicBezTo>
                    <a:pt x="304800" y="239167"/>
                    <a:pt x="303460" y="244227"/>
                    <a:pt x="302270" y="250478"/>
                  </a:cubicBezTo>
                  <a:cubicBezTo>
                    <a:pt x="301079" y="256728"/>
                    <a:pt x="299889" y="263054"/>
                    <a:pt x="298698" y="269453"/>
                  </a:cubicBezTo>
                  <a:cubicBezTo>
                    <a:pt x="297507" y="275853"/>
                    <a:pt x="296242" y="281732"/>
                    <a:pt x="294903" y="287089"/>
                  </a:cubicBezTo>
                  <a:cubicBezTo>
                    <a:pt x="293563" y="292447"/>
                    <a:pt x="292001" y="296168"/>
                    <a:pt x="290215" y="298251"/>
                  </a:cubicBezTo>
                  <a:cubicBezTo>
                    <a:pt x="289619" y="300930"/>
                    <a:pt x="288503" y="305618"/>
                    <a:pt x="286866" y="312316"/>
                  </a:cubicBezTo>
                  <a:cubicBezTo>
                    <a:pt x="285229" y="319013"/>
                    <a:pt x="283517" y="326157"/>
                    <a:pt x="281732" y="333747"/>
                  </a:cubicBezTo>
                  <a:cubicBezTo>
                    <a:pt x="279946" y="341337"/>
                    <a:pt x="278234" y="348481"/>
                    <a:pt x="276597" y="355178"/>
                  </a:cubicBezTo>
                  <a:cubicBezTo>
                    <a:pt x="274960" y="361876"/>
                    <a:pt x="273844" y="366564"/>
                    <a:pt x="273248" y="369243"/>
                  </a:cubicBezTo>
                  <a:cubicBezTo>
                    <a:pt x="272653" y="371326"/>
                    <a:pt x="271834" y="373931"/>
                    <a:pt x="270793" y="377056"/>
                  </a:cubicBezTo>
                  <a:cubicBezTo>
                    <a:pt x="269751" y="380181"/>
                    <a:pt x="268486" y="383158"/>
                    <a:pt x="266998" y="385986"/>
                  </a:cubicBezTo>
                  <a:cubicBezTo>
                    <a:pt x="265509" y="388813"/>
                    <a:pt x="263798" y="391269"/>
                    <a:pt x="261863" y="393353"/>
                  </a:cubicBezTo>
                  <a:cubicBezTo>
                    <a:pt x="259928" y="395436"/>
                    <a:pt x="257621" y="396478"/>
                    <a:pt x="254942" y="396478"/>
                  </a:cubicBezTo>
                  <a:cubicBezTo>
                    <a:pt x="248692" y="396478"/>
                    <a:pt x="242887" y="394915"/>
                    <a:pt x="237530" y="391790"/>
                  </a:cubicBezTo>
                  <a:cubicBezTo>
                    <a:pt x="232172" y="388665"/>
                    <a:pt x="227260" y="384721"/>
                    <a:pt x="222796" y="379958"/>
                  </a:cubicBezTo>
                  <a:cubicBezTo>
                    <a:pt x="218331" y="375196"/>
                    <a:pt x="214387" y="370061"/>
                    <a:pt x="210964" y="364554"/>
                  </a:cubicBezTo>
                  <a:cubicBezTo>
                    <a:pt x="207541" y="359048"/>
                    <a:pt x="204490" y="353913"/>
                    <a:pt x="201811" y="349151"/>
                  </a:cubicBezTo>
                  <a:cubicBezTo>
                    <a:pt x="201513" y="348555"/>
                    <a:pt x="200546" y="346472"/>
                    <a:pt x="198909" y="342900"/>
                  </a:cubicBezTo>
                  <a:cubicBezTo>
                    <a:pt x="197272" y="339328"/>
                    <a:pt x="195411" y="335161"/>
                    <a:pt x="193328" y="330398"/>
                  </a:cubicBezTo>
                  <a:cubicBezTo>
                    <a:pt x="191244" y="325636"/>
                    <a:pt x="189086" y="320873"/>
                    <a:pt x="186854" y="316111"/>
                  </a:cubicBezTo>
                  <a:cubicBezTo>
                    <a:pt x="184621" y="311348"/>
                    <a:pt x="182910" y="307628"/>
                    <a:pt x="181719" y="304949"/>
                  </a:cubicBezTo>
                  <a:cubicBezTo>
                    <a:pt x="178445" y="298400"/>
                    <a:pt x="176436" y="291629"/>
                    <a:pt x="175692" y="284634"/>
                  </a:cubicBezTo>
                  <a:cubicBezTo>
                    <a:pt x="174947" y="277639"/>
                    <a:pt x="173682" y="270718"/>
                    <a:pt x="171896" y="263872"/>
                  </a:cubicBezTo>
                  <a:cubicBezTo>
                    <a:pt x="170110" y="257026"/>
                    <a:pt x="167952" y="250180"/>
                    <a:pt x="165422" y="243334"/>
                  </a:cubicBezTo>
                  <a:cubicBezTo>
                    <a:pt x="162892" y="236488"/>
                    <a:pt x="160511" y="229642"/>
                    <a:pt x="158279" y="222796"/>
                  </a:cubicBezTo>
                  <a:cubicBezTo>
                    <a:pt x="156046" y="215950"/>
                    <a:pt x="154186" y="208955"/>
                    <a:pt x="152698" y="201811"/>
                  </a:cubicBezTo>
                  <a:cubicBezTo>
                    <a:pt x="151209" y="194667"/>
                    <a:pt x="150763" y="187375"/>
                    <a:pt x="151358" y="179933"/>
                  </a:cubicBezTo>
                  <a:cubicBezTo>
                    <a:pt x="151060" y="178147"/>
                    <a:pt x="150540" y="174799"/>
                    <a:pt x="149795" y="169887"/>
                  </a:cubicBezTo>
                  <a:cubicBezTo>
                    <a:pt x="149051" y="164976"/>
                    <a:pt x="148158" y="159692"/>
                    <a:pt x="147117" y="154037"/>
                  </a:cubicBezTo>
                  <a:cubicBezTo>
                    <a:pt x="146075" y="148382"/>
                    <a:pt x="145033" y="143098"/>
                    <a:pt x="143991" y="138187"/>
                  </a:cubicBezTo>
                  <a:cubicBezTo>
                    <a:pt x="142949" y="133275"/>
                    <a:pt x="142280" y="129927"/>
                    <a:pt x="141982" y="128141"/>
                  </a:cubicBezTo>
                  <a:cubicBezTo>
                    <a:pt x="141387" y="125462"/>
                    <a:pt x="140568" y="121816"/>
                    <a:pt x="139526" y="117202"/>
                  </a:cubicBezTo>
                  <a:cubicBezTo>
                    <a:pt x="138484" y="112588"/>
                    <a:pt x="136996" y="108049"/>
                    <a:pt x="135061" y="103584"/>
                  </a:cubicBezTo>
                  <a:cubicBezTo>
                    <a:pt x="133127" y="99119"/>
                    <a:pt x="130671" y="95250"/>
                    <a:pt x="127694" y="91976"/>
                  </a:cubicBezTo>
                  <a:cubicBezTo>
                    <a:pt x="124718" y="88701"/>
                    <a:pt x="121295" y="87064"/>
                    <a:pt x="117425" y="87064"/>
                  </a:cubicBezTo>
                  <a:cubicBezTo>
                    <a:pt x="114746" y="87064"/>
                    <a:pt x="112588" y="88032"/>
                    <a:pt x="110951" y="89966"/>
                  </a:cubicBezTo>
                  <a:cubicBezTo>
                    <a:pt x="109314" y="91901"/>
                    <a:pt x="107975" y="94208"/>
                    <a:pt x="106933" y="96887"/>
                  </a:cubicBezTo>
                  <a:cubicBezTo>
                    <a:pt x="105891" y="99566"/>
                    <a:pt x="105147" y="102319"/>
                    <a:pt x="104701" y="105147"/>
                  </a:cubicBezTo>
                  <a:cubicBezTo>
                    <a:pt x="104254" y="107975"/>
                    <a:pt x="104031" y="110282"/>
                    <a:pt x="104031" y="112067"/>
                  </a:cubicBezTo>
                  <a:cubicBezTo>
                    <a:pt x="104031" y="112663"/>
                    <a:pt x="104031" y="114002"/>
                    <a:pt x="104031" y="116086"/>
                  </a:cubicBezTo>
                  <a:cubicBezTo>
                    <a:pt x="104031" y="118169"/>
                    <a:pt x="104031" y="120327"/>
                    <a:pt x="104031" y="122560"/>
                  </a:cubicBezTo>
                  <a:cubicBezTo>
                    <a:pt x="104031" y="124792"/>
                    <a:pt x="104031" y="126950"/>
                    <a:pt x="104031" y="129034"/>
                  </a:cubicBezTo>
                  <a:cubicBezTo>
                    <a:pt x="104031" y="131117"/>
                    <a:pt x="104031" y="132308"/>
                    <a:pt x="104031" y="132606"/>
                  </a:cubicBezTo>
                  <a:cubicBezTo>
                    <a:pt x="103138" y="149870"/>
                    <a:pt x="101054" y="166092"/>
                    <a:pt x="97780" y="181273"/>
                  </a:cubicBezTo>
                  <a:cubicBezTo>
                    <a:pt x="94506" y="196453"/>
                    <a:pt x="90934" y="212378"/>
                    <a:pt x="87064" y="229046"/>
                  </a:cubicBezTo>
                  <a:cubicBezTo>
                    <a:pt x="87064" y="229939"/>
                    <a:pt x="87064" y="231279"/>
                    <a:pt x="87064" y="233065"/>
                  </a:cubicBezTo>
                  <a:cubicBezTo>
                    <a:pt x="87064" y="234851"/>
                    <a:pt x="86990" y="236785"/>
                    <a:pt x="86841" y="238869"/>
                  </a:cubicBezTo>
                  <a:cubicBezTo>
                    <a:pt x="86692" y="240953"/>
                    <a:pt x="86618" y="242887"/>
                    <a:pt x="86618" y="244673"/>
                  </a:cubicBezTo>
                  <a:cubicBezTo>
                    <a:pt x="86618" y="246459"/>
                    <a:pt x="86618" y="247799"/>
                    <a:pt x="86618" y="248692"/>
                  </a:cubicBezTo>
                  <a:cubicBezTo>
                    <a:pt x="86618" y="266253"/>
                    <a:pt x="87511" y="283592"/>
                    <a:pt x="89297" y="300707"/>
                  </a:cubicBezTo>
                  <a:cubicBezTo>
                    <a:pt x="91083" y="317822"/>
                    <a:pt x="95548" y="334417"/>
                    <a:pt x="102691" y="350490"/>
                  </a:cubicBezTo>
                  <a:cubicBezTo>
                    <a:pt x="103287" y="351681"/>
                    <a:pt x="104552" y="354285"/>
                    <a:pt x="106486" y="358304"/>
                  </a:cubicBezTo>
                  <a:cubicBezTo>
                    <a:pt x="108421" y="362322"/>
                    <a:pt x="109835" y="364926"/>
                    <a:pt x="110728" y="366117"/>
                  </a:cubicBezTo>
                  <a:cubicBezTo>
                    <a:pt x="111621" y="367903"/>
                    <a:pt x="113928" y="369540"/>
                    <a:pt x="117649" y="371028"/>
                  </a:cubicBezTo>
                  <a:cubicBezTo>
                    <a:pt x="121369" y="372517"/>
                    <a:pt x="125462" y="373931"/>
                    <a:pt x="129927" y="375270"/>
                  </a:cubicBezTo>
                  <a:cubicBezTo>
                    <a:pt x="134392" y="376610"/>
                    <a:pt x="138782" y="377875"/>
                    <a:pt x="143098" y="379065"/>
                  </a:cubicBezTo>
                  <a:cubicBezTo>
                    <a:pt x="147414" y="380256"/>
                    <a:pt x="150763" y="381298"/>
                    <a:pt x="153144" y="382191"/>
                  </a:cubicBezTo>
                  <a:lnTo>
                    <a:pt x="153144" y="383530"/>
                  </a:lnTo>
                  <a:cubicBezTo>
                    <a:pt x="153144" y="385316"/>
                    <a:pt x="151284" y="387251"/>
                    <a:pt x="147563" y="389334"/>
                  </a:cubicBezTo>
                  <a:cubicBezTo>
                    <a:pt x="143842" y="391418"/>
                    <a:pt x="139601" y="393501"/>
                    <a:pt x="134838" y="395585"/>
                  </a:cubicBezTo>
                  <a:cubicBezTo>
                    <a:pt x="130076" y="397669"/>
                    <a:pt x="125462" y="399380"/>
                    <a:pt x="120997" y="400720"/>
                  </a:cubicBezTo>
                  <a:cubicBezTo>
                    <a:pt x="116532" y="402059"/>
                    <a:pt x="113407" y="402729"/>
                    <a:pt x="111621" y="402729"/>
                  </a:cubicBezTo>
                  <a:lnTo>
                    <a:pt x="104031" y="402729"/>
                  </a:lnTo>
                  <a:lnTo>
                    <a:pt x="22324" y="391567"/>
                  </a:lnTo>
                  <a:lnTo>
                    <a:pt x="11162" y="388441"/>
                  </a:lnTo>
                  <a:lnTo>
                    <a:pt x="11162" y="379065"/>
                  </a:lnTo>
                  <a:cubicBezTo>
                    <a:pt x="11162" y="378768"/>
                    <a:pt x="13097" y="378023"/>
                    <a:pt x="16966" y="376833"/>
                  </a:cubicBezTo>
                  <a:cubicBezTo>
                    <a:pt x="20836" y="375642"/>
                    <a:pt x="25226" y="374377"/>
                    <a:pt x="30138" y="373038"/>
                  </a:cubicBezTo>
                  <a:cubicBezTo>
                    <a:pt x="35049" y="371698"/>
                    <a:pt x="39737" y="370135"/>
                    <a:pt x="44202" y="368350"/>
                  </a:cubicBezTo>
                  <a:cubicBezTo>
                    <a:pt x="48667" y="366564"/>
                    <a:pt x="51346" y="364778"/>
                    <a:pt x="52239" y="362992"/>
                  </a:cubicBezTo>
                  <a:cubicBezTo>
                    <a:pt x="53429" y="354062"/>
                    <a:pt x="54025" y="343942"/>
                    <a:pt x="54025" y="332631"/>
                  </a:cubicBezTo>
                  <a:cubicBezTo>
                    <a:pt x="54025" y="321320"/>
                    <a:pt x="54025" y="311497"/>
                    <a:pt x="54025" y="303163"/>
                  </a:cubicBezTo>
                  <a:cubicBezTo>
                    <a:pt x="54025" y="301675"/>
                    <a:pt x="54025" y="299070"/>
                    <a:pt x="54025" y="295349"/>
                  </a:cubicBezTo>
                  <a:cubicBezTo>
                    <a:pt x="54025" y="291629"/>
                    <a:pt x="53950" y="287685"/>
                    <a:pt x="53801" y="283518"/>
                  </a:cubicBezTo>
                  <a:cubicBezTo>
                    <a:pt x="53652" y="279350"/>
                    <a:pt x="53578" y="275406"/>
                    <a:pt x="53578" y="271686"/>
                  </a:cubicBezTo>
                  <a:cubicBezTo>
                    <a:pt x="53578" y="267965"/>
                    <a:pt x="53578" y="265360"/>
                    <a:pt x="53578" y="263872"/>
                  </a:cubicBezTo>
                  <a:cubicBezTo>
                    <a:pt x="53280" y="256728"/>
                    <a:pt x="52387" y="249882"/>
                    <a:pt x="50899" y="243334"/>
                  </a:cubicBezTo>
                  <a:cubicBezTo>
                    <a:pt x="49411" y="236785"/>
                    <a:pt x="48667" y="230088"/>
                    <a:pt x="48667" y="223242"/>
                  </a:cubicBezTo>
                  <a:cubicBezTo>
                    <a:pt x="48667" y="214312"/>
                    <a:pt x="48741" y="204936"/>
                    <a:pt x="48890" y="195114"/>
                  </a:cubicBezTo>
                  <a:cubicBezTo>
                    <a:pt x="49039" y="185291"/>
                    <a:pt x="50601" y="176064"/>
                    <a:pt x="53578" y="167432"/>
                  </a:cubicBezTo>
                  <a:cubicBezTo>
                    <a:pt x="54471" y="151358"/>
                    <a:pt x="55290" y="136401"/>
                    <a:pt x="56034" y="122560"/>
                  </a:cubicBezTo>
                  <a:cubicBezTo>
                    <a:pt x="56778" y="108719"/>
                    <a:pt x="57150" y="94208"/>
                    <a:pt x="57150" y="79028"/>
                  </a:cubicBezTo>
                  <a:cubicBezTo>
                    <a:pt x="57150" y="76051"/>
                    <a:pt x="57150" y="73298"/>
                    <a:pt x="57150" y="70768"/>
                  </a:cubicBezTo>
                  <a:cubicBezTo>
                    <a:pt x="57150" y="68238"/>
                    <a:pt x="57076" y="65856"/>
                    <a:pt x="56927" y="63624"/>
                  </a:cubicBezTo>
                  <a:cubicBezTo>
                    <a:pt x="56778" y="61392"/>
                    <a:pt x="56555" y="59010"/>
                    <a:pt x="56257" y="56480"/>
                  </a:cubicBezTo>
                  <a:cubicBezTo>
                    <a:pt x="55959" y="53950"/>
                    <a:pt x="55662" y="51048"/>
                    <a:pt x="55364" y="47774"/>
                  </a:cubicBezTo>
                  <a:cubicBezTo>
                    <a:pt x="54769" y="42118"/>
                    <a:pt x="52387" y="38398"/>
                    <a:pt x="48220" y="36612"/>
                  </a:cubicBezTo>
                  <a:cubicBezTo>
                    <a:pt x="44053" y="34826"/>
                    <a:pt x="39291" y="33933"/>
                    <a:pt x="33933" y="33933"/>
                  </a:cubicBezTo>
                  <a:cubicBezTo>
                    <a:pt x="28575" y="33933"/>
                    <a:pt x="23068" y="34082"/>
                    <a:pt x="17413" y="34379"/>
                  </a:cubicBezTo>
                  <a:cubicBezTo>
                    <a:pt x="11757" y="34677"/>
                    <a:pt x="6995" y="33784"/>
                    <a:pt x="3125" y="31700"/>
                  </a:cubicBezTo>
                  <a:cubicBezTo>
                    <a:pt x="1637" y="28426"/>
                    <a:pt x="744" y="25896"/>
                    <a:pt x="446" y="24110"/>
                  </a:cubicBezTo>
                  <a:cubicBezTo>
                    <a:pt x="149" y="22324"/>
                    <a:pt x="0" y="19943"/>
                    <a:pt x="0" y="16966"/>
                  </a:cubicBezTo>
                  <a:lnTo>
                    <a:pt x="0" y="12948"/>
                  </a:lnTo>
                  <a:cubicBezTo>
                    <a:pt x="3572" y="10864"/>
                    <a:pt x="8855" y="9004"/>
                    <a:pt x="15850" y="7367"/>
                  </a:cubicBezTo>
                  <a:cubicBezTo>
                    <a:pt x="22845" y="5730"/>
                    <a:pt x="30361" y="4316"/>
                    <a:pt x="38398" y="3125"/>
                  </a:cubicBezTo>
                  <a:cubicBezTo>
                    <a:pt x="46434" y="1935"/>
                    <a:pt x="54173" y="1116"/>
                    <a:pt x="61615" y="670"/>
                  </a:cubicBezTo>
                  <a:cubicBezTo>
                    <a:pt x="69056" y="223"/>
                    <a:pt x="74860" y="0"/>
                    <a:pt x="79028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2" name="Freeform: Shape 331"/>
            <p:cNvSpPr/>
            <p:nvPr/>
          </p:nvSpPr>
          <p:spPr>
            <a:xfrm>
              <a:off x="2443576" y="4161001"/>
              <a:ext cx="105126" cy="112041"/>
            </a:xfrm>
            <a:custGeom>
              <a:avLst/>
              <a:gdLst/>
              <a:ahLst/>
              <a:cxnLst/>
              <a:rect l="l" t="t" r="r" b="b"/>
              <a:pathLst>
                <a:path w="67866" h="72330">
                  <a:moveTo>
                    <a:pt x="62508" y="0"/>
                  </a:moveTo>
                  <a:cubicBezTo>
                    <a:pt x="63103" y="0"/>
                    <a:pt x="64071" y="0"/>
                    <a:pt x="65410" y="0"/>
                  </a:cubicBezTo>
                  <a:cubicBezTo>
                    <a:pt x="66749" y="0"/>
                    <a:pt x="67568" y="595"/>
                    <a:pt x="67866" y="1786"/>
                  </a:cubicBezTo>
                  <a:cubicBezTo>
                    <a:pt x="64591" y="3274"/>
                    <a:pt x="60796" y="5134"/>
                    <a:pt x="56480" y="7367"/>
                  </a:cubicBezTo>
                  <a:cubicBezTo>
                    <a:pt x="52164" y="9599"/>
                    <a:pt x="47923" y="12055"/>
                    <a:pt x="43756" y="14734"/>
                  </a:cubicBezTo>
                  <a:cubicBezTo>
                    <a:pt x="39588" y="17413"/>
                    <a:pt x="35719" y="20315"/>
                    <a:pt x="32147" y="23440"/>
                  </a:cubicBezTo>
                  <a:cubicBezTo>
                    <a:pt x="28575" y="26566"/>
                    <a:pt x="25747" y="29914"/>
                    <a:pt x="23664" y="33486"/>
                  </a:cubicBezTo>
                  <a:lnTo>
                    <a:pt x="0" y="72330"/>
                  </a:lnTo>
                  <a:lnTo>
                    <a:pt x="0" y="69651"/>
                  </a:lnTo>
                  <a:cubicBezTo>
                    <a:pt x="0" y="69651"/>
                    <a:pt x="447" y="68610"/>
                    <a:pt x="1340" y="66526"/>
                  </a:cubicBezTo>
                  <a:cubicBezTo>
                    <a:pt x="2232" y="64442"/>
                    <a:pt x="3200" y="62061"/>
                    <a:pt x="4242" y="59382"/>
                  </a:cubicBezTo>
                  <a:cubicBezTo>
                    <a:pt x="5283" y="56703"/>
                    <a:pt x="6400" y="54024"/>
                    <a:pt x="7590" y="51345"/>
                  </a:cubicBezTo>
                  <a:cubicBezTo>
                    <a:pt x="8781" y="48667"/>
                    <a:pt x="9823" y="46434"/>
                    <a:pt x="10716" y="44648"/>
                  </a:cubicBezTo>
                  <a:cubicBezTo>
                    <a:pt x="13395" y="38993"/>
                    <a:pt x="16371" y="33486"/>
                    <a:pt x="19645" y="28128"/>
                  </a:cubicBezTo>
                  <a:cubicBezTo>
                    <a:pt x="22920" y="22770"/>
                    <a:pt x="26566" y="18008"/>
                    <a:pt x="30584" y="13841"/>
                  </a:cubicBezTo>
                  <a:cubicBezTo>
                    <a:pt x="34603" y="9674"/>
                    <a:pt x="39216" y="6325"/>
                    <a:pt x="44425" y="3795"/>
                  </a:cubicBezTo>
                  <a:cubicBezTo>
                    <a:pt x="49634" y="1265"/>
                    <a:pt x="55662" y="0"/>
                    <a:pt x="62508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3" name="Freeform: Shape 332"/>
            <p:cNvSpPr/>
            <p:nvPr/>
          </p:nvSpPr>
          <p:spPr>
            <a:xfrm>
              <a:off x="2619246" y="4161001"/>
              <a:ext cx="100284" cy="12448"/>
            </a:xfrm>
            <a:custGeom>
              <a:avLst/>
              <a:gdLst/>
              <a:ahLst/>
              <a:cxnLst/>
              <a:rect l="l" t="t" r="r" b="b"/>
              <a:pathLst>
                <a:path w="64740" h="8036">
                  <a:moveTo>
                    <a:pt x="21208" y="0"/>
                  </a:moveTo>
                  <a:cubicBezTo>
                    <a:pt x="23738" y="0"/>
                    <a:pt x="25896" y="0"/>
                    <a:pt x="27682" y="0"/>
                  </a:cubicBezTo>
                  <a:cubicBezTo>
                    <a:pt x="30063" y="0"/>
                    <a:pt x="31924" y="0"/>
                    <a:pt x="33263" y="0"/>
                  </a:cubicBezTo>
                  <a:cubicBezTo>
                    <a:pt x="34603" y="0"/>
                    <a:pt x="35868" y="74"/>
                    <a:pt x="37058" y="223"/>
                  </a:cubicBezTo>
                  <a:cubicBezTo>
                    <a:pt x="38249" y="372"/>
                    <a:pt x="39514" y="595"/>
                    <a:pt x="40853" y="893"/>
                  </a:cubicBezTo>
                  <a:cubicBezTo>
                    <a:pt x="42193" y="1190"/>
                    <a:pt x="43904" y="1488"/>
                    <a:pt x="45988" y="1786"/>
                  </a:cubicBezTo>
                  <a:cubicBezTo>
                    <a:pt x="47179" y="2083"/>
                    <a:pt x="48741" y="2530"/>
                    <a:pt x="50676" y="3125"/>
                  </a:cubicBezTo>
                  <a:cubicBezTo>
                    <a:pt x="52611" y="3720"/>
                    <a:pt x="54471" y="4241"/>
                    <a:pt x="56257" y="4688"/>
                  </a:cubicBezTo>
                  <a:cubicBezTo>
                    <a:pt x="58043" y="5134"/>
                    <a:pt x="59606" y="5581"/>
                    <a:pt x="60945" y="6027"/>
                  </a:cubicBezTo>
                  <a:cubicBezTo>
                    <a:pt x="62285" y="6474"/>
                    <a:pt x="62954" y="6697"/>
                    <a:pt x="62954" y="6697"/>
                  </a:cubicBezTo>
                  <a:lnTo>
                    <a:pt x="64740" y="8036"/>
                  </a:lnTo>
                  <a:lnTo>
                    <a:pt x="63847" y="8036"/>
                  </a:lnTo>
                  <a:cubicBezTo>
                    <a:pt x="58787" y="8036"/>
                    <a:pt x="53727" y="7516"/>
                    <a:pt x="48667" y="6474"/>
                  </a:cubicBezTo>
                  <a:cubicBezTo>
                    <a:pt x="43607" y="5432"/>
                    <a:pt x="38398" y="4911"/>
                    <a:pt x="33040" y="4911"/>
                  </a:cubicBezTo>
                  <a:cubicBezTo>
                    <a:pt x="27980" y="4911"/>
                    <a:pt x="23143" y="5209"/>
                    <a:pt x="18529" y="5804"/>
                  </a:cubicBezTo>
                  <a:cubicBezTo>
                    <a:pt x="13916" y="6399"/>
                    <a:pt x="9079" y="6697"/>
                    <a:pt x="4018" y="6697"/>
                  </a:cubicBezTo>
                  <a:lnTo>
                    <a:pt x="0" y="6697"/>
                  </a:lnTo>
                  <a:cubicBezTo>
                    <a:pt x="1191" y="4911"/>
                    <a:pt x="2977" y="3572"/>
                    <a:pt x="5358" y="2679"/>
                  </a:cubicBezTo>
                  <a:cubicBezTo>
                    <a:pt x="7739" y="1786"/>
                    <a:pt x="10344" y="1116"/>
                    <a:pt x="13171" y="669"/>
                  </a:cubicBezTo>
                  <a:cubicBezTo>
                    <a:pt x="15999" y="223"/>
                    <a:pt x="18678" y="0"/>
                    <a:pt x="21208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4" name="Freeform: Shape 333"/>
            <p:cNvSpPr/>
            <p:nvPr/>
          </p:nvSpPr>
          <p:spPr>
            <a:xfrm>
              <a:off x="2411069" y="4161003"/>
              <a:ext cx="472375" cy="606548"/>
            </a:xfrm>
            <a:custGeom>
              <a:avLst/>
              <a:gdLst/>
              <a:ahLst/>
              <a:cxnLst/>
              <a:rect l="l" t="t" r="r" b="b"/>
              <a:pathLst>
                <a:path w="304949" h="391567">
                  <a:moveTo>
                    <a:pt x="280839" y="0"/>
                  </a:moveTo>
                  <a:cubicBezTo>
                    <a:pt x="281137" y="297"/>
                    <a:pt x="281434" y="446"/>
                    <a:pt x="281732" y="446"/>
                  </a:cubicBezTo>
                  <a:lnTo>
                    <a:pt x="282625" y="446"/>
                  </a:lnTo>
                  <a:lnTo>
                    <a:pt x="288876" y="12948"/>
                  </a:lnTo>
                  <a:cubicBezTo>
                    <a:pt x="289173" y="13841"/>
                    <a:pt x="289843" y="15999"/>
                    <a:pt x="290885" y="19422"/>
                  </a:cubicBezTo>
                  <a:cubicBezTo>
                    <a:pt x="291927" y="22845"/>
                    <a:pt x="292968" y="26640"/>
                    <a:pt x="294010" y="30807"/>
                  </a:cubicBezTo>
                  <a:cubicBezTo>
                    <a:pt x="295052" y="34974"/>
                    <a:pt x="296019" y="39067"/>
                    <a:pt x="296912" y="43085"/>
                  </a:cubicBezTo>
                  <a:cubicBezTo>
                    <a:pt x="297805" y="47104"/>
                    <a:pt x="298401" y="50155"/>
                    <a:pt x="298698" y="52238"/>
                  </a:cubicBezTo>
                  <a:lnTo>
                    <a:pt x="298698" y="66972"/>
                  </a:lnTo>
                  <a:cubicBezTo>
                    <a:pt x="298698" y="72033"/>
                    <a:pt x="298550" y="77465"/>
                    <a:pt x="298252" y="83269"/>
                  </a:cubicBezTo>
                  <a:cubicBezTo>
                    <a:pt x="297954" y="89073"/>
                    <a:pt x="296987" y="94506"/>
                    <a:pt x="295350" y="99566"/>
                  </a:cubicBezTo>
                  <a:cubicBezTo>
                    <a:pt x="293713" y="104626"/>
                    <a:pt x="291108" y="108868"/>
                    <a:pt x="287536" y="112291"/>
                  </a:cubicBezTo>
                  <a:cubicBezTo>
                    <a:pt x="283964" y="115714"/>
                    <a:pt x="278904" y="117425"/>
                    <a:pt x="272356" y="117425"/>
                  </a:cubicBezTo>
                  <a:cubicBezTo>
                    <a:pt x="271760" y="117425"/>
                    <a:pt x="270570" y="117351"/>
                    <a:pt x="268784" y="117202"/>
                  </a:cubicBezTo>
                  <a:cubicBezTo>
                    <a:pt x="266998" y="117053"/>
                    <a:pt x="265807" y="116979"/>
                    <a:pt x="265212" y="116979"/>
                  </a:cubicBezTo>
                  <a:cubicBezTo>
                    <a:pt x="263426" y="114002"/>
                    <a:pt x="262012" y="110728"/>
                    <a:pt x="260970" y="107156"/>
                  </a:cubicBezTo>
                  <a:cubicBezTo>
                    <a:pt x="259929" y="103584"/>
                    <a:pt x="259036" y="100012"/>
                    <a:pt x="258292" y="96440"/>
                  </a:cubicBezTo>
                  <a:cubicBezTo>
                    <a:pt x="257547" y="92868"/>
                    <a:pt x="256729" y="89297"/>
                    <a:pt x="255836" y="85725"/>
                  </a:cubicBezTo>
                  <a:cubicBezTo>
                    <a:pt x="254943" y="82153"/>
                    <a:pt x="253455" y="78879"/>
                    <a:pt x="251371" y="75902"/>
                  </a:cubicBezTo>
                  <a:cubicBezTo>
                    <a:pt x="247799" y="71140"/>
                    <a:pt x="242516" y="66228"/>
                    <a:pt x="235521" y="61168"/>
                  </a:cubicBezTo>
                  <a:cubicBezTo>
                    <a:pt x="228526" y="56108"/>
                    <a:pt x="220936" y="51494"/>
                    <a:pt x="212750" y="47327"/>
                  </a:cubicBezTo>
                  <a:cubicBezTo>
                    <a:pt x="204565" y="43160"/>
                    <a:pt x="196305" y="39811"/>
                    <a:pt x="187970" y="37281"/>
                  </a:cubicBezTo>
                  <a:cubicBezTo>
                    <a:pt x="179636" y="34751"/>
                    <a:pt x="172492" y="33486"/>
                    <a:pt x="166539" y="33486"/>
                  </a:cubicBezTo>
                  <a:cubicBezTo>
                    <a:pt x="161479" y="33486"/>
                    <a:pt x="156642" y="34677"/>
                    <a:pt x="152028" y="37058"/>
                  </a:cubicBezTo>
                  <a:cubicBezTo>
                    <a:pt x="147415" y="39439"/>
                    <a:pt x="142578" y="41374"/>
                    <a:pt x="137517" y="42862"/>
                  </a:cubicBezTo>
                  <a:cubicBezTo>
                    <a:pt x="133350" y="44053"/>
                    <a:pt x="128439" y="45541"/>
                    <a:pt x="122784" y="47327"/>
                  </a:cubicBezTo>
                  <a:cubicBezTo>
                    <a:pt x="117128" y="49113"/>
                    <a:pt x="111324" y="51048"/>
                    <a:pt x="105371" y="53131"/>
                  </a:cubicBezTo>
                  <a:cubicBezTo>
                    <a:pt x="99417" y="55215"/>
                    <a:pt x="93762" y="57447"/>
                    <a:pt x="88404" y="59829"/>
                  </a:cubicBezTo>
                  <a:cubicBezTo>
                    <a:pt x="83046" y="62210"/>
                    <a:pt x="78879" y="64442"/>
                    <a:pt x="75903" y="66526"/>
                  </a:cubicBezTo>
                  <a:cubicBezTo>
                    <a:pt x="70545" y="70395"/>
                    <a:pt x="65336" y="76721"/>
                    <a:pt x="60276" y="85501"/>
                  </a:cubicBezTo>
                  <a:cubicBezTo>
                    <a:pt x="55216" y="94282"/>
                    <a:pt x="50676" y="103733"/>
                    <a:pt x="46658" y="113853"/>
                  </a:cubicBezTo>
                  <a:cubicBezTo>
                    <a:pt x="42640" y="123974"/>
                    <a:pt x="39440" y="133945"/>
                    <a:pt x="37059" y="143768"/>
                  </a:cubicBezTo>
                  <a:cubicBezTo>
                    <a:pt x="34677" y="153590"/>
                    <a:pt x="33487" y="161478"/>
                    <a:pt x="33487" y="167431"/>
                  </a:cubicBezTo>
                  <a:cubicBezTo>
                    <a:pt x="33487" y="178147"/>
                    <a:pt x="34156" y="189160"/>
                    <a:pt x="35496" y="200471"/>
                  </a:cubicBezTo>
                  <a:cubicBezTo>
                    <a:pt x="36835" y="211782"/>
                    <a:pt x="39291" y="222349"/>
                    <a:pt x="42863" y="232172"/>
                  </a:cubicBezTo>
                  <a:cubicBezTo>
                    <a:pt x="43160" y="232767"/>
                    <a:pt x="43905" y="234404"/>
                    <a:pt x="45095" y="237083"/>
                  </a:cubicBezTo>
                  <a:cubicBezTo>
                    <a:pt x="46286" y="239762"/>
                    <a:pt x="47179" y="241845"/>
                    <a:pt x="47774" y="243334"/>
                  </a:cubicBezTo>
                  <a:cubicBezTo>
                    <a:pt x="48667" y="244227"/>
                    <a:pt x="49114" y="245269"/>
                    <a:pt x="49114" y="246459"/>
                  </a:cubicBezTo>
                  <a:cubicBezTo>
                    <a:pt x="50900" y="249733"/>
                    <a:pt x="53653" y="254496"/>
                    <a:pt x="57374" y="260747"/>
                  </a:cubicBezTo>
                  <a:cubicBezTo>
                    <a:pt x="61094" y="266997"/>
                    <a:pt x="64889" y="273397"/>
                    <a:pt x="68759" y="279945"/>
                  </a:cubicBezTo>
                  <a:cubicBezTo>
                    <a:pt x="72628" y="286494"/>
                    <a:pt x="76200" y="292447"/>
                    <a:pt x="79475" y="297805"/>
                  </a:cubicBezTo>
                  <a:cubicBezTo>
                    <a:pt x="82749" y="303163"/>
                    <a:pt x="84832" y="306586"/>
                    <a:pt x="85725" y="308074"/>
                  </a:cubicBezTo>
                  <a:cubicBezTo>
                    <a:pt x="90190" y="315218"/>
                    <a:pt x="95548" y="322287"/>
                    <a:pt x="101799" y="329282"/>
                  </a:cubicBezTo>
                  <a:cubicBezTo>
                    <a:pt x="108050" y="336277"/>
                    <a:pt x="115044" y="342528"/>
                    <a:pt x="122784" y="348034"/>
                  </a:cubicBezTo>
                  <a:cubicBezTo>
                    <a:pt x="130523" y="353541"/>
                    <a:pt x="138634" y="358006"/>
                    <a:pt x="147117" y="361429"/>
                  </a:cubicBezTo>
                  <a:cubicBezTo>
                    <a:pt x="155600" y="364852"/>
                    <a:pt x="164307" y="366563"/>
                    <a:pt x="173236" y="366563"/>
                  </a:cubicBezTo>
                  <a:cubicBezTo>
                    <a:pt x="186928" y="366563"/>
                    <a:pt x="200472" y="363438"/>
                    <a:pt x="213866" y="357187"/>
                  </a:cubicBezTo>
                  <a:cubicBezTo>
                    <a:pt x="227261" y="350936"/>
                    <a:pt x="239167" y="343495"/>
                    <a:pt x="249585" y="334863"/>
                  </a:cubicBezTo>
                  <a:lnTo>
                    <a:pt x="251371" y="333077"/>
                  </a:lnTo>
                  <a:cubicBezTo>
                    <a:pt x="251966" y="332482"/>
                    <a:pt x="252859" y="331440"/>
                    <a:pt x="254050" y="329952"/>
                  </a:cubicBezTo>
                  <a:cubicBezTo>
                    <a:pt x="255241" y="328463"/>
                    <a:pt x="255836" y="327422"/>
                    <a:pt x="255836" y="326826"/>
                  </a:cubicBezTo>
                  <a:cubicBezTo>
                    <a:pt x="256431" y="325933"/>
                    <a:pt x="257845" y="323627"/>
                    <a:pt x="260077" y="319906"/>
                  </a:cubicBezTo>
                  <a:cubicBezTo>
                    <a:pt x="262310" y="316185"/>
                    <a:pt x="264766" y="312167"/>
                    <a:pt x="267444" y="307851"/>
                  </a:cubicBezTo>
                  <a:cubicBezTo>
                    <a:pt x="270123" y="303535"/>
                    <a:pt x="272728" y="299293"/>
                    <a:pt x="275258" y="295126"/>
                  </a:cubicBezTo>
                  <a:cubicBezTo>
                    <a:pt x="277788" y="290959"/>
                    <a:pt x="279797" y="287833"/>
                    <a:pt x="281285" y="285750"/>
                  </a:cubicBezTo>
                  <a:cubicBezTo>
                    <a:pt x="282476" y="283964"/>
                    <a:pt x="283220" y="282699"/>
                    <a:pt x="283518" y="281955"/>
                  </a:cubicBezTo>
                  <a:cubicBezTo>
                    <a:pt x="283816" y="281211"/>
                    <a:pt x="285155" y="280838"/>
                    <a:pt x="287536" y="280838"/>
                  </a:cubicBezTo>
                  <a:cubicBezTo>
                    <a:pt x="290810" y="280838"/>
                    <a:pt x="294531" y="281136"/>
                    <a:pt x="298698" y="281731"/>
                  </a:cubicBezTo>
                  <a:cubicBezTo>
                    <a:pt x="302866" y="282327"/>
                    <a:pt x="304949" y="284708"/>
                    <a:pt x="304949" y="288875"/>
                  </a:cubicBezTo>
                  <a:cubicBezTo>
                    <a:pt x="304949" y="293935"/>
                    <a:pt x="304056" y="299144"/>
                    <a:pt x="302270" y="304502"/>
                  </a:cubicBezTo>
                  <a:cubicBezTo>
                    <a:pt x="300484" y="309860"/>
                    <a:pt x="298252" y="315069"/>
                    <a:pt x="295573" y="320129"/>
                  </a:cubicBezTo>
                  <a:cubicBezTo>
                    <a:pt x="292894" y="325189"/>
                    <a:pt x="289992" y="330101"/>
                    <a:pt x="286867" y="334863"/>
                  </a:cubicBezTo>
                  <a:cubicBezTo>
                    <a:pt x="283741" y="339626"/>
                    <a:pt x="280839" y="343793"/>
                    <a:pt x="278160" y="347365"/>
                  </a:cubicBezTo>
                  <a:cubicBezTo>
                    <a:pt x="275779" y="350341"/>
                    <a:pt x="273323" y="352574"/>
                    <a:pt x="270793" y="354062"/>
                  </a:cubicBezTo>
                  <a:cubicBezTo>
                    <a:pt x="268263" y="355550"/>
                    <a:pt x="265956" y="357485"/>
                    <a:pt x="263873" y="359866"/>
                  </a:cubicBezTo>
                  <a:lnTo>
                    <a:pt x="230833" y="383530"/>
                  </a:lnTo>
                  <a:cubicBezTo>
                    <a:pt x="226666" y="386804"/>
                    <a:pt x="221457" y="388962"/>
                    <a:pt x="215206" y="390004"/>
                  </a:cubicBezTo>
                  <a:cubicBezTo>
                    <a:pt x="208955" y="391046"/>
                    <a:pt x="203300" y="391567"/>
                    <a:pt x="198239" y="391567"/>
                  </a:cubicBezTo>
                  <a:cubicBezTo>
                    <a:pt x="193775" y="391567"/>
                    <a:pt x="189310" y="391269"/>
                    <a:pt x="184845" y="390674"/>
                  </a:cubicBezTo>
                  <a:cubicBezTo>
                    <a:pt x="180380" y="390078"/>
                    <a:pt x="175915" y="389781"/>
                    <a:pt x="171450" y="389781"/>
                  </a:cubicBezTo>
                  <a:cubicBezTo>
                    <a:pt x="167283" y="389781"/>
                    <a:pt x="163190" y="390078"/>
                    <a:pt x="159172" y="390674"/>
                  </a:cubicBezTo>
                  <a:cubicBezTo>
                    <a:pt x="155154" y="391269"/>
                    <a:pt x="151061" y="391567"/>
                    <a:pt x="146894" y="391567"/>
                  </a:cubicBezTo>
                  <a:cubicBezTo>
                    <a:pt x="141238" y="391567"/>
                    <a:pt x="135880" y="390674"/>
                    <a:pt x="130820" y="388888"/>
                  </a:cubicBezTo>
                  <a:cubicBezTo>
                    <a:pt x="125760" y="387102"/>
                    <a:pt x="120700" y="385316"/>
                    <a:pt x="115640" y="383530"/>
                  </a:cubicBezTo>
                  <a:cubicBezTo>
                    <a:pt x="110877" y="382042"/>
                    <a:pt x="107305" y="381000"/>
                    <a:pt x="104924" y="380404"/>
                  </a:cubicBezTo>
                  <a:cubicBezTo>
                    <a:pt x="102543" y="379809"/>
                    <a:pt x="99715" y="378321"/>
                    <a:pt x="96441" y="375940"/>
                  </a:cubicBezTo>
                  <a:cubicBezTo>
                    <a:pt x="94357" y="374154"/>
                    <a:pt x="91009" y="371400"/>
                    <a:pt x="86395" y="367680"/>
                  </a:cubicBezTo>
                  <a:cubicBezTo>
                    <a:pt x="81781" y="363959"/>
                    <a:pt x="77019" y="359941"/>
                    <a:pt x="72108" y="355625"/>
                  </a:cubicBezTo>
                  <a:cubicBezTo>
                    <a:pt x="67196" y="351309"/>
                    <a:pt x="62508" y="347365"/>
                    <a:pt x="58043" y="343793"/>
                  </a:cubicBezTo>
                  <a:cubicBezTo>
                    <a:pt x="53578" y="340221"/>
                    <a:pt x="50602" y="337691"/>
                    <a:pt x="49114" y="336203"/>
                  </a:cubicBezTo>
                  <a:cubicBezTo>
                    <a:pt x="42863" y="330845"/>
                    <a:pt x="37951" y="324147"/>
                    <a:pt x="34380" y="316111"/>
                  </a:cubicBezTo>
                  <a:cubicBezTo>
                    <a:pt x="30808" y="308074"/>
                    <a:pt x="27385" y="300633"/>
                    <a:pt x="24110" y="293786"/>
                  </a:cubicBezTo>
                  <a:cubicBezTo>
                    <a:pt x="21729" y="288726"/>
                    <a:pt x="19125" y="282922"/>
                    <a:pt x="16297" y="276374"/>
                  </a:cubicBezTo>
                  <a:cubicBezTo>
                    <a:pt x="13469" y="269825"/>
                    <a:pt x="10865" y="263128"/>
                    <a:pt x="8484" y="256282"/>
                  </a:cubicBezTo>
                  <a:cubicBezTo>
                    <a:pt x="6102" y="249436"/>
                    <a:pt x="4093" y="242590"/>
                    <a:pt x="2456" y="235744"/>
                  </a:cubicBezTo>
                  <a:cubicBezTo>
                    <a:pt x="819" y="228897"/>
                    <a:pt x="0" y="222498"/>
                    <a:pt x="0" y="216545"/>
                  </a:cubicBezTo>
                  <a:cubicBezTo>
                    <a:pt x="0" y="208210"/>
                    <a:pt x="372" y="198685"/>
                    <a:pt x="1117" y="187970"/>
                  </a:cubicBezTo>
                  <a:cubicBezTo>
                    <a:pt x="1861" y="177254"/>
                    <a:pt x="2977" y="167729"/>
                    <a:pt x="4465" y="159395"/>
                  </a:cubicBezTo>
                  <a:cubicBezTo>
                    <a:pt x="4763" y="153442"/>
                    <a:pt x="5135" y="148307"/>
                    <a:pt x="5581" y="143991"/>
                  </a:cubicBezTo>
                  <a:cubicBezTo>
                    <a:pt x="6028" y="139675"/>
                    <a:pt x="6549" y="135731"/>
                    <a:pt x="7144" y="132159"/>
                  </a:cubicBezTo>
                  <a:cubicBezTo>
                    <a:pt x="7739" y="128587"/>
                    <a:pt x="8409" y="125015"/>
                    <a:pt x="9153" y="121443"/>
                  </a:cubicBezTo>
                  <a:cubicBezTo>
                    <a:pt x="9897" y="117872"/>
                    <a:pt x="10716" y="113704"/>
                    <a:pt x="11609" y="108942"/>
                  </a:cubicBezTo>
                  <a:cubicBezTo>
                    <a:pt x="12502" y="107156"/>
                    <a:pt x="13990" y="104031"/>
                    <a:pt x="16074" y="99566"/>
                  </a:cubicBezTo>
                  <a:cubicBezTo>
                    <a:pt x="18157" y="95101"/>
                    <a:pt x="20464" y="90338"/>
                    <a:pt x="22994" y="85278"/>
                  </a:cubicBezTo>
                  <a:cubicBezTo>
                    <a:pt x="25524" y="80218"/>
                    <a:pt x="27980" y="75456"/>
                    <a:pt x="30361" y="70991"/>
                  </a:cubicBezTo>
                  <a:cubicBezTo>
                    <a:pt x="32742" y="66526"/>
                    <a:pt x="34380" y="63401"/>
                    <a:pt x="35273" y="61615"/>
                  </a:cubicBezTo>
                  <a:cubicBezTo>
                    <a:pt x="39440" y="53876"/>
                    <a:pt x="45021" y="46583"/>
                    <a:pt x="52016" y="39737"/>
                  </a:cubicBezTo>
                  <a:cubicBezTo>
                    <a:pt x="59011" y="32891"/>
                    <a:pt x="65485" y="26640"/>
                    <a:pt x="71438" y="20985"/>
                  </a:cubicBezTo>
                  <a:cubicBezTo>
                    <a:pt x="73224" y="19199"/>
                    <a:pt x="76424" y="17636"/>
                    <a:pt x="81037" y="16296"/>
                  </a:cubicBezTo>
                  <a:cubicBezTo>
                    <a:pt x="85651" y="14957"/>
                    <a:pt x="90562" y="13915"/>
                    <a:pt x="95771" y="13171"/>
                  </a:cubicBezTo>
                  <a:cubicBezTo>
                    <a:pt x="100980" y="12427"/>
                    <a:pt x="106115" y="11906"/>
                    <a:pt x="111175" y="11608"/>
                  </a:cubicBezTo>
                  <a:cubicBezTo>
                    <a:pt x="116235" y="11311"/>
                    <a:pt x="120105" y="11162"/>
                    <a:pt x="122784" y="11162"/>
                  </a:cubicBezTo>
                  <a:cubicBezTo>
                    <a:pt x="126058" y="11162"/>
                    <a:pt x="129183" y="11460"/>
                    <a:pt x="132160" y="12055"/>
                  </a:cubicBezTo>
                  <a:cubicBezTo>
                    <a:pt x="135136" y="12650"/>
                    <a:pt x="138262" y="12948"/>
                    <a:pt x="141536" y="12948"/>
                  </a:cubicBezTo>
                  <a:cubicBezTo>
                    <a:pt x="146894" y="12948"/>
                    <a:pt x="152028" y="12650"/>
                    <a:pt x="156940" y="12055"/>
                  </a:cubicBezTo>
                  <a:cubicBezTo>
                    <a:pt x="161851" y="11460"/>
                    <a:pt x="166985" y="11162"/>
                    <a:pt x="172343" y="11162"/>
                  </a:cubicBezTo>
                  <a:cubicBezTo>
                    <a:pt x="179189" y="11162"/>
                    <a:pt x="185068" y="11608"/>
                    <a:pt x="189979" y="12501"/>
                  </a:cubicBezTo>
                  <a:cubicBezTo>
                    <a:pt x="194891" y="13394"/>
                    <a:pt x="200621" y="15180"/>
                    <a:pt x="207169" y="17859"/>
                  </a:cubicBezTo>
                  <a:cubicBezTo>
                    <a:pt x="208062" y="18157"/>
                    <a:pt x="210071" y="18975"/>
                    <a:pt x="213197" y="20315"/>
                  </a:cubicBezTo>
                  <a:cubicBezTo>
                    <a:pt x="216322" y="21654"/>
                    <a:pt x="219745" y="23068"/>
                    <a:pt x="223466" y="24556"/>
                  </a:cubicBezTo>
                  <a:cubicBezTo>
                    <a:pt x="227186" y="26045"/>
                    <a:pt x="230684" y="27533"/>
                    <a:pt x="233958" y="29021"/>
                  </a:cubicBezTo>
                  <a:cubicBezTo>
                    <a:pt x="237232" y="30510"/>
                    <a:pt x="239316" y="31402"/>
                    <a:pt x="240209" y="31700"/>
                  </a:cubicBezTo>
                  <a:cubicBezTo>
                    <a:pt x="240804" y="31998"/>
                    <a:pt x="241697" y="32370"/>
                    <a:pt x="242888" y="32816"/>
                  </a:cubicBezTo>
                  <a:cubicBezTo>
                    <a:pt x="244078" y="33263"/>
                    <a:pt x="244823" y="33486"/>
                    <a:pt x="245120" y="33486"/>
                  </a:cubicBezTo>
                  <a:cubicBezTo>
                    <a:pt x="245418" y="33486"/>
                    <a:pt x="246162" y="32965"/>
                    <a:pt x="247353" y="31923"/>
                  </a:cubicBezTo>
                  <a:cubicBezTo>
                    <a:pt x="248543" y="30882"/>
                    <a:pt x="249287" y="30361"/>
                    <a:pt x="249585" y="30361"/>
                  </a:cubicBezTo>
                  <a:cubicBezTo>
                    <a:pt x="250180" y="30063"/>
                    <a:pt x="251297" y="30063"/>
                    <a:pt x="252934" y="30361"/>
                  </a:cubicBezTo>
                  <a:cubicBezTo>
                    <a:pt x="254571" y="30658"/>
                    <a:pt x="255538" y="30658"/>
                    <a:pt x="255836" y="30361"/>
                  </a:cubicBezTo>
                  <a:cubicBezTo>
                    <a:pt x="257919" y="29468"/>
                    <a:pt x="259631" y="27756"/>
                    <a:pt x="260970" y="25226"/>
                  </a:cubicBezTo>
                  <a:cubicBezTo>
                    <a:pt x="262310" y="22696"/>
                    <a:pt x="263277" y="20687"/>
                    <a:pt x="263873" y="19199"/>
                  </a:cubicBezTo>
                  <a:lnTo>
                    <a:pt x="270123" y="3572"/>
                  </a:lnTo>
                  <a:cubicBezTo>
                    <a:pt x="273993" y="1190"/>
                    <a:pt x="277565" y="0"/>
                    <a:pt x="280839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5" name="Freeform: Shape 334"/>
            <p:cNvSpPr/>
            <p:nvPr/>
          </p:nvSpPr>
          <p:spPr>
            <a:xfrm>
              <a:off x="2039210" y="4161692"/>
              <a:ext cx="41497" cy="65704"/>
            </a:xfrm>
            <a:custGeom>
              <a:avLst/>
              <a:gdLst/>
              <a:ahLst/>
              <a:cxnLst/>
              <a:rect l="l" t="t" r="r" b="b"/>
              <a:pathLst>
                <a:path w="26789" h="42416">
                  <a:moveTo>
                    <a:pt x="25003" y="0"/>
                  </a:moveTo>
                  <a:lnTo>
                    <a:pt x="26789" y="0"/>
                  </a:lnTo>
                  <a:cubicBezTo>
                    <a:pt x="21729" y="6846"/>
                    <a:pt x="16966" y="13692"/>
                    <a:pt x="12501" y="20539"/>
                  </a:cubicBezTo>
                  <a:cubicBezTo>
                    <a:pt x="8036" y="27385"/>
                    <a:pt x="3869" y="34677"/>
                    <a:pt x="0" y="42416"/>
                  </a:cubicBezTo>
                  <a:lnTo>
                    <a:pt x="0" y="41523"/>
                  </a:lnTo>
                  <a:cubicBezTo>
                    <a:pt x="0" y="37356"/>
                    <a:pt x="1488" y="32817"/>
                    <a:pt x="4464" y="27905"/>
                  </a:cubicBezTo>
                  <a:cubicBezTo>
                    <a:pt x="7441" y="22994"/>
                    <a:pt x="10120" y="18901"/>
                    <a:pt x="12501" y="15627"/>
                  </a:cubicBezTo>
                  <a:cubicBezTo>
                    <a:pt x="13394" y="14437"/>
                    <a:pt x="14510" y="12874"/>
                    <a:pt x="15850" y="10939"/>
                  </a:cubicBezTo>
                  <a:cubicBezTo>
                    <a:pt x="17189" y="9004"/>
                    <a:pt x="18603" y="7293"/>
                    <a:pt x="20091" y="5805"/>
                  </a:cubicBezTo>
                  <a:cubicBezTo>
                    <a:pt x="21580" y="4019"/>
                    <a:pt x="23217" y="2084"/>
                    <a:pt x="25003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6" name="Freeform: Shape 335"/>
            <p:cNvSpPr/>
            <p:nvPr/>
          </p:nvSpPr>
          <p:spPr>
            <a:xfrm>
              <a:off x="1847715" y="4163769"/>
              <a:ext cx="597475" cy="613878"/>
            </a:xfrm>
            <a:custGeom>
              <a:avLst/>
              <a:gdLst/>
              <a:ahLst/>
              <a:cxnLst/>
              <a:rect l="l" t="t" r="r" b="b"/>
              <a:pathLst>
                <a:path w="385709" h="396299">
                  <a:moveTo>
                    <a:pt x="162913" y="0"/>
                  </a:moveTo>
                  <a:cubicBezTo>
                    <a:pt x="166783" y="0"/>
                    <a:pt x="171024" y="595"/>
                    <a:pt x="175638" y="1786"/>
                  </a:cubicBezTo>
                  <a:cubicBezTo>
                    <a:pt x="180252" y="2976"/>
                    <a:pt x="183898" y="4018"/>
                    <a:pt x="186577" y="4911"/>
                  </a:cubicBezTo>
                  <a:cubicBezTo>
                    <a:pt x="196697" y="17413"/>
                    <a:pt x="205925" y="30435"/>
                    <a:pt x="214259" y="43978"/>
                  </a:cubicBezTo>
                  <a:cubicBezTo>
                    <a:pt x="222593" y="57522"/>
                    <a:pt x="228695" y="72330"/>
                    <a:pt x="232565" y="88404"/>
                  </a:cubicBezTo>
                  <a:cubicBezTo>
                    <a:pt x="234946" y="98226"/>
                    <a:pt x="236955" y="108049"/>
                    <a:pt x="238592" y="117872"/>
                  </a:cubicBezTo>
                  <a:cubicBezTo>
                    <a:pt x="240229" y="127694"/>
                    <a:pt x="242983" y="137368"/>
                    <a:pt x="246852" y="146893"/>
                  </a:cubicBezTo>
                  <a:cubicBezTo>
                    <a:pt x="247150" y="147786"/>
                    <a:pt x="247820" y="149498"/>
                    <a:pt x="248861" y="152028"/>
                  </a:cubicBezTo>
                  <a:cubicBezTo>
                    <a:pt x="249903" y="154558"/>
                    <a:pt x="251019" y="157162"/>
                    <a:pt x="252210" y="159841"/>
                  </a:cubicBezTo>
                  <a:cubicBezTo>
                    <a:pt x="253401" y="162520"/>
                    <a:pt x="254517" y="164976"/>
                    <a:pt x="255559" y="167208"/>
                  </a:cubicBezTo>
                  <a:cubicBezTo>
                    <a:pt x="256600" y="169440"/>
                    <a:pt x="257270" y="171003"/>
                    <a:pt x="257568" y="171896"/>
                  </a:cubicBezTo>
                  <a:cubicBezTo>
                    <a:pt x="257866" y="172491"/>
                    <a:pt x="258758" y="174129"/>
                    <a:pt x="260247" y="176808"/>
                  </a:cubicBezTo>
                  <a:cubicBezTo>
                    <a:pt x="261735" y="179486"/>
                    <a:pt x="263298" y="182314"/>
                    <a:pt x="264935" y="185291"/>
                  </a:cubicBezTo>
                  <a:cubicBezTo>
                    <a:pt x="266572" y="188267"/>
                    <a:pt x="268060" y="191095"/>
                    <a:pt x="269400" y="193774"/>
                  </a:cubicBezTo>
                  <a:cubicBezTo>
                    <a:pt x="270739" y="196453"/>
                    <a:pt x="271558" y="198090"/>
                    <a:pt x="271855" y="198685"/>
                  </a:cubicBezTo>
                  <a:cubicBezTo>
                    <a:pt x="275130" y="207913"/>
                    <a:pt x="277288" y="216991"/>
                    <a:pt x="278329" y="225921"/>
                  </a:cubicBezTo>
                  <a:cubicBezTo>
                    <a:pt x="279371" y="234850"/>
                    <a:pt x="281976" y="243780"/>
                    <a:pt x="286143" y="252710"/>
                  </a:cubicBezTo>
                  <a:lnTo>
                    <a:pt x="320969" y="326826"/>
                  </a:lnTo>
                  <a:cubicBezTo>
                    <a:pt x="321564" y="327719"/>
                    <a:pt x="322680" y="329505"/>
                    <a:pt x="324317" y="332184"/>
                  </a:cubicBezTo>
                  <a:cubicBezTo>
                    <a:pt x="325954" y="334863"/>
                    <a:pt x="327666" y="337765"/>
                    <a:pt x="329452" y="340891"/>
                  </a:cubicBezTo>
                  <a:cubicBezTo>
                    <a:pt x="331238" y="344016"/>
                    <a:pt x="332949" y="346918"/>
                    <a:pt x="334586" y="349597"/>
                  </a:cubicBezTo>
                  <a:cubicBezTo>
                    <a:pt x="336224" y="352276"/>
                    <a:pt x="337340" y="354062"/>
                    <a:pt x="337935" y="354955"/>
                  </a:cubicBezTo>
                  <a:cubicBezTo>
                    <a:pt x="340019" y="358527"/>
                    <a:pt x="343739" y="360908"/>
                    <a:pt x="349097" y="362099"/>
                  </a:cubicBezTo>
                  <a:cubicBezTo>
                    <a:pt x="354455" y="363289"/>
                    <a:pt x="359813" y="364257"/>
                    <a:pt x="365171" y="365001"/>
                  </a:cubicBezTo>
                  <a:cubicBezTo>
                    <a:pt x="370528" y="365745"/>
                    <a:pt x="375291" y="366712"/>
                    <a:pt x="379458" y="367903"/>
                  </a:cubicBezTo>
                  <a:cubicBezTo>
                    <a:pt x="383625" y="369093"/>
                    <a:pt x="385709" y="371475"/>
                    <a:pt x="385709" y="375047"/>
                  </a:cubicBezTo>
                  <a:cubicBezTo>
                    <a:pt x="385709" y="376237"/>
                    <a:pt x="385486" y="377279"/>
                    <a:pt x="385039" y="378172"/>
                  </a:cubicBezTo>
                  <a:cubicBezTo>
                    <a:pt x="384593" y="379065"/>
                    <a:pt x="383625" y="379809"/>
                    <a:pt x="382137" y="380404"/>
                  </a:cubicBezTo>
                  <a:cubicBezTo>
                    <a:pt x="373505" y="381297"/>
                    <a:pt x="365096" y="383455"/>
                    <a:pt x="356911" y="386878"/>
                  </a:cubicBezTo>
                  <a:cubicBezTo>
                    <a:pt x="348725" y="390301"/>
                    <a:pt x="340316" y="392311"/>
                    <a:pt x="331684" y="392906"/>
                  </a:cubicBezTo>
                  <a:cubicBezTo>
                    <a:pt x="329303" y="392906"/>
                    <a:pt x="325136" y="393055"/>
                    <a:pt x="319183" y="393352"/>
                  </a:cubicBezTo>
                  <a:cubicBezTo>
                    <a:pt x="313230" y="393650"/>
                    <a:pt x="306904" y="394022"/>
                    <a:pt x="300207" y="394469"/>
                  </a:cubicBezTo>
                  <a:cubicBezTo>
                    <a:pt x="293510" y="394915"/>
                    <a:pt x="287185" y="395287"/>
                    <a:pt x="281232" y="395585"/>
                  </a:cubicBezTo>
                  <a:cubicBezTo>
                    <a:pt x="275278" y="395883"/>
                    <a:pt x="271111" y="396031"/>
                    <a:pt x="268730" y="396031"/>
                  </a:cubicBezTo>
                  <a:lnTo>
                    <a:pt x="253996" y="396031"/>
                  </a:lnTo>
                  <a:cubicBezTo>
                    <a:pt x="251019" y="396031"/>
                    <a:pt x="248192" y="396106"/>
                    <a:pt x="245513" y="396255"/>
                  </a:cubicBezTo>
                  <a:cubicBezTo>
                    <a:pt x="242834" y="396403"/>
                    <a:pt x="240378" y="396180"/>
                    <a:pt x="238146" y="395585"/>
                  </a:cubicBezTo>
                  <a:cubicBezTo>
                    <a:pt x="235913" y="394990"/>
                    <a:pt x="234127" y="393799"/>
                    <a:pt x="232788" y="392013"/>
                  </a:cubicBezTo>
                  <a:cubicBezTo>
                    <a:pt x="231449" y="390227"/>
                    <a:pt x="230779" y="387548"/>
                    <a:pt x="230779" y="383976"/>
                  </a:cubicBezTo>
                  <a:cubicBezTo>
                    <a:pt x="230779" y="381000"/>
                    <a:pt x="231151" y="378544"/>
                    <a:pt x="231895" y="376609"/>
                  </a:cubicBezTo>
                  <a:cubicBezTo>
                    <a:pt x="232639" y="374675"/>
                    <a:pt x="234351" y="373261"/>
                    <a:pt x="237030" y="372368"/>
                  </a:cubicBezTo>
                  <a:cubicBezTo>
                    <a:pt x="237923" y="372368"/>
                    <a:pt x="239485" y="372219"/>
                    <a:pt x="241718" y="371921"/>
                  </a:cubicBezTo>
                  <a:cubicBezTo>
                    <a:pt x="243950" y="371624"/>
                    <a:pt x="246331" y="371251"/>
                    <a:pt x="248861" y="370805"/>
                  </a:cubicBezTo>
                  <a:cubicBezTo>
                    <a:pt x="251391" y="370359"/>
                    <a:pt x="253773" y="369986"/>
                    <a:pt x="256005" y="369689"/>
                  </a:cubicBezTo>
                  <a:cubicBezTo>
                    <a:pt x="258238" y="369391"/>
                    <a:pt x="259800" y="369242"/>
                    <a:pt x="260693" y="369242"/>
                  </a:cubicBezTo>
                  <a:cubicBezTo>
                    <a:pt x="263074" y="368647"/>
                    <a:pt x="265307" y="367828"/>
                    <a:pt x="267391" y="366787"/>
                  </a:cubicBezTo>
                  <a:cubicBezTo>
                    <a:pt x="269474" y="365745"/>
                    <a:pt x="270516" y="364033"/>
                    <a:pt x="270516" y="361652"/>
                  </a:cubicBezTo>
                  <a:cubicBezTo>
                    <a:pt x="270516" y="360164"/>
                    <a:pt x="270218" y="358899"/>
                    <a:pt x="269623" y="357857"/>
                  </a:cubicBezTo>
                  <a:cubicBezTo>
                    <a:pt x="269028" y="356815"/>
                    <a:pt x="268730" y="355550"/>
                    <a:pt x="268730" y="354062"/>
                  </a:cubicBezTo>
                  <a:lnTo>
                    <a:pt x="268730" y="353615"/>
                  </a:lnTo>
                  <a:cubicBezTo>
                    <a:pt x="269028" y="353020"/>
                    <a:pt x="270069" y="351904"/>
                    <a:pt x="271855" y="350267"/>
                  </a:cubicBezTo>
                  <a:cubicBezTo>
                    <a:pt x="273641" y="348630"/>
                    <a:pt x="274683" y="347662"/>
                    <a:pt x="274981" y="347365"/>
                  </a:cubicBezTo>
                  <a:lnTo>
                    <a:pt x="274981" y="345579"/>
                  </a:lnTo>
                  <a:lnTo>
                    <a:pt x="274981" y="343793"/>
                  </a:lnTo>
                  <a:lnTo>
                    <a:pt x="268730" y="312539"/>
                  </a:lnTo>
                  <a:cubicBezTo>
                    <a:pt x="268432" y="311646"/>
                    <a:pt x="267837" y="309562"/>
                    <a:pt x="266944" y="306288"/>
                  </a:cubicBezTo>
                  <a:cubicBezTo>
                    <a:pt x="266051" y="303014"/>
                    <a:pt x="265009" y="299442"/>
                    <a:pt x="263819" y="295572"/>
                  </a:cubicBezTo>
                  <a:cubicBezTo>
                    <a:pt x="262628" y="291703"/>
                    <a:pt x="261437" y="287982"/>
                    <a:pt x="260247" y="284410"/>
                  </a:cubicBezTo>
                  <a:cubicBezTo>
                    <a:pt x="259056" y="280838"/>
                    <a:pt x="258163" y="278159"/>
                    <a:pt x="257568" y="276374"/>
                  </a:cubicBezTo>
                  <a:cubicBezTo>
                    <a:pt x="255484" y="269825"/>
                    <a:pt x="253401" y="264318"/>
                    <a:pt x="251317" y="259854"/>
                  </a:cubicBezTo>
                  <a:cubicBezTo>
                    <a:pt x="249233" y="255389"/>
                    <a:pt x="244471" y="253008"/>
                    <a:pt x="237030" y="252710"/>
                  </a:cubicBezTo>
                  <a:cubicBezTo>
                    <a:pt x="236434" y="252710"/>
                    <a:pt x="234648" y="252710"/>
                    <a:pt x="231672" y="252710"/>
                  </a:cubicBezTo>
                  <a:cubicBezTo>
                    <a:pt x="228695" y="252710"/>
                    <a:pt x="225570" y="252710"/>
                    <a:pt x="222296" y="252710"/>
                  </a:cubicBezTo>
                  <a:cubicBezTo>
                    <a:pt x="219021" y="252710"/>
                    <a:pt x="215896" y="252710"/>
                    <a:pt x="212919" y="252710"/>
                  </a:cubicBezTo>
                  <a:cubicBezTo>
                    <a:pt x="209943" y="252710"/>
                    <a:pt x="208008" y="252710"/>
                    <a:pt x="207115" y="252710"/>
                  </a:cubicBezTo>
                  <a:cubicBezTo>
                    <a:pt x="202055" y="252115"/>
                    <a:pt x="196995" y="251147"/>
                    <a:pt x="191935" y="249808"/>
                  </a:cubicBezTo>
                  <a:cubicBezTo>
                    <a:pt x="186875" y="248468"/>
                    <a:pt x="181666" y="247799"/>
                    <a:pt x="176308" y="247799"/>
                  </a:cubicBezTo>
                  <a:cubicBezTo>
                    <a:pt x="171248" y="247799"/>
                    <a:pt x="166485" y="248840"/>
                    <a:pt x="162020" y="250924"/>
                  </a:cubicBezTo>
                  <a:cubicBezTo>
                    <a:pt x="157555" y="253008"/>
                    <a:pt x="152942" y="254049"/>
                    <a:pt x="148179" y="254049"/>
                  </a:cubicBezTo>
                  <a:lnTo>
                    <a:pt x="147286" y="254049"/>
                  </a:lnTo>
                  <a:cubicBezTo>
                    <a:pt x="146691" y="254049"/>
                    <a:pt x="145649" y="253975"/>
                    <a:pt x="144161" y="253826"/>
                  </a:cubicBezTo>
                  <a:cubicBezTo>
                    <a:pt x="142673" y="253677"/>
                    <a:pt x="141035" y="253528"/>
                    <a:pt x="139250" y="253380"/>
                  </a:cubicBezTo>
                  <a:cubicBezTo>
                    <a:pt x="137464" y="253231"/>
                    <a:pt x="135827" y="253082"/>
                    <a:pt x="134338" y="252933"/>
                  </a:cubicBezTo>
                  <a:cubicBezTo>
                    <a:pt x="132850" y="252784"/>
                    <a:pt x="131957" y="252710"/>
                    <a:pt x="131659" y="252710"/>
                  </a:cubicBezTo>
                  <a:cubicBezTo>
                    <a:pt x="122432" y="252710"/>
                    <a:pt x="115065" y="255091"/>
                    <a:pt x="109558" y="259854"/>
                  </a:cubicBezTo>
                  <a:cubicBezTo>
                    <a:pt x="104052" y="264616"/>
                    <a:pt x="99885" y="270495"/>
                    <a:pt x="97057" y="277490"/>
                  </a:cubicBezTo>
                  <a:cubicBezTo>
                    <a:pt x="94229" y="284485"/>
                    <a:pt x="92369" y="292075"/>
                    <a:pt x="91476" y="300260"/>
                  </a:cubicBezTo>
                  <a:cubicBezTo>
                    <a:pt x="90583" y="308446"/>
                    <a:pt x="90136" y="315962"/>
                    <a:pt x="90136" y="322808"/>
                  </a:cubicBezTo>
                  <a:cubicBezTo>
                    <a:pt x="90136" y="323701"/>
                    <a:pt x="90211" y="325636"/>
                    <a:pt x="90360" y="328612"/>
                  </a:cubicBezTo>
                  <a:cubicBezTo>
                    <a:pt x="90508" y="331589"/>
                    <a:pt x="90583" y="333524"/>
                    <a:pt x="90583" y="334417"/>
                  </a:cubicBezTo>
                  <a:cubicBezTo>
                    <a:pt x="91476" y="337393"/>
                    <a:pt x="92666" y="340295"/>
                    <a:pt x="94155" y="343123"/>
                  </a:cubicBezTo>
                  <a:cubicBezTo>
                    <a:pt x="95643" y="345951"/>
                    <a:pt x="97578" y="348406"/>
                    <a:pt x="99959" y="350490"/>
                  </a:cubicBezTo>
                  <a:cubicBezTo>
                    <a:pt x="102340" y="352574"/>
                    <a:pt x="106284" y="354062"/>
                    <a:pt x="111791" y="354955"/>
                  </a:cubicBezTo>
                  <a:cubicBezTo>
                    <a:pt x="117297" y="355848"/>
                    <a:pt x="122804" y="356741"/>
                    <a:pt x="128311" y="357634"/>
                  </a:cubicBezTo>
                  <a:cubicBezTo>
                    <a:pt x="133817" y="358527"/>
                    <a:pt x="138654" y="359717"/>
                    <a:pt x="142821" y="361206"/>
                  </a:cubicBezTo>
                  <a:cubicBezTo>
                    <a:pt x="146989" y="362694"/>
                    <a:pt x="149072" y="364777"/>
                    <a:pt x="149072" y="367456"/>
                  </a:cubicBezTo>
                  <a:cubicBezTo>
                    <a:pt x="149072" y="368349"/>
                    <a:pt x="148849" y="370135"/>
                    <a:pt x="148402" y="372814"/>
                  </a:cubicBezTo>
                  <a:cubicBezTo>
                    <a:pt x="147956" y="375493"/>
                    <a:pt x="147361" y="378246"/>
                    <a:pt x="146617" y="381074"/>
                  </a:cubicBezTo>
                  <a:cubicBezTo>
                    <a:pt x="145872" y="383902"/>
                    <a:pt x="144905" y="386358"/>
                    <a:pt x="143714" y="388441"/>
                  </a:cubicBezTo>
                  <a:cubicBezTo>
                    <a:pt x="142524" y="390525"/>
                    <a:pt x="141184" y="391567"/>
                    <a:pt x="139696" y="391567"/>
                  </a:cubicBezTo>
                  <a:lnTo>
                    <a:pt x="138803" y="391567"/>
                  </a:lnTo>
                  <a:cubicBezTo>
                    <a:pt x="138505" y="391567"/>
                    <a:pt x="138208" y="391418"/>
                    <a:pt x="137910" y="391120"/>
                  </a:cubicBezTo>
                  <a:cubicBezTo>
                    <a:pt x="129873" y="389334"/>
                    <a:pt x="122209" y="387548"/>
                    <a:pt x="114916" y="385762"/>
                  </a:cubicBezTo>
                  <a:cubicBezTo>
                    <a:pt x="107624" y="383976"/>
                    <a:pt x="99810" y="383083"/>
                    <a:pt x="91476" y="383083"/>
                  </a:cubicBezTo>
                  <a:cubicBezTo>
                    <a:pt x="81951" y="383083"/>
                    <a:pt x="72649" y="383455"/>
                    <a:pt x="63570" y="384200"/>
                  </a:cubicBezTo>
                  <a:cubicBezTo>
                    <a:pt x="54492" y="384944"/>
                    <a:pt x="45339" y="385316"/>
                    <a:pt x="36112" y="385316"/>
                  </a:cubicBezTo>
                  <a:cubicBezTo>
                    <a:pt x="34921" y="385316"/>
                    <a:pt x="32912" y="385316"/>
                    <a:pt x="30084" y="385316"/>
                  </a:cubicBezTo>
                  <a:cubicBezTo>
                    <a:pt x="27256" y="385316"/>
                    <a:pt x="24131" y="385241"/>
                    <a:pt x="20708" y="385092"/>
                  </a:cubicBezTo>
                  <a:cubicBezTo>
                    <a:pt x="17285" y="384944"/>
                    <a:pt x="14160" y="384869"/>
                    <a:pt x="11332" y="384869"/>
                  </a:cubicBezTo>
                  <a:cubicBezTo>
                    <a:pt x="8504" y="384869"/>
                    <a:pt x="6495" y="384869"/>
                    <a:pt x="5304" y="384869"/>
                  </a:cubicBezTo>
                  <a:cubicBezTo>
                    <a:pt x="1137" y="381893"/>
                    <a:pt x="-574" y="379214"/>
                    <a:pt x="170" y="376833"/>
                  </a:cubicBezTo>
                  <a:cubicBezTo>
                    <a:pt x="914" y="374451"/>
                    <a:pt x="2625" y="372442"/>
                    <a:pt x="5304" y="370805"/>
                  </a:cubicBezTo>
                  <a:cubicBezTo>
                    <a:pt x="7983" y="369168"/>
                    <a:pt x="11109" y="367828"/>
                    <a:pt x="14680" y="366787"/>
                  </a:cubicBezTo>
                  <a:cubicBezTo>
                    <a:pt x="18252" y="365745"/>
                    <a:pt x="20931" y="364926"/>
                    <a:pt x="22717" y="364331"/>
                  </a:cubicBezTo>
                  <a:cubicBezTo>
                    <a:pt x="26587" y="363438"/>
                    <a:pt x="30010" y="361875"/>
                    <a:pt x="32986" y="359643"/>
                  </a:cubicBezTo>
                  <a:cubicBezTo>
                    <a:pt x="35963" y="357410"/>
                    <a:pt x="38716" y="354806"/>
                    <a:pt x="41246" y="351829"/>
                  </a:cubicBezTo>
                  <a:cubicBezTo>
                    <a:pt x="43776" y="348853"/>
                    <a:pt x="46009" y="345727"/>
                    <a:pt x="47944" y="342453"/>
                  </a:cubicBezTo>
                  <a:cubicBezTo>
                    <a:pt x="49878" y="339179"/>
                    <a:pt x="51887" y="336054"/>
                    <a:pt x="53971" y="333077"/>
                  </a:cubicBezTo>
                  <a:cubicBezTo>
                    <a:pt x="60222" y="323850"/>
                    <a:pt x="65208" y="314250"/>
                    <a:pt x="68928" y="304279"/>
                  </a:cubicBezTo>
                  <a:cubicBezTo>
                    <a:pt x="72649" y="294307"/>
                    <a:pt x="75477" y="284187"/>
                    <a:pt x="77411" y="273918"/>
                  </a:cubicBezTo>
                  <a:cubicBezTo>
                    <a:pt x="79346" y="263649"/>
                    <a:pt x="80760" y="253156"/>
                    <a:pt x="81653" y="242441"/>
                  </a:cubicBezTo>
                  <a:cubicBezTo>
                    <a:pt x="82546" y="231725"/>
                    <a:pt x="83439" y="220861"/>
                    <a:pt x="84332" y="209847"/>
                  </a:cubicBezTo>
                  <a:cubicBezTo>
                    <a:pt x="87606" y="202406"/>
                    <a:pt x="90880" y="193997"/>
                    <a:pt x="94155" y="184621"/>
                  </a:cubicBezTo>
                  <a:cubicBezTo>
                    <a:pt x="97429" y="175245"/>
                    <a:pt x="99810" y="166241"/>
                    <a:pt x="101298" y="157609"/>
                  </a:cubicBezTo>
                  <a:cubicBezTo>
                    <a:pt x="101298" y="155823"/>
                    <a:pt x="101447" y="152549"/>
                    <a:pt x="101745" y="147786"/>
                  </a:cubicBezTo>
                  <a:cubicBezTo>
                    <a:pt x="102043" y="143024"/>
                    <a:pt x="102415" y="137963"/>
                    <a:pt x="102861" y="132606"/>
                  </a:cubicBezTo>
                  <a:cubicBezTo>
                    <a:pt x="103308" y="127248"/>
                    <a:pt x="103680" y="122113"/>
                    <a:pt x="103977" y="117202"/>
                  </a:cubicBezTo>
                  <a:cubicBezTo>
                    <a:pt x="104275" y="112291"/>
                    <a:pt x="104424" y="108942"/>
                    <a:pt x="104424" y="107156"/>
                  </a:cubicBezTo>
                  <a:cubicBezTo>
                    <a:pt x="104721" y="106561"/>
                    <a:pt x="105019" y="105296"/>
                    <a:pt x="105317" y="103361"/>
                  </a:cubicBezTo>
                  <a:cubicBezTo>
                    <a:pt x="105614" y="101426"/>
                    <a:pt x="105912" y="100161"/>
                    <a:pt x="106210" y="99566"/>
                  </a:cubicBezTo>
                  <a:cubicBezTo>
                    <a:pt x="106507" y="98673"/>
                    <a:pt x="107028" y="97036"/>
                    <a:pt x="107772" y="94654"/>
                  </a:cubicBezTo>
                  <a:cubicBezTo>
                    <a:pt x="108517" y="92273"/>
                    <a:pt x="109410" y="89669"/>
                    <a:pt x="110451" y="86841"/>
                  </a:cubicBezTo>
                  <a:cubicBezTo>
                    <a:pt x="111493" y="84013"/>
                    <a:pt x="112460" y="81260"/>
                    <a:pt x="113353" y="78581"/>
                  </a:cubicBezTo>
                  <a:cubicBezTo>
                    <a:pt x="114246" y="75902"/>
                    <a:pt x="114991" y="73967"/>
                    <a:pt x="115586" y="72777"/>
                  </a:cubicBezTo>
                  <a:cubicBezTo>
                    <a:pt x="116181" y="71586"/>
                    <a:pt x="117000" y="69577"/>
                    <a:pt x="118042" y="66749"/>
                  </a:cubicBezTo>
                  <a:cubicBezTo>
                    <a:pt x="119083" y="63921"/>
                    <a:pt x="119902" y="62210"/>
                    <a:pt x="120497" y="61615"/>
                  </a:cubicBezTo>
                  <a:cubicBezTo>
                    <a:pt x="120795" y="60722"/>
                    <a:pt x="121613" y="59010"/>
                    <a:pt x="122953" y="56480"/>
                  </a:cubicBezTo>
                  <a:cubicBezTo>
                    <a:pt x="124292" y="53950"/>
                    <a:pt x="125706" y="51197"/>
                    <a:pt x="127194" y="48220"/>
                  </a:cubicBezTo>
                  <a:cubicBezTo>
                    <a:pt x="128683" y="45243"/>
                    <a:pt x="130171" y="42490"/>
                    <a:pt x="131659" y="39960"/>
                  </a:cubicBezTo>
                  <a:cubicBezTo>
                    <a:pt x="133148" y="37430"/>
                    <a:pt x="134189" y="35718"/>
                    <a:pt x="134785" y="34825"/>
                  </a:cubicBezTo>
                  <a:cubicBezTo>
                    <a:pt x="135082" y="34528"/>
                    <a:pt x="135678" y="33560"/>
                    <a:pt x="136571" y="31923"/>
                  </a:cubicBezTo>
                  <a:cubicBezTo>
                    <a:pt x="137464" y="30286"/>
                    <a:pt x="138431" y="28575"/>
                    <a:pt x="139473" y="26789"/>
                  </a:cubicBezTo>
                  <a:cubicBezTo>
                    <a:pt x="140515" y="25003"/>
                    <a:pt x="141482" y="23366"/>
                    <a:pt x="142375" y="21877"/>
                  </a:cubicBezTo>
                  <a:cubicBezTo>
                    <a:pt x="143268" y="20389"/>
                    <a:pt x="143863" y="19496"/>
                    <a:pt x="144161" y="19199"/>
                  </a:cubicBezTo>
                  <a:cubicBezTo>
                    <a:pt x="145054" y="17710"/>
                    <a:pt x="146170" y="15850"/>
                    <a:pt x="147510" y="13617"/>
                  </a:cubicBezTo>
                  <a:cubicBezTo>
                    <a:pt x="148849" y="11385"/>
                    <a:pt x="150337" y="9301"/>
                    <a:pt x="151974" y="7367"/>
                  </a:cubicBezTo>
                  <a:cubicBezTo>
                    <a:pt x="153611" y="5432"/>
                    <a:pt x="155397" y="3720"/>
                    <a:pt x="157332" y="2232"/>
                  </a:cubicBezTo>
                  <a:cubicBezTo>
                    <a:pt x="159267" y="744"/>
                    <a:pt x="161127" y="0"/>
                    <a:pt x="162913" y="0"/>
                  </a:cubicBezTo>
                  <a:close/>
                  <a:moveTo>
                    <a:pt x="180326" y="83492"/>
                  </a:moveTo>
                  <a:cubicBezTo>
                    <a:pt x="177052" y="83492"/>
                    <a:pt x="173034" y="86394"/>
                    <a:pt x="168271" y="92199"/>
                  </a:cubicBezTo>
                  <a:cubicBezTo>
                    <a:pt x="163509" y="98003"/>
                    <a:pt x="158969" y="104551"/>
                    <a:pt x="154653" y="111844"/>
                  </a:cubicBezTo>
                  <a:cubicBezTo>
                    <a:pt x="150337" y="119137"/>
                    <a:pt x="146542" y="126057"/>
                    <a:pt x="143268" y="132606"/>
                  </a:cubicBezTo>
                  <a:cubicBezTo>
                    <a:pt x="139994" y="139154"/>
                    <a:pt x="138208" y="143321"/>
                    <a:pt x="137910" y="145107"/>
                  </a:cubicBezTo>
                  <a:cubicBezTo>
                    <a:pt x="137612" y="146298"/>
                    <a:pt x="137092" y="148232"/>
                    <a:pt x="136347" y="150911"/>
                  </a:cubicBezTo>
                  <a:cubicBezTo>
                    <a:pt x="135603" y="153590"/>
                    <a:pt x="134785" y="156418"/>
                    <a:pt x="133892" y="159395"/>
                  </a:cubicBezTo>
                  <a:cubicBezTo>
                    <a:pt x="132999" y="162371"/>
                    <a:pt x="132180" y="165199"/>
                    <a:pt x="131436" y="167878"/>
                  </a:cubicBezTo>
                  <a:cubicBezTo>
                    <a:pt x="130692" y="170557"/>
                    <a:pt x="130171" y="172491"/>
                    <a:pt x="129873" y="173682"/>
                  </a:cubicBezTo>
                  <a:cubicBezTo>
                    <a:pt x="130469" y="178742"/>
                    <a:pt x="130097" y="184919"/>
                    <a:pt x="128757" y="192211"/>
                  </a:cubicBezTo>
                  <a:cubicBezTo>
                    <a:pt x="127418" y="199504"/>
                    <a:pt x="126748" y="205978"/>
                    <a:pt x="126748" y="211633"/>
                  </a:cubicBezTo>
                  <a:lnTo>
                    <a:pt x="126748" y="219224"/>
                  </a:lnTo>
                  <a:lnTo>
                    <a:pt x="129873" y="222349"/>
                  </a:lnTo>
                  <a:cubicBezTo>
                    <a:pt x="129873" y="222647"/>
                    <a:pt x="131734" y="222944"/>
                    <a:pt x="135454" y="223242"/>
                  </a:cubicBezTo>
                  <a:cubicBezTo>
                    <a:pt x="139175" y="223540"/>
                    <a:pt x="142077" y="223837"/>
                    <a:pt x="144161" y="224135"/>
                  </a:cubicBezTo>
                  <a:cubicBezTo>
                    <a:pt x="149816" y="224730"/>
                    <a:pt x="155323" y="225400"/>
                    <a:pt x="160681" y="226144"/>
                  </a:cubicBezTo>
                  <a:cubicBezTo>
                    <a:pt x="166039" y="226888"/>
                    <a:pt x="171545" y="227260"/>
                    <a:pt x="177201" y="227260"/>
                  </a:cubicBezTo>
                  <a:cubicBezTo>
                    <a:pt x="185237" y="227260"/>
                    <a:pt x="192679" y="226442"/>
                    <a:pt x="199525" y="224805"/>
                  </a:cubicBezTo>
                  <a:cubicBezTo>
                    <a:pt x="206371" y="223167"/>
                    <a:pt x="213664" y="220861"/>
                    <a:pt x="221403" y="217884"/>
                  </a:cubicBezTo>
                  <a:cubicBezTo>
                    <a:pt x="224082" y="216693"/>
                    <a:pt x="226091" y="214610"/>
                    <a:pt x="227430" y="211633"/>
                  </a:cubicBezTo>
                  <a:cubicBezTo>
                    <a:pt x="228770" y="208657"/>
                    <a:pt x="229737" y="205383"/>
                    <a:pt x="230332" y="201811"/>
                  </a:cubicBezTo>
                  <a:cubicBezTo>
                    <a:pt x="230928" y="198239"/>
                    <a:pt x="231225" y="194667"/>
                    <a:pt x="231225" y="191095"/>
                  </a:cubicBezTo>
                  <a:cubicBezTo>
                    <a:pt x="231225" y="187523"/>
                    <a:pt x="231225" y="184547"/>
                    <a:pt x="231225" y="182165"/>
                  </a:cubicBezTo>
                  <a:cubicBezTo>
                    <a:pt x="231225" y="175022"/>
                    <a:pt x="230258" y="168399"/>
                    <a:pt x="228323" y="162297"/>
                  </a:cubicBezTo>
                  <a:cubicBezTo>
                    <a:pt x="226388" y="156195"/>
                    <a:pt x="224007" y="150242"/>
                    <a:pt x="221179" y="144437"/>
                  </a:cubicBezTo>
                  <a:cubicBezTo>
                    <a:pt x="218352" y="138633"/>
                    <a:pt x="215152" y="132903"/>
                    <a:pt x="211580" y="127248"/>
                  </a:cubicBezTo>
                  <a:cubicBezTo>
                    <a:pt x="208008" y="121592"/>
                    <a:pt x="204436" y="115937"/>
                    <a:pt x="200864" y="110281"/>
                  </a:cubicBezTo>
                  <a:cubicBezTo>
                    <a:pt x="198781" y="107007"/>
                    <a:pt x="197218" y="103658"/>
                    <a:pt x="196176" y="100235"/>
                  </a:cubicBezTo>
                  <a:cubicBezTo>
                    <a:pt x="195135" y="96812"/>
                    <a:pt x="193572" y="93464"/>
                    <a:pt x="191488" y="90190"/>
                  </a:cubicBezTo>
                  <a:cubicBezTo>
                    <a:pt x="190298" y="88404"/>
                    <a:pt x="188660" y="86841"/>
                    <a:pt x="186577" y="85501"/>
                  </a:cubicBezTo>
                  <a:cubicBezTo>
                    <a:pt x="184493" y="84162"/>
                    <a:pt x="182410" y="83492"/>
                    <a:pt x="180326" y="83492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7" name="Freeform: Shape 336"/>
            <p:cNvSpPr/>
            <p:nvPr/>
          </p:nvSpPr>
          <p:spPr>
            <a:xfrm>
              <a:off x="2802524" y="4163768"/>
              <a:ext cx="17292" cy="32505"/>
            </a:xfrm>
            <a:custGeom>
              <a:avLst/>
              <a:gdLst/>
              <a:ahLst/>
              <a:cxnLst/>
              <a:rect l="l" t="t" r="r" b="b"/>
              <a:pathLst>
                <a:path w="11163" h="20984">
                  <a:moveTo>
                    <a:pt x="11163" y="0"/>
                  </a:moveTo>
                  <a:cubicBezTo>
                    <a:pt x="10567" y="893"/>
                    <a:pt x="9749" y="2976"/>
                    <a:pt x="8707" y="6250"/>
                  </a:cubicBezTo>
                  <a:cubicBezTo>
                    <a:pt x="7665" y="9525"/>
                    <a:pt x="6847" y="11608"/>
                    <a:pt x="6251" y="12501"/>
                  </a:cubicBezTo>
                  <a:cubicBezTo>
                    <a:pt x="5656" y="13692"/>
                    <a:pt x="4912" y="15403"/>
                    <a:pt x="4019" y="17636"/>
                  </a:cubicBezTo>
                  <a:cubicBezTo>
                    <a:pt x="3126" y="19868"/>
                    <a:pt x="1786" y="20984"/>
                    <a:pt x="0" y="20984"/>
                  </a:cubicBezTo>
                  <a:cubicBezTo>
                    <a:pt x="0" y="17413"/>
                    <a:pt x="893" y="13394"/>
                    <a:pt x="2679" y="8929"/>
                  </a:cubicBezTo>
                  <a:cubicBezTo>
                    <a:pt x="4465" y="4465"/>
                    <a:pt x="7293" y="1488"/>
                    <a:pt x="11163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8" name="Freeform: Shape 337"/>
            <p:cNvSpPr/>
            <p:nvPr/>
          </p:nvSpPr>
          <p:spPr>
            <a:xfrm>
              <a:off x="2868921" y="4163769"/>
              <a:ext cx="14524" cy="58787"/>
            </a:xfrm>
            <a:custGeom>
              <a:avLst/>
              <a:gdLst/>
              <a:ahLst/>
              <a:cxnLst/>
              <a:rect l="l" t="t" r="r" b="b"/>
              <a:pathLst>
                <a:path w="9376" h="37951">
                  <a:moveTo>
                    <a:pt x="0" y="0"/>
                  </a:moveTo>
                  <a:cubicBezTo>
                    <a:pt x="2977" y="5060"/>
                    <a:pt x="5283" y="10790"/>
                    <a:pt x="6920" y="17189"/>
                  </a:cubicBezTo>
                  <a:cubicBezTo>
                    <a:pt x="8558" y="23589"/>
                    <a:pt x="9376" y="29468"/>
                    <a:pt x="9376" y="34825"/>
                  </a:cubicBezTo>
                  <a:cubicBezTo>
                    <a:pt x="9376" y="36611"/>
                    <a:pt x="8781" y="37653"/>
                    <a:pt x="7590" y="37951"/>
                  </a:cubicBezTo>
                  <a:lnTo>
                    <a:pt x="7590" y="36165"/>
                  </a:lnTo>
                  <a:lnTo>
                    <a:pt x="0" y="4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9" name="Freeform: Shape 338"/>
            <p:cNvSpPr/>
            <p:nvPr/>
          </p:nvSpPr>
          <p:spPr>
            <a:xfrm>
              <a:off x="2168542" y="4178291"/>
              <a:ext cx="24899" cy="53946"/>
            </a:xfrm>
            <a:custGeom>
              <a:avLst/>
              <a:gdLst/>
              <a:ahLst/>
              <a:cxnLst/>
              <a:rect l="l" t="t" r="r" b="b"/>
              <a:pathLst>
                <a:path w="16074" h="34826">
                  <a:moveTo>
                    <a:pt x="0" y="0"/>
                  </a:moveTo>
                  <a:cubicBezTo>
                    <a:pt x="3274" y="4167"/>
                    <a:pt x="6772" y="9450"/>
                    <a:pt x="10493" y="15850"/>
                  </a:cubicBezTo>
                  <a:cubicBezTo>
                    <a:pt x="14213" y="22250"/>
                    <a:pt x="16074" y="28128"/>
                    <a:pt x="16074" y="33486"/>
                  </a:cubicBezTo>
                  <a:lnTo>
                    <a:pt x="16074" y="34826"/>
                  </a:lnTo>
                  <a:cubicBezTo>
                    <a:pt x="12799" y="31254"/>
                    <a:pt x="9302" y="26119"/>
                    <a:pt x="5581" y="19422"/>
                  </a:cubicBezTo>
                  <a:cubicBezTo>
                    <a:pt x="1861" y="12725"/>
                    <a:pt x="0" y="6846"/>
                    <a:pt x="0" y="178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0" name="Freeform: Shape 339"/>
            <p:cNvSpPr/>
            <p:nvPr/>
          </p:nvSpPr>
          <p:spPr>
            <a:xfrm>
              <a:off x="2668351" y="4221863"/>
              <a:ext cx="29049" cy="5533"/>
            </a:xfrm>
            <a:custGeom>
              <a:avLst/>
              <a:gdLst/>
              <a:ahLst/>
              <a:cxnLst/>
              <a:rect l="l" t="t" r="r" b="b"/>
              <a:pathLst>
                <a:path w="18753" h="3572">
                  <a:moveTo>
                    <a:pt x="0" y="0"/>
                  </a:moveTo>
                  <a:cubicBezTo>
                    <a:pt x="2977" y="0"/>
                    <a:pt x="6251" y="149"/>
                    <a:pt x="9823" y="447"/>
                  </a:cubicBezTo>
                  <a:cubicBezTo>
                    <a:pt x="13395" y="745"/>
                    <a:pt x="16372" y="1786"/>
                    <a:pt x="18753" y="3572"/>
                  </a:cubicBezTo>
                  <a:lnTo>
                    <a:pt x="16520" y="3572"/>
                  </a:lnTo>
                  <a:lnTo>
                    <a:pt x="14288" y="3572"/>
                  </a:lnTo>
                  <a:cubicBezTo>
                    <a:pt x="13097" y="3572"/>
                    <a:pt x="11684" y="3498"/>
                    <a:pt x="10046" y="3349"/>
                  </a:cubicBezTo>
                  <a:cubicBezTo>
                    <a:pt x="8409" y="3200"/>
                    <a:pt x="6847" y="2977"/>
                    <a:pt x="5358" y="2679"/>
                  </a:cubicBezTo>
                  <a:cubicBezTo>
                    <a:pt x="3572" y="2382"/>
                    <a:pt x="1786" y="2233"/>
                    <a:pt x="0" y="22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1" name="Freeform: Shape 340"/>
            <p:cNvSpPr/>
            <p:nvPr/>
          </p:nvSpPr>
          <p:spPr>
            <a:xfrm>
              <a:off x="1705159" y="4225321"/>
              <a:ext cx="30431" cy="5533"/>
            </a:xfrm>
            <a:custGeom>
              <a:avLst/>
              <a:gdLst/>
              <a:ahLst/>
              <a:cxnLst/>
              <a:rect l="l" t="t" r="r" b="b"/>
              <a:pathLst>
                <a:path w="19645" h="3572">
                  <a:moveTo>
                    <a:pt x="5134" y="0"/>
                  </a:moveTo>
                  <a:cubicBezTo>
                    <a:pt x="8557" y="0"/>
                    <a:pt x="10864" y="0"/>
                    <a:pt x="12055" y="0"/>
                  </a:cubicBezTo>
                  <a:lnTo>
                    <a:pt x="19645" y="0"/>
                  </a:lnTo>
                  <a:cubicBezTo>
                    <a:pt x="16966" y="893"/>
                    <a:pt x="13841" y="1711"/>
                    <a:pt x="10269" y="2455"/>
                  </a:cubicBezTo>
                  <a:cubicBezTo>
                    <a:pt x="6697" y="3200"/>
                    <a:pt x="3274" y="3572"/>
                    <a:pt x="0" y="3572"/>
                  </a:cubicBezTo>
                  <a:cubicBezTo>
                    <a:pt x="0" y="1190"/>
                    <a:pt x="1711" y="0"/>
                    <a:pt x="5134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2" name="Freeform: Shape 341"/>
            <p:cNvSpPr/>
            <p:nvPr/>
          </p:nvSpPr>
          <p:spPr>
            <a:xfrm>
              <a:off x="2618555" y="4234313"/>
              <a:ext cx="83685" cy="13140"/>
            </a:xfrm>
            <a:custGeom>
              <a:avLst/>
              <a:gdLst/>
              <a:ahLst/>
              <a:cxnLst/>
              <a:rect l="l" t="t" r="r" b="b"/>
              <a:pathLst>
                <a:path w="54024" h="8483">
                  <a:moveTo>
                    <a:pt x="25003" y="0"/>
                  </a:moveTo>
                  <a:cubicBezTo>
                    <a:pt x="29765" y="0"/>
                    <a:pt x="34602" y="223"/>
                    <a:pt x="39513" y="670"/>
                  </a:cubicBezTo>
                  <a:cubicBezTo>
                    <a:pt x="44425" y="1116"/>
                    <a:pt x="49262" y="2084"/>
                    <a:pt x="54024" y="3572"/>
                  </a:cubicBezTo>
                  <a:cubicBezTo>
                    <a:pt x="52536" y="3572"/>
                    <a:pt x="49857" y="3721"/>
                    <a:pt x="45988" y="4018"/>
                  </a:cubicBezTo>
                  <a:cubicBezTo>
                    <a:pt x="42118" y="4316"/>
                    <a:pt x="38025" y="4614"/>
                    <a:pt x="33709" y="4911"/>
                  </a:cubicBezTo>
                  <a:cubicBezTo>
                    <a:pt x="29393" y="5209"/>
                    <a:pt x="25226" y="5507"/>
                    <a:pt x="21208" y="5804"/>
                  </a:cubicBezTo>
                  <a:cubicBezTo>
                    <a:pt x="17189" y="6102"/>
                    <a:pt x="14436" y="6400"/>
                    <a:pt x="12948" y="6697"/>
                  </a:cubicBezTo>
                  <a:cubicBezTo>
                    <a:pt x="12352" y="6697"/>
                    <a:pt x="10566" y="6921"/>
                    <a:pt x="7590" y="7367"/>
                  </a:cubicBezTo>
                  <a:cubicBezTo>
                    <a:pt x="4613" y="7814"/>
                    <a:pt x="2827" y="8037"/>
                    <a:pt x="2232" y="8037"/>
                  </a:cubicBezTo>
                  <a:cubicBezTo>
                    <a:pt x="1934" y="8037"/>
                    <a:pt x="1562" y="8111"/>
                    <a:pt x="1116" y="8260"/>
                  </a:cubicBezTo>
                  <a:cubicBezTo>
                    <a:pt x="669" y="8409"/>
                    <a:pt x="297" y="8483"/>
                    <a:pt x="0" y="8483"/>
                  </a:cubicBezTo>
                  <a:cubicBezTo>
                    <a:pt x="0" y="6400"/>
                    <a:pt x="1116" y="4837"/>
                    <a:pt x="3348" y="3795"/>
                  </a:cubicBezTo>
                  <a:cubicBezTo>
                    <a:pt x="5581" y="2753"/>
                    <a:pt x="8111" y="1935"/>
                    <a:pt x="10938" y="1340"/>
                  </a:cubicBezTo>
                  <a:cubicBezTo>
                    <a:pt x="13766" y="744"/>
                    <a:pt x="16520" y="372"/>
                    <a:pt x="19198" y="223"/>
                  </a:cubicBezTo>
                  <a:cubicBezTo>
                    <a:pt x="21877" y="75"/>
                    <a:pt x="23812" y="0"/>
                    <a:pt x="25003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3" name="Freeform: Shape 342"/>
            <p:cNvSpPr/>
            <p:nvPr/>
          </p:nvSpPr>
          <p:spPr>
            <a:xfrm>
              <a:off x="2545935" y="4261285"/>
              <a:ext cx="29740" cy="17291"/>
            </a:xfrm>
            <a:custGeom>
              <a:avLst/>
              <a:gdLst/>
              <a:ahLst/>
              <a:cxnLst/>
              <a:rect l="l" t="t" r="r" b="b"/>
              <a:pathLst>
                <a:path w="19199" h="11162">
                  <a:moveTo>
                    <a:pt x="17413" y="0"/>
                  </a:moveTo>
                  <a:cubicBezTo>
                    <a:pt x="17710" y="0"/>
                    <a:pt x="18008" y="74"/>
                    <a:pt x="18306" y="223"/>
                  </a:cubicBezTo>
                  <a:cubicBezTo>
                    <a:pt x="18603" y="372"/>
                    <a:pt x="18901" y="446"/>
                    <a:pt x="19199" y="446"/>
                  </a:cubicBezTo>
                  <a:cubicBezTo>
                    <a:pt x="18603" y="446"/>
                    <a:pt x="18008" y="595"/>
                    <a:pt x="17413" y="893"/>
                  </a:cubicBezTo>
                  <a:cubicBezTo>
                    <a:pt x="16817" y="1191"/>
                    <a:pt x="16222" y="1488"/>
                    <a:pt x="15627" y="1786"/>
                  </a:cubicBezTo>
                  <a:lnTo>
                    <a:pt x="0" y="11162"/>
                  </a:lnTo>
                  <a:cubicBezTo>
                    <a:pt x="1786" y="8781"/>
                    <a:pt x="4390" y="6325"/>
                    <a:pt x="7813" y="3795"/>
                  </a:cubicBezTo>
                  <a:cubicBezTo>
                    <a:pt x="11236" y="1265"/>
                    <a:pt x="14436" y="0"/>
                    <a:pt x="17413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4" name="Freeform: Shape 343"/>
            <p:cNvSpPr/>
            <p:nvPr/>
          </p:nvSpPr>
          <p:spPr>
            <a:xfrm>
              <a:off x="2122204" y="4303476"/>
              <a:ext cx="13140" cy="4841"/>
            </a:xfrm>
            <a:custGeom>
              <a:avLst/>
              <a:gdLst/>
              <a:ahLst/>
              <a:cxnLst/>
              <a:rect l="l" t="t" r="r" b="b"/>
              <a:pathLst>
                <a:path w="8483" h="3125">
                  <a:moveTo>
                    <a:pt x="3125" y="0"/>
                  </a:moveTo>
                  <a:cubicBezTo>
                    <a:pt x="4018" y="0"/>
                    <a:pt x="5134" y="148"/>
                    <a:pt x="6474" y="446"/>
                  </a:cubicBezTo>
                  <a:cubicBezTo>
                    <a:pt x="7813" y="744"/>
                    <a:pt x="8483" y="1637"/>
                    <a:pt x="8483" y="3125"/>
                  </a:cubicBezTo>
                  <a:cubicBezTo>
                    <a:pt x="5506" y="3125"/>
                    <a:pt x="2679" y="2530"/>
                    <a:pt x="0" y="1339"/>
                  </a:cubicBezTo>
                  <a:cubicBezTo>
                    <a:pt x="893" y="446"/>
                    <a:pt x="1934" y="0"/>
                    <a:pt x="3125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5" name="Freeform: Shape 344"/>
            <p:cNvSpPr/>
            <p:nvPr/>
          </p:nvSpPr>
          <p:spPr>
            <a:xfrm>
              <a:off x="2075865" y="4334598"/>
              <a:ext cx="26973" cy="80920"/>
            </a:xfrm>
            <a:custGeom>
              <a:avLst/>
              <a:gdLst/>
              <a:ahLst/>
              <a:cxnLst/>
              <a:rect l="l" t="t" r="r" b="b"/>
              <a:pathLst>
                <a:path w="17413" h="52239">
                  <a:moveTo>
                    <a:pt x="17413" y="0"/>
                  </a:moveTo>
                  <a:lnTo>
                    <a:pt x="17413" y="893"/>
                  </a:lnTo>
                  <a:lnTo>
                    <a:pt x="17413" y="1786"/>
                  </a:lnTo>
                  <a:cubicBezTo>
                    <a:pt x="13841" y="10121"/>
                    <a:pt x="10865" y="18529"/>
                    <a:pt x="8483" y="27013"/>
                  </a:cubicBezTo>
                  <a:cubicBezTo>
                    <a:pt x="6102" y="35496"/>
                    <a:pt x="3274" y="43905"/>
                    <a:pt x="0" y="52239"/>
                  </a:cubicBezTo>
                  <a:lnTo>
                    <a:pt x="0" y="49114"/>
                  </a:lnTo>
                  <a:cubicBezTo>
                    <a:pt x="0" y="46137"/>
                    <a:pt x="447" y="42193"/>
                    <a:pt x="1340" y="37282"/>
                  </a:cubicBezTo>
                  <a:cubicBezTo>
                    <a:pt x="2233" y="32370"/>
                    <a:pt x="3423" y="27459"/>
                    <a:pt x="4912" y="22548"/>
                  </a:cubicBezTo>
                  <a:cubicBezTo>
                    <a:pt x="6400" y="17636"/>
                    <a:pt x="8186" y="13023"/>
                    <a:pt x="10269" y="8707"/>
                  </a:cubicBezTo>
                  <a:cubicBezTo>
                    <a:pt x="12353" y="4391"/>
                    <a:pt x="14734" y="1489"/>
                    <a:pt x="17413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6" name="Freeform: Shape 345"/>
            <p:cNvSpPr/>
            <p:nvPr/>
          </p:nvSpPr>
          <p:spPr>
            <a:xfrm>
              <a:off x="2472244" y="4403068"/>
              <a:ext cx="3145" cy="49106"/>
            </a:xfrm>
            <a:custGeom>
              <a:avLst/>
              <a:gdLst/>
              <a:ahLst/>
              <a:cxnLst/>
              <a:rect l="l" t="t" r="r" b="b"/>
              <a:pathLst>
                <a:path w="2030" h="31701">
                  <a:moveTo>
                    <a:pt x="2030" y="0"/>
                  </a:moveTo>
                  <a:lnTo>
                    <a:pt x="2030" y="31701"/>
                  </a:lnTo>
                  <a:cubicBezTo>
                    <a:pt x="840" y="28724"/>
                    <a:pt x="244" y="25896"/>
                    <a:pt x="244" y="23217"/>
                  </a:cubicBezTo>
                  <a:cubicBezTo>
                    <a:pt x="244" y="20539"/>
                    <a:pt x="244" y="17562"/>
                    <a:pt x="244" y="14288"/>
                  </a:cubicBezTo>
                  <a:cubicBezTo>
                    <a:pt x="244" y="12204"/>
                    <a:pt x="170" y="9823"/>
                    <a:pt x="21" y="7144"/>
                  </a:cubicBezTo>
                  <a:cubicBezTo>
                    <a:pt x="-128" y="4465"/>
                    <a:pt x="542" y="2084"/>
                    <a:pt x="2030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7" name="Freeform: Shape 346"/>
            <p:cNvSpPr/>
            <p:nvPr/>
          </p:nvSpPr>
          <p:spPr>
            <a:xfrm>
              <a:off x="1980422" y="4410676"/>
              <a:ext cx="2767" cy="33888"/>
            </a:xfrm>
            <a:custGeom>
              <a:avLst/>
              <a:gdLst/>
              <a:ahLst/>
              <a:cxnLst/>
              <a:rect l="l" t="t" r="r" b="b"/>
              <a:pathLst>
                <a:path w="1786" h="21877">
                  <a:moveTo>
                    <a:pt x="1786" y="0"/>
                  </a:moveTo>
                  <a:lnTo>
                    <a:pt x="1786" y="5357"/>
                  </a:lnTo>
                  <a:cubicBezTo>
                    <a:pt x="1786" y="8632"/>
                    <a:pt x="1712" y="11385"/>
                    <a:pt x="1563" y="13617"/>
                  </a:cubicBezTo>
                  <a:cubicBezTo>
                    <a:pt x="1414" y="15850"/>
                    <a:pt x="893" y="18603"/>
                    <a:pt x="0" y="21877"/>
                  </a:cubicBezTo>
                  <a:lnTo>
                    <a:pt x="0" y="15627"/>
                  </a:lnTo>
                  <a:cubicBezTo>
                    <a:pt x="0" y="12650"/>
                    <a:pt x="75" y="10120"/>
                    <a:pt x="224" y="8036"/>
                  </a:cubicBezTo>
                  <a:cubicBezTo>
                    <a:pt x="373" y="5953"/>
                    <a:pt x="893" y="3274"/>
                    <a:pt x="1786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8" name="Freeform: Shape 347"/>
            <p:cNvSpPr/>
            <p:nvPr/>
          </p:nvSpPr>
          <p:spPr>
            <a:xfrm>
              <a:off x="2058575" y="4415516"/>
              <a:ext cx="5533" cy="34580"/>
            </a:xfrm>
            <a:custGeom>
              <a:avLst/>
              <a:gdLst/>
              <a:ahLst/>
              <a:cxnLst/>
              <a:rect l="l" t="t" r="r" b="b"/>
              <a:pathLst>
                <a:path w="3572" h="22324">
                  <a:moveTo>
                    <a:pt x="3126" y="0"/>
                  </a:moveTo>
                  <a:cubicBezTo>
                    <a:pt x="3126" y="595"/>
                    <a:pt x="3200" y="1339"/>
                    <a:pt x="3349" y="2232"/>
                  </a:cubicBezTo>
                  <a:cubicBezTo>
                    <a:pt x="3498" y="3125"/>
                    <a:pt x="3572" y="3721"/>
                    <a:pt x="3572" y="4018"/>
                  </a:cubicBezTo>
                  <a:cubicBezTo>
                    <a:pt x="3572" y="7293"/>
                    <a:pt x="3274" y="10120"/>
                    <a:pt x="2679" y="12502"/>
                  </a:cubicBezTo>
                  <a:cubicBezTo>
                    <a:pt x="2084" y="14883"/>
                    <a:pt x="1191" y="18157"/>
                    <a:pt x="0" y="22324"/>
                  </a:cubicBezTo>
                  <a:lnTo>
                    <a:pt x="0" y="17413"/>
                  </a:lnTo>
                  <a:cubicBezTo>
                    <a:pt x="0" y="14139"/>
                    <a:pt x="149" y="11385"/>
                    <a:pt x="447" y="9153"/>
                  </a:cubicBezTo>
                  <a:cubicBezTo>
                    <a:pt x="744" y="6920"/>
                    <a:pt x="1637" y="3870"/>
                    <a:pt x="3126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Freeform: Shape 348"/>
            <p:cNvSpPr/>
            <p:nvPr/>
          </p:nvSpPr>
          <p:spPr>
            <a:xfrm>
              <a:off x="2097998" y="4498510"/>
              <a:ext cx="43571" cy="2767"/>
            </a:xfrm>
            <a:custGeom>
              <a:avLst/>
              <a:gdLst/>
              <a:ahLst/>
              <a:cxnLst/>
              <a:rect l="l" t="t" r="r" b="b"/>
              <a:pathLst>
                <a:path w="28128" h="1786">
                  <a:moveTo>
                    <a:pt x="18752" y="0"/>
                  </a:moveTo>
                  <a:lnTo>
                    <a:pt x="28128" y="0"/>
                  </a:lnTo>
                  <a:cubicBezTo>
                    <a:pt x="23663" y="893"/>
                    <a:pt x="20092" y="1414"/>
                    <a:pt x="17413" y="1563"/>
                  </a:cubicBezTo>
                  <a:cubicBezTo>
                    <a:pt x="14734" y="1712"/>
                    <a:pt x="11311" y="1786"/>
                    <a:pt x="7144" y="1786"/>
                  </a:cubicBezTo>
                  <a:lnTo>
                    <a:pt x="0" y="1786"/>
                  </a:lnTo>
                  <a:cubicBezTo>
                    <a:pt x="3274" y="893"/>
                    <a:pt x="6325" y="372"/>
                    <a:pt x="9153" y="223"/>
                  </a:cubicBezTo>
                  <a:cubicBezTo>
                    <a:pt x="11980" y="75"/>
                    <a:pt x="15180" y="0"/>
                    <a:pt x="18752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Freeform: Shape 349"/>
            <p:cNvSpPr/>
            <p:nvPr/>
          </p:nvSpPr>
          <p:spPr>
            <a:xfrm>
              <a:off x="2295800" y="4530325"/>
              <a:ext cx="41497" cy="98210"/>
            </a:xfrm>
            <a:custGeom>
              <a:avLst/>
              <a:gdLst/>
              <a:ahLst/>
              <a:cxnLst/>
              <a:rect l="l" t="t" r="r" b="b"/>
              <a:pathLst>
                <a:path w="26789" h="63401">
                  <a:moveTo>
                    <a:pt x="0" y="0"/>
                  </a:moveTo>
                  <a:lnTo>
                    <a:pt x="17413" y="34826"/>
                  </a:lnTo>
                  <a:cubicBezTo>
                    <a:pt x="17711" y="35422"/>
                    <a:pt x="18678" y="37728"/>
                    <a:pt x="20315" y="41747"/>
                  </a:cubicBezTo>
                  <a:cubicBezTo>
                    <a:pt x="21952" y="45765"/>
                    <a:pt x="23069" y="48667"/>
                    <a:pt x="23664" y="50453"/>
                  </a:cubicBezTo>
                  <a:cubicBezTo>
                    <a:pt x="23962" y="51346"/>
                    <a:pt x="24557" y="52983"/>
                    <a:pt x="25450" y="55364"/>
                  </a:cubicBezTo>
                  <a:cubicBezTo>
                    <a:pt x="26343" y="57746"/>
                    <a:pt x="26789" y="59234"/>
                    <a:pt x="26789" y="59829"/>
                  </a:cubicBezTo>
                  <a:lnTo>
                    <a:pt x="26789" y="61615"/>
                  </a:lnTo>
                  <a:lnTo>
                    <a:pt x="26789" y="63401"/>
                  </a:lnTo>
                  <a:lnTo>
                    <a:pt x="25003" y="61615"/>
                  </a:lnTo>
                  <a:lnTo>
                    <a:pt x="1340" y="9377"/>
                  </a:lnTo>
                  <a:cubicBezTo>
                    <a:pt x="1340" y="9079"/>
                    <a:pt x="1116" y="8112"/>
                    <a:pt x="670" y="6474"/>
                  </a:cubicBezTo>
                  <a:cubicBezTo>
                    <a:pt x="223" y="4837"/>
                    <a:pt x="0" y="3721"/>
                    <a:pt x="0" y="3126"/>
                  </a:cubicBezTo>
                  <a:lnTo>
                    <a:pt x="0" y="17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Freeform: Shape 350"/>
            <p:cNvSpPr/>
            <p:nvPr/>
          </p:nvSpPr>
          <p:spPr>
            <a:xfrm>
              <a:off x="1474159" y="4533090"/>
              <a:ext cx="24897" cy="71237"/>
            </a:xfrm>
            <a:custGeom>
              <a:avLst/>
              <a:gdLst/>
              <a:ahLst/>
              <a:cxnLst/>
              <a:rect l="l" t="t" r="r" b="b"/>
              <a:pathLst>
                <a:path w="16073" h="45988">
                  <a:moveTo>
                    <a:pt x="15627" y="0"/>
                  </a:moveTo>
                  <a:cubicBezTo>
                    <a:pt x="15627" y="298"/>
                    <a:pt x="15701" y="596"/>
                    <a:pt x="15850" y="893"/>
                  </a:cubicBezTo>
                  <a:cubicBezTo>
                    <a:pt x="15999" y="1191"/>
                    <a:pt x="16073" y="1489"/>
                    <a:pt x="16073" y="1786"/>
                  </a:cubicBezTo>
                  <a:cubicBezTo>
                    <a:pt x="16073" y="8632"/>
                    <a:pt x="14213" y="16223"/>
                    <a:pt x="10492" y="24557"/>
                  </a:cubicBezTo>
                  <a:cubicBezTo>
                    <a:pt x="6772" y="32891"/>
                    <a:pt x="3274" y="40035"/>
                    <a:pt x="0" y="45988"/>
                  </a:cubicBezTo>
                  <a:lnTo>
                    <a:pt x="0" y="44202"/>
                  </a:lnTo>
                  <a:lnTo>
                    <a:pt x="0" y="42863"/>
                  </a:lnTo>
                  <a:cubicBezTo>
                    <a:pt x="1488" y="35421"/>
                    <a:pt x="3497" y="28054"/>
                    <a:pt x="6027" y="20762"/>
                  </a:cubicBezTo>
                  <a:cubicBezTo>
                    <a:pt x="8557" y="13469"/>
                    <a:pt x="11757" y="6549"/>
                    <a:pt x="15627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2" name="Freeform: Shape 351"/>
            <p:cNvSpPr/>
            <p:nvPr/>
          </p:nvSpPr>
          <p:spPr>
            <a:xfrm>
              <a:off x="1259065" y="4548307"/>
              <a:ext cx="7609" cy="33889"/>
            </a:xfrm>
            <a:custGeom>
              <a:avLst/>
              <a:gdLst/>
              <a:ahLst/>
              <a:cxnLst/>
              <a:rect l="l" t="t" r="r" b="b"/>
              <a:pathLst>
                <a:path w="4912" h="21878">
                  <a:moveTo>
                    <a:pt x="0" y="0"/>
                  </a:moveTo>
                  <a:cubicBezTo>
                    <a:pt x="1489" y="2381"/>
                    <a:pt x="2679" y="5209"/>
                    <a:pt x="3572" y="8483"/>
                  </a:cubicBezTo>
                  <a:cubicBezTo>
                    <a:pt x="4465" y="11757"/>
                    <a:pt x="4912" y="14883"/>
                    <a:pt x="4912" y="17859"/>
                  </a:cubicBezTo>
                  <a:lnTo>
                    <a:pt x="4912" y="21878"/>
                  </a:lnTo>
                  <a:cubicBezTo>
                    <a:pt x="3721" y="18901"/>
                    <a:pt x="2605" y="15850"/>
                    <a:pt x="1563" y="12725"/>
                  </a:cubicBezTo>
                  <a:cubicBezTo>
                    <a:pt x="521" y="9599"/>
                    <a:pt x="0" y="6400"/>
                    <a:pt x="0" y="31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Freeform: Shape 352"/>
            <p:cNvSpPr/>
            <p:nvPr/>
          </p:nvSpPr>
          <p:spPr>
            <a:xfrm>
              <a:off x="2102838" y="4556919"/>
              <a:ext cx="38730" cy="3145"/>
            </a:xfrm>
            <a:custGeom>
              <a:avLst/>
              <a:gdLst/>
              <a:ahLst/>
              <a:cxnLst/>
              <a:rect l="l" t="t" r="r" b="b"/>
              <a:pathLst>
                <a:path w="25003" h="2030">
                  <a:moveTo>
                    <a:pt x="20092" y="21"/>
                  </a:moveTo>
                  <a:cubicBezTo>
                    <a:pt x="22176" y="-128"/>
                    <a:pt x="23813" y="542"/>
                    <a:pt x="25003" y="2030"/>
                  </a:cubicBezTo>
                  <a:lnTo>
                    <a:pt x="0" y="2030"/>
                  </a:lnTo>
                  <a:cubicBezTo>
                    <a:pt x="2679" y="840"/>
                    <a:pt x="5135" y="244"/>
                    <a:pt x="7367" y="244"/>
                  </a:cubicBezTo>
                  <a:cubicBezTo>
                    <a:pt x="9600" y="244"/>
                    <a:pt x="12204" y="244"/>
                    <a:pt x="15181" y="244"/>
                  </a:cubicBezTo>
                  <a:cubicBezTo>
                    <a:pt x="16371" y="244"/>
                    <a:pt x="18008" y="170"/>
                    <a:pt x="20092" y="21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4" name="Freeform: Shape 353"/>
            <p:cNvSpPr/>
            <p:nvPr/>
          </p:nvSpPr>
          <p:spPr>
            <a:xfrm>
              <a:off x="1843483" y="4560065"/>
              <a:ext cx="112732" cy="161147"/>
            </a:xfrm>
            <a:custGeom>
              <a:avLst/>
              <a:gdLst/>
              <a:ahLst/>
              <a:cxnLst/>
              <a:rect l="l" t="t" r="r" b="b"/>
              <a:pathLst>
                <a:path w="72776" h="104031">
                  <a:moveTo>
                    <a:pt x="70991" y="0"/>
                  </a:moveTo>
                  <a:lnTo>
                    <a:pt x="72776" y="1340"/>
                  </a:lnTo>
                  <a:cubicBezTo>
                    <a:pt x="72181" y="4019"/>
                    <a:pt x="71735" y="6549"/>
                    <a:pt x="71437" y="8930"/>
                  </a:cubicBezTo>
                  <a:cubicBezTo>
                    <a:pt x="70842" y="11014"/>
                    <a:pt x="70470" y="13097"/>
                    <a:pt x="70321" y="15181"/>
                  </a:cubicBezTo>
                  <a:cubicBezTo>
                    <a:pt x="70172" y="17264"/>
                    <a:pt x="69949" y="19050"/>
                    <a:pt x="69651" y="20539"/>
                  </a:cubicBezTo>
                  <a:cubicBezTo>
                    <a:pt x="69353" y="21432"/>
                    <a:pt x="68907" y="23143"/>
                    <a:pt x="68312" y="25673"/>
                  </a:cubicBezTo>
                  <a:cubicBezTo>
                    <a:pt x="67716" y="28203"/>
                    <a:pt x="67121" y="30064"/>
                    <a:pt x="66526" y="31254"/>
                  </a:cubicBezTo>
                  <a:cubicBezTo>
                    <a:pt x="65633" y="33338"/>
                    <a:pt x="63921" y="37058"/>
                    <a:pt x="61391" y="42416"/>
                  </a:cubicBezTo>
                  <a:cubicBezTo>
                    <a:pt x="58861" y="47774"/>
                    <a:pt x="56257" y="53355"/>
                    <a:pt x="53578" y="59159"/>
                  </a:cubicBezTo>
                  <a:cubicBezTo>
                    <a:pt x="50899" y="64964"/>
                    <a:pt x="48369" y="70470"/>
                    <a:pt x="45987" y="75679"/>
                  </a:cubicBezTo>
                  <a:cubicBezTo>
                    <a:pt x="43606" y="80888"/>
                    <a:pt x="41969" y="84535"/>
                    <a:pt x="41076" y="86618"/>
                  </a:cubicBezTo>
                  <a:cubicBezTo>
                    <a:pt x="41076" y="86618"/>
                    <a:pt x="40778" y="86916"/>
                    <a:pt x="40183" y="87511"/>
                  </a:cubicBezTo>
                  <a:lnTo>
                    <a:pt x="39737" y="87958"/>
                  </a:lnTo>
                  <a:cubicBezTo>
                    <a:pt x="38844" y="88553"/>
                    <a:pt x="37132" y="89446"/>
                    <a:pt x="34602" y="90637"/>
                  </a:cubicBezTo>
                  <a:cubicBezTo>
                    <a:pt x="32072" y="91827"/>
                    <a:pt x="30509" y="92571"/>
                    <a:pt x="29914" y="92869"/>
                  </a:cubicBezTo>
                  <a:cubicBezTo>
                    <a:pt x="28128" y="93762"/>
                    <a:pt x="25672" y="94804"/>
                    <a:pt x="22547" y="95994"/>
                  </a:cubicBezTo>
                  <a:cubicBezTo>
                    <a:pt x="19422" y="97185"/>
                    <a:pt x="16296" y="98376"/>
                    <a:pt x="13171" y="99566"/>
                  </a:cubicBezTo>
                  <a:cubicBezTo>
                    <a:pt x="10045" y="100757"/>
                    <a:pt x="7367" y="101799"/>
                    <a:pt x="5134" y="102692"/>
                  </a:cubicBezTo>
                  <a:cubicBezTo>
                    <a:pt x="2902" y="103585"/>
                    <a:pt x="1785" y="104031"/>
                    <a:pt x="1785" y="104031"/>
                  </a:cubicBezTo>
                  <a:lnTo>
                    <a:pt x="0" y="104031"/>
                  </a:lnTo>
                  <a:cubicBezTo>
                    <a:pt x="4762" y="100459"/>
                    <a:pt x="10120" y="97557"/>
                    <a:pt x="16073" y="95325"/>
                  </a:cubicBezTo>
                  <a:cubicBezTo>
                    <a:pt x="22026" y="93092"/>
                    <a:pt x="27682" y="91232"/>
                    <a:pt x="33039" y="89744"/>
                  </a:cubicBezTo>
                  <a:cubicBezTo>
                    <a:pt x="37504" y="86469"/>
                    <a:pt x="41820" y="80740"/>
                    <a:pt x="45987" y="72554"/>
                  </a:cubicBezTo>
                  <a:cubicBezTo>
                    <a:pt x="50155" y="64368"/>
                    <a:pt x="53950" y="55588"/>
                    <a:pt x="57373" y="46211"/>
                  </a:cubicBezTo>
                  <a:cubicBezTo>
                    <a:pt x="60796" y="36835"/>
                    <a:pt x="63698" y="27831"/>
                    <a:pt x="66079" y="19199"/>
                  </a:cubicBezTo>
                  <a:cubicBezTo>
                    <a:pt x="68460" y="10567"/>
                    <a:pt x="70098" y="4167"/>
                    <a:pt x="70991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5" name="Freeform: Shape 354"/>
            <p:cNvSpPr/>
            <p:nvPr/>
          </p:nvSpPr>
          <p:spPr>
            <a:xfrm>
              <a:off x="1999787" y="4566980"/>
              <a:ext cx="58787" cy="71237"/>
            </a:xfrm>
            <a:custGeom>
              <a:avLst/>
              <a:gdLst/>
              <a:ahLst/>
              <a:cxnLst/>
              <a:rect l="l" t="t" r="r" b="b"/>
              <a:pathLst>
                <a:path w="37951" h="45988">
                  <a:moveTo>
                    <a:pt x="32593" y="0"/>
                  </a:moveTo>
                  <a:lnTo>
                    <a:pt x="37951" y="0"/>
                  </a:lnTo>
                  <a:cubicBezTo>
                    <a:pt x="37951" y="298"/>
                    <a:pt x="37728" y="595"/>
                    <a:pt x="37281" y="893"/>
                  </a:cubicBezTo>
                  <a:cubicBezTo>
                    <a:pt x="36835" y="1191"/>
                    <a:pt x="36612" y="1488"/>
                    <a:pt x="36612" y="1786"/>
                  </a:cubicBezTo>
                  <a:cubicBezTo>
                    <a:pt x="27682" y="7739"/>
                    <a:pt x="20166" y="13916"/>
                    <a:pt x="14064" y="20315"/>
                  </a:cubicBezTo>
                  <a:cubicBezTo>
                    <a:pt x="7962" y="26715"/>
                    <a:pt x="3274" y="35272"/>
                    <a:pt x="0" y="45988"/>
                  </a:cubicBezTo>
                  <a:lnTo>
                    <a:pt x="0" y="42863"/>
                  </a:lnTo>
                  <a:cubicBezTo>
                    <a:pt x="0" y="38100"/>
                    <a:pt x="670" y="33114"/>
                    <a:pt x="2009" y="27905"/>
                  </a:cubicBezTo>
                  <a:cubicBezTo>
                    <a:pt x="3349" y="22696"/>
                    <a:pt x="5358" y="18083"/>
                    <a:pt x="8037" y="14064"/>
                  </a:cubicBezTo>
                  <a:cubicBezTo>
                    <a:pt x="10716" y="10046"/>
                    <a:pt x="14139" y="6697"/>
                    <a:pt x="18306" y="4018"/>
                  </a:cubicBezTo>
                  <a:cubicBezTo>
                    <a:pt x="22473" y="1340"/>
                    <a:pt x="27236" y="0"/>
                    <a:pt x="32593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6" name="Freeform: Shape 355"/>
            <p:cNvSpPr/>
            <p:nvPr/>
          </p:nvSpPr>
          <p:spPr>
            <a:xfrm>
              <a:off x="2217648" y="4573896"/>
              <a:ext cx="22131" cy="69161"/>
            </a:xfrm>
            <a:custGeom>
              <a:avLst/>
              <a:gdLst/>
              <a:ahLst/>
              <a:cxnLst/>
              <a:rect l="l" t="t" r="r" b="b"/>
              <a:pathLst>
                <a:path w="14287" h="44648">
                  <a:moveTo>
                    <a:pt x="892" y="0"/>
                  </a:moveTo>
                  <a:cubicBezTo>
                    <a:pt x="2083" y="0"/>
                    <a:pt x="3125" y="819"/>
                    <a:pt x="4018" y="2456"/>
                  </a:cubicBezTo>
                  <a:cubicBezTo>
                    <a:pt x="4911" y="4093"/>
                    <a:pt x="5729" y="5953"/>
                    <a:pt x="6474" y="8037"/>
                  </a:cubicBezTo>
                  <a:cubicBezTo>
                    <a:pt x="7218" y="10120"/>
                    <a:pt x="7887" y="12129"/>
                    <a:pt x="8483" y="14064"/>
                  </a:cubicBezTo>
                  <a:cubicBezTo>
                    <a:pt x="9078" y="15999"/>
                    <a:pt x="9376" y="17264"/>
                    <a:pt x="9376" y="17859"/>
                  </a:cubicBezTo>
                  <a:cubicBezTo>
                    <a:pt x="9376" y="18157"/>
                    <a:pt x="9599" y="19348"/>
                    <a:pt x="10045" y="21431"/>
                  </a:cubicBezTo>
                  <a:cubicBezTo>
                    <a:pt x="10492" y="23515"/>
                    <a:pt x="10938" y="25896"/>
                    <a:pt x="11385" y="28575"/>
                  </a:cubicBezTo>
                  <a:cubicBezTo>
                    <a:pt x="11831" y="31254"/>
                    <a:pt x="12352" y="33933"/>
                    <a:pt x="12948" y="36612"/>
                  </a:cubicBezTo>
                  <a:cubicBezTo>
                    <a:pt x="13543" y="39291"/>
                    <a:pt x="13989" y="41374"/>
                    <a:pt x="14287" y="42862"/>
                  </a:cubicBezTo>
                  <a:lnTo>
                    <a:pt x="14287" y="44648"/>
                  </a:lnTo>
                  <a:lnTo>
                    <a:pt x="12501" y="44648"/>
                  </a:lnTo>
                  <a:lnTo>
                    <a:pt x="1339" y="3572"/>
                  </a:lnTo>
                  <a:lnTo>
                    <a:pt x="0" y="446"/>
                  </a:lnTo>
                  <a:cubicBezTo>
                    <a:pt x="297" y="149"/>
                    <a:pt x="595" y="0"/>
                    <a:pt x="892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7" name="Freeform: Shape 356"/>
            <p:cNvSpPr/>
            <p:nvPr/>
          </p:nvSpPr>
          <p:spPr>
            <a:xfrm>
              <a:off x="2861313" y="4603636"/>
              <a:ext cx="36655" cy="82994"/>
            </a:xfrm>
            <a:custGeom>
              <a:avLst/>
              <a:gdLst/>
              <a:ahLst/>
              <a:cxnLst/>
              <a:rect l="l" t="t" r="r" b="b"/>
              <a:pathLst>
                <a:path w="23663" h="53578">
                  <a:moveTo>
                    <a:pt x="21877" y="0"/>
                  </a:moveTo>
                  <a:cubicBezTo>
                    <a:pt x="23068" y="297"/>
                    <a:pt x="23663" y="967"/>
                    <a:pt x="23663" y="2009"/>
                  </a:cubicBezTo>
                  <a:cubicBezTo>
                    <a:pt x="23663" y="3051"/>
                    <a:pt x="23663" y="3869"/>
                    <a:pt x="23663" y="4465"/>
                  </a:cubicBezTo>
                  <a:cubicBezTo>
                    <a:pt x="23663" y="13394"/>
                    <a:pt x="21431" y="22398"/>
                    <a:pt x="16966" y="31477"/>
                  </a:cubicBezTo>
                  <a:cubicBezTo>
                    <a:pt x="12501" y="40555"/>
                    <a:pt x="6846" y="47922"/>
                    <a:pt x="0" y="53578"/>
                  </a:cubicBezTo>
                  <a:lnTo>
                    <a:pt x="0" y="53131"/>
                  </a:lnTo>
                  <a:cubicBezTo>
                    <a:pt x="0" y="52238"/>
                    <a:pt x="297" y="51197"/>
                    <a:pt x="893" y="50006"/>
                  </a:cubicBezTo>
                  <a:cubicBezTo>
                    <a:pt x="1488" y="48815"/>
                    <a:pt x="2232" y="47550"/>
                    <a:pt x="3125" y="46211"/>
                  </a:cubicBezTo>
                  <a:cubicBezTo>
                    <a:pt x="4018" y="44871"/>
                    <a:pt x="4762" y="43681"/>
                    <a:pt x="5357" y="42639"/>
                  </a:cubicBezTo>
                  <a:cubicBezTo>
                    <a:pt x="5953" y="41597"/>
                    <a:pt x="6250" y="41076"/>
                    <a:pt x="6250" y="41076"/>
                  </a:cubicBezTo>
                  <a:cubicBezTo>
                    <a:pt x="9822" y="34230"/>
                    <a:pt x="12948" y="27607"/>
                    <a:pt x="15627" y="21208"/>
                  </a:cubicBezTo>
                  <a:cubicBezTo>
                    <a:pt x="18305" y="14808"/>
                    <a:pt x="20389" y="7739"/>
                    <a:pt x="21877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8" name="Freeform: Shape 357"/>
            <p:cNvSpPr/>
            <p:nvPr/>
          </p:nvSpPr>
          <p:spPr>
            <a:xfrm>
              <a:off x="2790767" y="4608478"/>
              <a:ext cx="41497" cy="66396"/>
            </a:xfrm>
            <a:custGeom>
              <a:avLst/>
              <a:gdLst/>
              <a:ahLst/>
              <a:cxnLst/>
              <a:rect l="l" t="t" r="r" b="b"/>
              <a:pathLst>
                <a:path w="26789" h="42863">
                  <a:moveTo>
                    <a:pt x="26789" y="0"/>
                  </a:moveTo>
                  <a:cubicBezTo>
                    <a:pt x="25301" y="3274"/>
                    <a:pt x="23589" y="6921"/>
                    <a:pt x="21655" y="10939"/>
                  </a:cubicBezTo>
                  <a:cubicBezTo>
                    <a:pt x="19720" y="14957"/>
                    <a:pt x="17562" y="18976"/>
                    <a:pt x="15181" y="22994"/>
                  </a:cubicBezTo>
                  <a:cubicBezTo>
                    <a:pt x="12799" y="27012"/>
                    <a:pt x="10344" y="30808"/>
                    <a:pt x="7814" y="34379"/>
                  </a:cubicBezTo>
                  <a:cubicBezTo>
                    <a:pt x="5284" y="37951"/>
                    <a:pt x="2679" y="40779"/>
                    <a:pt x="0" y="42863"/>
                  </a:cubicBezTo>
                  <a:lnTo>
                    <a:pt x="0" y="41970"/>
                  </a:lnTo>
                  <a:cubicBezTo>
                    <a:pt x="0" y="40184"/>
                    <a:pt x="1116" y="37207"/>
                    <a:pt x="3349" y="33040"/>
                  </a:cubicBezTo>
                  <a:cubicBezTo>
                    <a:pt x="5581" y="28873"/>
                    <a:pt x="8186" y="24557"/>
                    <a:pt x="11162" y="20092"/>
                  </a:cubicBezTo>
                  <a:cubicBezTo>
                    <a:pt x="14139" y="15627"/>
                    <a:pt x="17115" y="11460"/>
                    <a:pt x="20092" y="7590"/>
                  </a:cubicBezTo>
                  <a:cubicBezTo>
                    <a:pt x="23069" y="3721"/>
                    <a:pt x="25301" y="1191"/>
                    <a:pt x="26789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9" name="Freeform: Shape 358"/>
            <p:cNvSpPr/>
            <p:nvPr/>
          </p:nvSpPr>
          <p:spPr>
            <a:xfrm>
              <a:off x="2346979" y="4618160"/>
              <a:ext cx="22133" cy="68470"/>
            </a:xfrm>
            <a:custGeom>
              <a:avLst/>
              <a:gdLst/>
              <a:ahLst/>
              <a:cxnLst/>
              <a:rect l="l" t="t" r="r" b="b"/>
              <a:pathLst>
                <a:path w="14288" h="44202">
                  <a:moveTo>
                    <a:pt x="0" y="0"/>
                  </a:moveTo>
                  <a:cubicBezTo>
                    <a:pt x="595" y="1488"/>
                    <a:pt x="1637" y="4167"/>
                    <a:pt x="3125" y="8037"/>
                  </a:cubicBezTo>
                  <a:cubicBezTo>
                    <a:pt x="4614" y="11906"/>
                    <a:pt x="5656" y="14585"/>
                    <a:pt x="6251" y="16073"/>
                  </a:cubicBezTo>
                  <a:cubicBezTo>
                    <a:pt x="6846" y="17859"/>
                    <a:pt x="7590" y="20017"/>
                    <a:pt x="8483" y="22547"/>
                  </a:cubicBezTo>
                  <a:cubicBezTo>
                    <a:pt x="9376" y="25077"/>
                    <a:pt x="10269" y="27608"/>
                    <a:pt x="11162" y="30138"/>
                  </a:cubicBezTo>
                  <a:cubicBezTo>
                    <a:pt x="12055" y="32668"/>
                    <a:pt x="12799" y="34900"/>
                    <a:pt x="13395" y="36835"/>
                  </a:cubicBezTo>
                  <a:cubicBezTo>
                    <a:pt x="13990" y="38770"/>
                    <a:pt x="14288" y="39737"/>
                    <a:pt x="14288" y="39737"/>
                  </a:cubicBezTo>
                  <a:lnTo>
                    <a:pt x="14288" y="44202"/>
                  </a:lnTo>
                  <a:cubicBezTo>
                    <a:pt x="11013" y="38546"/>
                    <a:pt x="7814" y="31924"/>
                    <a:pt x="4688" y="24333"/>
                  </a:cubicBezTo>
                  <a:cubicBezTo>
                    <a:pt x="1563" y="16743"/>
                    <a:pt x="0" y="9525"/>
                    <a:pt x="0" y="267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0" name="Freeform: Shape 359"/>
            <p:cNvSpPr/>
            <p:nvPr/>
          </p:nvSpPr>
          <p:spPr>
            <a:xfrm>
              <a:off x="2552851" y="4622841"/>
              <a:ext cx="61936" cy="61714"/>
            </a:xfrm>
            <a:custGeom>
              <a:avLst/>
              <a:gdLst/>
              <a:ahLst/>
              <a:cxnLst/>
              <a:rect l="l" t="t" r="r" b="b"/>
              <a:pathLst>
                <a:path w="39984" h="39840">
                  <a:moveTo>
                    <a:pt x="1339" y="215"/>
                  </a:moveTo>
                  <a:cubicBezTo>
                    <a:pt x="1934" y="-157"/>
                    <a:pt x="2679" y="-45"/>
                    <a:pt x="3571" y="550"/>
                  </a:cubicBezTo>
                  <a:cubicBezTo>
                    <a:pt x="5357" y="1740"/>
                    <a:pt x="7441" y="3898"/>
                    <a:pt x="9822" y="7024"/>
                  </a:cubicBezTo>
                  <a:cubicBezTo>
                    <a:pt x="12204" y="10149"/>
                    <a:pt x="14659" y="13498"/>
                    <a:pt x="17189" y="17070"/>
                  </a:cubicBezTo>
                  <a:cubicBezTo>
                    <a:pt x="19719" y="20642"/>
                    <a:pt x="22026" y="23469"/>
                    <a:pt x="24110" y="25553"/>
                  </a:cubicBezTo>
                  <a:cubicBezTo>
                    <a:pt x="24407" y="25851"/>
                    <a:pt x="25226" y="26520"/>
                    <a:pt x="26565" y="27562"/>
                  </a:cubicBezTo>
                  <a:cubicBezTo>
                    <a:pt x="27905" y="28604"/>
                    <a:pt x="29393" y="29795"/>
                    <a:pt x="31030" y="31134"/>
                  </a:cubicBezTo>
                  <a:cubicBezTo>
                    <a:pt x="32667" y="32473"/>
                    <a:pt x="34156" y="33664"/>
                    <a:pt x="35495" y="34706"/>
                  </a:cubicBezTo>
                  <a:cubicBezTo>
                    <a:pt x="36835" y="35748"/>
                    <a:pt x="37802" y="36417"/>
                    <a:pt x="38397" y="36715"/>
                  </a:cubicBezTo>
                  <a:cubicBezTo>
                    <a:pt x="39588" y="38203"/>
                    <a:pt x="40109" y="39096"/>
                    <a:pt x="39960" y="39394"/>
                  </a:cubicBezTo>
                  <a:cubicBezTo>
                    <a:pt x="39811" y="39692"/>
                    <a:pt x="39439" y="39840"/>
                    <a:pt x="38844" y="39840"/>
                  </a:cubicBezTo>
                  <a:cubicBezTo>
                    <a:pt x="35570" y="39840"/>
                    <a:pt x="31700" y="38278"/>
                    <a:pt x="27235" y="35152"/>
                  </a:cubicBezTo>
                  <a:cubicBezTo>
                    <a:pt x="22770" y="32027"/>
                    <a:pt x="18529" y="28381"/>
                    <a:pt x="14510" y="24213"/>
                  </a:cubicBezTo>
                  <a:cubicBezTo>
                    <a:pt x="10492" y="20046"/>
                    <a:pt x="7069" y="15954"/>
                    <a:pt x="4241" y="11935"/>
                  </a:cubicBezTo>
                  <a:cubicBezTo>
                    <a:pt x="1413" y="7917"/>
                    <a:pt x="0" y="4866"/>
                    <a:pt x="0" y="2782"/>
                  </a:cubicBezTo>
                  <a:cubicBezTo>
                    <a:pt x="297" y="1443"/>
                    <a:pt x="744" y="587"/>
                    <a:pt x="1339" y="215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1" name="Freeform: Shape 360"/>
            <p:cNvSpPr/>
            <p:nvPr/>
          </p:nvSpPr>
          <p:spPr>
            <a:xfrm>
              <a:off x="2002554" y="4647900"/>
              <a:ext cx="4841" cy="31814"/>
            </a:xfrm>
            <a:custGeom>
              <a:avLst/>
              <a:gdLst/>
              <a:ahLst/>
              <a:cxnLst/>
              <a:rect l="l" t="t" r="r" b="b"/>
              <a:pathLst>
                <a:path w="3125" h="20538">
                  <a:moveTo>
                    <a:pt x="3125" y="0"/>
                  </a:moveTo>
                  <a:lnTo>
                    <a:pt x="3125" y="4018"/>
                  </a:lnTo>
                  <a:cubicBezTo>
                    <a:pt x="3125" y="6697"/>
                    <a:pt x="2753" y="9376"/>
                    <a:pt x="2009" y="12055"/>
                  </a:cubicBezTo>
                  <a:cubicBezTo>
                    <a:pt x="1265" y="14734"/>
                    <a:pt x="595" y="17561"/>
                    <a:pt x="0" y="20538"/>
                  </a:cubicBezTo>
                  <a:lnTo>
                    <a:pt x="0" y="16520"/>
                  </a:lnTo>
                  <a:cubicBezTo>
                    <a:pt x="0" y="13245"/>
                    <a:pt x="149" y="10567"/>
                    <a:pt x="446" y="8483"/>
                  </a:cubicBezTo>
                  <a:cubicBezTo>
                    <a:pt x="744" y="6399"/>
                    <a:pt x="1637" y="3572"/>
                    <a:pt x="3125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2" name="Freeform: Shape 361"/>
            <p:cNvSpPr/>
            <p:nvPr/>
          </p:nvSpPr>
          <p:spPr>
            <a:xfrm>
              <a:off x="2012237" y="4694239"/>
              <a:ext cx="39421" cy="12449"/>
            </a:xfrm>
            <a:custGeom>
              <a:avLst/>
              <a:gdLst/>
              <a:ahLst/>
              <a:cxnLst/>
              <a:rect l="l" t="t" r="r" b="b"/>
              <a:pathLst>
                <a:path w="25449" h="8037">
                  <a:moveTo>
                    <a:pt x="0" y="0"/>
                  </a:moveTo>
                  <a:cubicBezTo>
                    <a:pt x="4167" y="596"/>
                    <a:pt x="8409" y="1712"/>
                    <a:pt x="12725" y="3349"/>
                  </a:cubicBezTo>
                  <a:cubicBezTo>
                    <a:pt x="17041" y="4986"/>
                    <a:pt x="21282" y="6549"/>
                    <a:pt x="25449" y="8037"/>
                  </a:cubicBezTo>
                  <a:lnTo>
                    <a:pt x="22770" y="8037"/>
                  </a:lnTo>
                  <a:lnTo>
                    <a:pt x="20538" y="8037"/>
                  </a:lnTo>
                  <a:cubicBezTo>
                    <a:pt x="19347" y="7739"/>
                    <a:pt x="17338" y="7442"/>
                    <a:pt x="14510" y="7144"/>
                  </a:cubicBezTo>
                  <a:cubicBezTo>
                    <a:pt x="11683" y="6846"/>
                    <a:pt x="9971" y="6549"/>
                    <a:pt x="9376" y="6251"/>
                  </a:cubicBezTo>
                  <a:cubicBezTo>
                    <a:pt x="7888" y="5953"/>
                    <a:pt x="5953" y="5432"/>
                    <a:pt x="3572" y="4688"/>
                  </a:cubicBezTo>
                  <a:cubicBezTo>
                    <a:pt x="1190" y="3944"/>
                    <a:pt x="0" y="3423"/>
                    <a:pt x="0" y="31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3" name="Freeform: Shape 362"/>
            <p:cNvSpPr/>
            <p:nvPr/>
          </p:nvSpPr>
          <p:spPr>
            <a:xfrm>
              <a:off x="2621873" y="4699081"/>
              <a:ext cx="73450" cy="19978"/>
            </a:xfrm>
            <a:custGeom>
              <a:avLst/>
              <a:gdLst/>
              <a:ahLst/>
              <a:cxnLst/>
              <a:rect l="l" t="t" r="r" b="b"/>
              <a:pathLst>
                <a:path w="47417" h="12897">
                  <a:moveTo>
                    <a:pt x="3215" y="0"/>
                  </a:moveTo>
                  <a:cubicBezTo>
                    <a:pt x="7085" y="0"/>
                    <a:pt x="10806" y="521"/>
                    <a:pt x="14378" y="1562"/>
                  </a:cubicBezTo>
                  <a:cubicBezTo>
                    <a:pt x="17949" y="2604"/>
                    <a:pt x="21521" y="3795"/>
                    <a:pt x="25093" y="5134"/>
                  </a:cubicBezTo>
                  <a:cubicBezTo>
                    <a:pt x="28665" y="6474"/>
                    <a:pt x="32311" y="7739"/>
                    <a:pt x="36032" y="8929"/>
                  </a:cubicBezTo>
                  <a:cubicBezTo>
                    <a:pt x="39753" y="10120"/>
                    <a:pt x="43548" y="10864"/>
                    <a:pt x="47417" y="11162"/>
                  </a:cubicBezTo>
                  <a:cubicBezTo>
                    <a:pt x="45334" y="11757"/>
                    <a:pt x="43697" y="12129"/>
                    <a:pt x="42506" y="12278"/>
                  </a:cubicBezTo>
                  <a:cubicBezTo>
                    <a:pt x="41315" y="12427"/>
                    <a:pt x="39827" y="12501"/>
                    <a:pt x="38041" y="12501"/>
                  </a:cubicBezTo>
                  <a:cubicBezTo>
                    <a:pt x="35958" y="13096"/>
                    <a:pt x="32311" y="13022"/>
                    <a:pt x="27102" y="12278"/>
                  </a:cubicBezTo>
                  <a:cubicBezTo>
                    <a:pt x="21893" y="11534"/>
                    <a:pt x="16908" y="10492"/>
                    <a:pt x="12145" y="9153"/>
                  </a:cubicBezTo>
                  <a:cubicBezTo>
                    <a:pt x="7383" y="7813"/>
                    <a:pt x="3811" y="6250"/>
                    <a:pt x="1429" y="4464"/>
                  </a:cubicBezTo>
                  <a:cubicBezTo>
                    <a:pt x="-952" y="2679"/>
                    <a:pt x="-356" y="1190"/>
                    <a:pt x="3215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4" name="Freeform: Shape 363"/>
            <p:cNvSpPr/>
            <p:nvPr/>
          </p:nvSpPr>
          <p:spPr>
            <a:xfrm>
              <a:off x="2682876" y="4703922"/>
              <a:ext cx="41497" cy="3143"/>
            </a:xfrm>
            <a:custGeom>
              <a:avLst/>
              <a:gdLst/>
              <a:ahLst/>
              <a:cxnLst/>
              <a:rect l="l" t="t" r="r" b="b"/>
              <a:pathLst>
                <a:path w="26789" h="2029">
                  <a:moveTo>
                    <a:pt x="0" y="0"/>
                  </a:moveTo>
                  <a:lnTo>
                    <a:pt x="26789" y="0"/>
                  </a:lnTo>
                  <a:lnTo>
                    <a:pt x="25449" y="1786"/>
                  </a:lnTo>
                  <a:lnTo>
                    <a:pt x="16966" y="1786"/>
                  </a:lnTo>
                  <a:cubicBezTo>
                    <a:pt x="15478" y="1786"/>
                    <a:pt x="12873" y="1860"/>
                    <a:pt x="9153" y="2009"/>
                  </a:cubicBezTo>
                  <a:cubicBezTo>
                    <a:pt x="5432" y="2158"/>
                    <a:pt x="2381" y="1488"/>
                    <a:pt x="0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5" name="Freeform: Shape 364"/>
            <p:cNvSpPr/>
            <p:nvPr/>
          </p:nvSpPr>
          <p:spPr>
            <a:xfrm>
              <a:off x="2402309" y="4710837"/>
              <a:ext cx="32506" cy="6051"/>
            </a:xfrm>
            <a:custGeom>
              <a:avLst/>
              <a:gdLst/>
              <a:ahLst/>
              <a:cxnLst/>
              <a:rect l="l" t="t" r="r" b="b"/>
              <a:pathLst>
                <a:path w="20985" h="3906">
                  <a:moveTo>
                    <a:pt x="0" y="0"/>
                  </a:moveTo>
                  <a:cubicBezTo>
                    <a:pt x="3274" y="0"/>
                    <a:pt x="6772" y="372"/>
                    <a:pt x="10492" y="1116"/>
                  </a:cubicBezTo>
                  <a:cubicBezTo>
                    <a:pt x="14213" y="1860"/>
                    <a:pt x="17710" y="2679"/>
                    <a:pt x="20985" y="3572"/>
                  </a:cubicBezTo>
                  <a:lnTo>
                    <a:pt x="13394" y="3572"/>
                  </a:lnTo>
                  <a:cubicBezTo>
                    <a:pt x="13097" y="3572"/>
                    <a:pt x="12204" y="3646"/>
                    <a:pt x="10715" y="3795"/>
                  </a:cubicBezTo>
                  <a:cubicBezTo>
                    <a:pt x="9227" y="3944"/>
                    <a:pt x="7739" y="3944"/>
                    <a:pt x="6251" y="3795"/>
                  </a:cubicBezTo>
                  <a:cubicBezTo>
                    <a:pt x="4762" y="3646"/>
                    <a:pt x="3348" y="3274"/>
                    <a:pt x="2009" y="2679"/>
                  </a:cubicBezTo>
                  <a:cubicBezTo>
                    <a:pt x="670" y="2083"/>
                    <a:pt x="0" y="1190"/>
                    <a:pt x="0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6" name="Freeform: Shape 365"/>
            <p:cNvSpPr/>
            <p:nvPr/>
          </p:nvSpPr>
          <p:spPr>
            <a:xfrm>
              <a:off x="2239779" y="4718444"/>
              <a:ext cx="15216" cy="7609"/>
            </a:xfrm>
            <a:custGeom>
              <a:avLst/>
              <a:gdLst/>
              <a:ahLst/>
              <a:cxnLst/>
              <a:rect l="l" t="t" r="r" b="b"/>
              <a:pathLst>
                <a:path w="9823" h="4912">
                  <a:moveTo>
                    <a:pt x="7590" y="0"/>
                  </a:moveTo>
                  <a:lnTo>
                    <a:pt x="9823" y="0"/>
                  </a:lnTo>
                  <a:cubicBezTo>
                    <a:pt x="9823" y="1786"/>
                    <a:pt x="8930" y="3051"/>
                    <a:pt x="7144" y="3795"/>
                  </a:cubicBezTo>
                  <a:cubicBezTo>
                    <a:pt x="5358" y="4539"/>
                    <a:pt x="3721" y="4912"/>
                    <a:pt x="2232" y="4912"/>
                  </a:cubicBezTo>
                  <a:lnTo>
                    <a:pt x="0" y="4912"/>
                  </a:lnTo>
                  <a:cubicBezTo>
                    <a:pt x="595" y="4316"/>
                    <a:pt x="1860" y="3498"/>
                    <a:pt x="3795" y="2456"/>
                  </a:cubicBezTo>
                  <a:cubicBezTo>
                    <a:pt x="5730" y="1414"/>
                    <a:pt x="6995" y="595"/>
                    <a:pt x="7590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7" name="Freeform: Shape 366"/>
            <p:cNvSpPr/>
            <p:nvPr/>
          </p:nvSpPr>
          <p:spPr>
            <a:xfrm>
              <a:off x="1223595" y="4719137"/>
              <a:ext cx="23022" cy="12448"/>
            </a:xfrm>
            <a:custGeom>
              <a:avLst/>
              <a:gdLst/>
              <a:ahLst/>
              <a:cxnLst/>
              <a:rect l="l" t="t" r="r" b="b"/>
              <a:pathLst>
                <a:path w="14862" h="8036">
                  <a:moveTo>
                    <a:pt x="128" y="0"/>
                  </a:moveTo>
                  <a:cubicBezTo>
                    <a:pt x="3104" y="0"/>
                    <a:pt x="5857" y="744"/>
                    <a:pt x="8387" y="2232"/>
                  </a:cubicBezTo>
                  <a:cubicBezTo>
                    <a:pt x="10918" y="3720"/>
                    <a:pt x="13076" y="5655"/>
                    <a:pt x="14862" y="8036"/>
                  </a:cubicBezTo>
                  <a:lnTo>
                    <a:pt x="13522" y="8036"/>
                  </a:lnTo>
                  <a:cubicBezTo>
                    <a:pt x="5783" y="4167"/>
                    <a:pt x="1541" y="1860"/>
                    <a:pt x="797" y="1116"/>
                  </a:cubicBezTo>
                  <a:cubicBezTo>
                    <a:pt x="53" y="372"/>
                    <a:pt x="-170" y="0"/>
                    <a:pt x="128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8" name="Freeform: Shape 367"/>
            <p:cNvSpPr/>
            <p:nvPr/>
          </p:nvSpPr>
          <p:spPr>
            <a:xfrm>
              <a:off x="1212727" y="4762709"/>
              <a:ext cx="36655" cy="17983"/>
            </a:xfrm>
            <a:custGeom>
              <a:avLst/>
              <a:gdLst/>
              <a:ahLst/>
              <a:cxnLst/>
              <a:rect l="l" t="t" r="r" b="b"/>
              <a:pathLst>
                <a:path w="23663" h="11609">
                  <a:moveTo>
                    <a:pt x="23663" y="0"/>
                  </a:moveTo>
                  <a:lnTo>
                    <a:pt x="23663" y="2679"/>
                  </a:lnTo>
                  <a:cubicBezTo>
                    <a:pt x="23663" y="4763"/>
                    <a:pt x="22696" y="6400"/>
                    <a:pt x="20761" y="7590"/>
                  </a:cubicBezTo>
                  <a:cubicBezTo>
                    <a:pt x="18827" y="8781"/>
                    <a:pt x="16594" y="9674"/>
                    <a:pt x="14064" y="10269"/>
                  </a:cubicBezTo>
                  <a:cubicBezTo>
                    <a:pt x="11534" y="10865"/>
                    <a:pt x="8929" y="11237"/>
                    <a:pt x="6251" y="11386"/>
                  </a:cubicBezTo>
                  <a:cubicBezTo>
                    <a:pt x="3572" y="11534"/>
                    <a:pt x="1488" y="11609"/>
                    <a:pt x="0" y="11609"/>
                  </a:cubicBezTo>
                  <a:lnTo>
                    <a:pt x="0" y="9823"/>
                  </a:lnTo>
                  <a:cubicBezTo>
                    <a:pt x="0" y="9823"/>
                    <a:pt x="744" y="9451"/>
                    <a:pt x="2232" y="8707"/>
                  </a:cubicBezTo>
                  <a:cubicBezTo>
                    <a:pt x="3720" y="7962"/>
                    <a:pt x="5432" y="7218"/>
                    <a:pt x="7367" y="6474"/>
                  </a:cubicBezTo>
                  <a:cubicBezTo>
                    <a:pt x="9302" y="5730"/>
                    <a:pt x="11311" y="4912"/>
                    <a:pt x="13394" y="4019"/>
                  </a:cubicBezTo>
                  <a:cubicBezTo>
                    <a:pt x="15478" y="3126"/>
                    <a:pt x="17264" y="2381"/>
                    <a:pt x="18752" y="1786"/>
                  </a:cubicBezTo>
                  <a:cubicBezTo>
                    <a:pt x="19347" y="1488"/>
                    <a:pt x="20166" y="1191"/>
                    <a:pt x="21208" y="893"/>
                  </a:cubicBezTo>
                  <a:cubicBezTo>
                    <a:pt x="22250" y="595"/>
                    <a:pt x="23068" y="298"/>
                    <a:pt x="23663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9" name="Freeform: Shape 368"/>
            <p:cNvSpPr/>
            <p:nvPr/>
          </p:nvSpPr>
          <p:spPr>
            <a:xfrm>
              <a:off x="2398159" y="4764784"/>
              <a:ext cx="39423" cy="7607"/>
            </a:xfrm>
            <a:custGeom>
              <a:avLst/>
              <a:gdLst/>
              <a:ahLst/>
              <a:cxnLst/>
              <a:rect l="l" t="t" r="r" b="b"/>
              <a:pathLst>
                <a:path w="25450" h="4911">
                  <a:moveTo>
                    <a:pt x="23664" y="0"/>
                  </a:moveTo>
                  <a:lnTo>
                    <a:pt x="24557" y="0"/>
                  </a:lnTo>
                  <a:lnTo>
                    <a:pt x="25450" y="0"/>
                  </a:lnTo>
                  <a:lnTo>
                    <a:pt x="23664" y="1786"/>
                  </a:lnTo>
                  <a:cubicBezTo>
                    <a:pt x="23664" y="2083"/>
                    <a:pt x="21654" y="2604"/>
                    <a:pt x="17636" y="3348"/>
                  </a:cubicBezTo>
                  <a:cubicBezTo>
                    <a:pt x="13618" y="4092"/>
                    <a:pt x="10418" y="4613"/>
                    <a:pt x="8037" y="4911"/>
                  </a:cubicBezTo>
                  <a:lnTo>
                    <a:pt x="4018" y="4911"/>
                  </a:lnTo>
                  <a:lnTo>
                    <a:pt x="0" y="4911"/>
                  </a:lnTo>
                  <a:cubicBezTo>
                    <a:pt x="298" y="4613"/>
                    <a:pt x="818" y="4316"/>
                    <a:pt x="1563" y="4018"/>
                  </a:cubicBezTo>
                  <a:cubicBezTo>
                    <a:pt x="2307" y="3720"/>
                    <a:pt x="2828" y="3423"/>
                    <a:pt x="3125" y="3125"/>
                  </a:cubicBezTo>
                  <a:cubicBezTo>
                    <a:pt x="3423" y="3125"/>
                    <a:pt x="4465" y="2976"/>
                    <a:pt x="6251" y="2679"/>
                  </a:cubicBezTo>
                  <a:cubicBezTo>
                    <a:pt x="8037" y="2381"/>
                    <a:pt x="9971" y="2083"/>
                    <a:pt x="12055" y="1786"/>
                  </a:cubicBezTo>
                  <a:cubicBezTo>
                    <a:pt x="14139" y="1488"/>
                    <a:pt x="16297" y="1190"/>
                    <a:pt x="18529" y="893"/>
                  </a:cubicBezTo>
                  <a:cubicBezTo>
                    <a:pt x="20761" y="595"/>
                    <a:pt x="22473" y="297"/>
                    <a:pt x="23664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Freeform: Shape 369"/>
            <p:cNvSpPr/>
            <p:nvPr/>
          </p:nvSpPr>
          <p:spPr>
            <a:xfrm>
              <a:off x="1848324" y="4767551"/>
              <a:ext cx="36656" cy="5532"/>
            </a:xfrm>
            <a:custGeom>
              <a:avLst/>
              <a:gdLst/>
              <a:ahLst/>
              <a:cxnLst/>
              <a:rect l="l" t="t" r="r" b="b"/>
              <a:pathLst>
                <a:path w="23664" h="3571">
                  <a:moveTo>
                    <a:pt x="0" y="0"/>
                  </a:moveTo>
                  <a:cubicBezTo>
                    <a:pt x="595" y="297"/>
                    <a:pt x="1414" y="595"/>
                    <a:pt x="2456" y="893"/>
                  </a:cubicBezTo>
                  <a:cubicBezTo>
                    <a:pt x="3497" y="1190"/>
                    <a:pt x="4316" y="1339"/>
                    <a:pt x="4911" y="1339"/>
                  </a:cubicBezTo>
                  <a:cubicBezTo>
                    <a:pt x="6400" y="1637"/>
                    <a:pt x="9525" y="1786"/>
                    <a:pt x="14287" y="1786"/>
                  </a:cubicBezTo>
                  <a:cubicBezTo>
                    <a:pt x="19050" y="1786"/>
                    <a:pt x="22175" y="1637"/>
                    <a:pt x="23664" y="1339"/>
                  </a:cubicBezTo>
                  <a:cubicBezTo>
                    <a:pt x="15329" y="2827"/>
                    <a:pt x="7441" y="3571"/>
                    <a:pt x="0" y="357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1" name="Freeform: Shape 370"/>
            <p:cNvSpPr/>
            <p:nvPr/>
          </p:nvSpPr>
          <p:spPr>
            <a:xfrm>
              <a:off x="1980422" y="4767550"/>
              <a:ext cx="71237" cy="9681"/>
            </a:xfrm>
            <a:custGeom>
              <a:avLst/>
              <a:gdLst/>
              <a:ahLst/>
              <a:cxnLst/>
              <a:rect l="l" t="t" r="r" b="b"/>
              <a:pathLst>
                <a:path w="45988" h="6250">
                  <a:moveTo>
                    <a:pt x="0" y="0"/>
                  </a:moveTo>
                  <a:lnTo>
                    <a:pt x="4019" y="0"/>
                  </a:lnTo>
                  <a:cubicBezTo>
                    <a:pt x="11163" y="0"/>
                    <a:pt x="18232" y="372"/>
                    <a:pt x="25227" y="1116"/>
                  </a:cubicBezTo>
                  <a:cubicBezTo>
                    <a:pt x="32222" y="1860"/>
                    <a:pt x="39142" y="3571"/>
                    <a:pt x="45988" y="6250"/>
                  </a:cubicBezTo>
                  <a:lnTo>
                    <a:pt x="37059" y="6250"/>
                  </a:lnTo>
                  <a:cubicBezTo>
                    <a:pt x="30808" y="6250"/>
                    <a:pt x="24557" y="5804"/>
                    <a:pt x="18306" y="4911"/>
                  </a:cubicBezTo>
                  <a:cubicBezTo>
                    <a:pt x="12056" y="4018"/>
                    <a:pt x="5954" y="2381"/>
                    <a:pt x="0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2" name="Freeform: Shape 371"/>
            <p:cNvSpPr/>
            <p:nvPr/>
          </p:nvSpPr>
          <p:spPr>
            <a:xfrm>
              <a:off x="1676802" y="4772392"/>
              <a:ext cx="66394" cy="10374"/>
            </a:xfrm>
            <a:custGeom>
              <a:avLst/>
              <a:gdLst/>
              <a:ahLst/>
              <a:cxnLst/>
              <a:rect l="l" t="t" r="r" b="b"/>
              <a:pathLst>
                <a:path w="42862" h="6697">
                  <a:moveTo>
                    <a:pt x="33933" y="0"/>
                  </a:moveTo>
                  <a:cubicBezTo>
                    <a:pt x="34528" y="0"/>
                    <a:pt x="36016" y="74"/>
                    <a:pt x="38397" y="223"/>
                  </a:cubicBezTo>
                  <a:cubicBezTo>
                    <a:pt x="40779" y="372"/>
                    <a:pt x="42267" y="446"/>
                    <a:pt x="42862" y="446"/>
                  </a:cubicBezTo>
                  <a:cubicBezTo>
                    <a:pt x="36016" y="2828"/>
                    <a:pt x="29170" y="4465"/>
                    <a:pt x="22324" y="5358"/>
                  </a:cubicBezTo>
                  <a:cubicBezTo>
                    <a:pt x="15478" y="6251"/>
                    <a:pt x="8632" y="6697"/>
                    <a:pt x="1786" y="6697"/>
                  </a:cubicBezTo>
                  <a:lnTo>
                    <a:pt x="0" y="6697"/>
                  </a:lnTo>
                  <a:cubicBezTo>
                    <a:pt x="4167" y="3721"/>
                    <a:pt x="9599" y="1860"/>
                    <a:pt x="16296" y="1116"/>
                  </a:cubicBezTo>
                  <a:cubicBezTo>
                    <a:pt x="22994" y="372"/>
                    <a:pt x="28872" y="0"/>
                    <a:pt x="33933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3" name="Freeform: Shape 372"/>
            <p:cNvSpPr/>
            <p:nvPr/>
          </p:nvSpPr>
          <p:spPr>
            <a:xfrm>
              <a:off x="1875297" y="4779307"/>
              <a:ext cx="22131" cy="2767"/>
            </a:xfrm>
            <a:custGeom>
              <a:avLst/>
              <a:gdLst/>
              <a:ahLst/>
              <a:cxnLst/>
              <a:rect l="l" t="t" r="r" b="b"/>
              <a:pathLst>
                <a:path w="14287" h="1786">
                  <a:moveTo>
                    <a:pt x="9376" y="0"/>
                  </a:moveTo>
                  <a:cubicBezTo>
                    <a:pt x="9971" y="0"/>
                    <a:pt x="10864" y="74"/>
                    <a:pt x="12055" y="223"/>
                  </a:cubicBezTo>
                  <a:cubicBezTo>
                    <a:pt x="13246" y="372"/>
                    <a:pt x="13990" y="446"/>
                    <a:pt x="14287" y="446"/>
                  </a:cubicBezTo>
                  <a:lnTo>
                    <a:pt x="12501" y="1786"/>
                  </a:lnTo>
                  <a:lnTo>
                    <a:pt x="0" y="1786"/>
                  </a:lnTo>
                  <a:cubicBezTo>
                    <a:pt x="1786" y="893"/>
                    <a:pt x="3348" y="372"/>
                    <a:pt x="4688" y="223"/>
                  </a:cubicBezTo>
                  <a:cubicBezTo>
                    <a:pt x="6027" y="74"/>
                    <a:pt x="7590" y="0"/>
                    <a:pt x="9376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4" name="Freeform: Shape 373"/>
            <p:cNvSpPr/>
            <p:nvPr/>
          </p:nvSpPr>
          <p:spPr>
            <a:xfrm>
              <a:off x="2619246" y="4779631"/>
              <a:ext cx="95444" cy="12816"/>
            </a:xfrm>
            <a:custGeom>
              <a:avLst/>
              <a:gdLst/>
              <a:ahLst/>
              <a:cxnLst/>
              <a:rect l="l" t="t" r="r" b="b"/>
              <a:pathLst>
                <a:path w="61615" h="8274">
                  <a:moveTo>
                    <a:pt x="5358" y="14"/>
                  </a:moveTo>
                  <a:cubicBezTo>
                    <a:pt x="8334" y="163"/>
                    <a:pt x="10716" y="237"/>
                    <a:pt x="12502" y="237"/>
                  </a:cubicBezTo>
                  <a:cubicBezTo>
                    <a:pt x="20241" y="237"/>
                    <a:pt x="28426" y="981"/>
                    <a:pt x="37058" y="2470"/>
                  </a:cubicBezTo>
                  <a:cubicBezTo>
                    <a:pt x="45690" y="3958"/>
                    <a:pt x="53876" y="4702"/>
                    <a:pt x="61615" y="4702"/>
                  </a:cubicBezTo>
                  <a:cubicBezTo>
                    <a:pt x="56852" y="7083"/>
                    <a:pt x="51718" y="8274"/>
                    <a:pt x="46211" y="8274"/>
                  </a:cubicBezTo>
                  <a:cubicBezTo>
                    <a:pt x="40705" y="8274"/>
                    <a:pt x="35570" y="8274"/>
                    <a:pt x="30808" y="8274"/>
                  </a:cubicBezTo>
                  <a:cubicBezTo>
                    <a:pt x="24854" y="8274"/>
                    <a:pt x="19497" y="8051"/>
                    <a:pt x="14734" y="7604"/>
                  </a:cubicBezTo>
                  <a:cubicBezTo>
                    <a:pt x="9972" y="7158"/>
                    <a:pt x="5060" y="5744"/>
                    <a:pt x="0" y="3363"/>
                  </a:cubicBezTo>
                  <a:cubicBezTo>
                    <a:pt x="595" y="981"/>
                    <a:pt x="2381" y="-135"/>
                    <a:pt x="5358" y="14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5" name="Freeform: Shape 374"/>
            <p:cNvSpPr/>
            <p:nvPr/>
          </p:nvSpPr>
          <p:spPr>
            <a:xfrm>
              <a:off x="2361503" y="4782074"/>
              <a:ext cx="22133" cy="5533"/>
            </a:xfrm>
            <a:custGeom>
              <a:avLst/>
              <a:gdLst/>
              <a:ahLst/>
              <a:cxnLst/>
              <a:rect l="l" t="t" r="r" b="b"/>
              <a:pathLst>
                <a:path w="14288" h="3572">
                  <a:moveTo>
                    <a:pt x="12055" y="0"/>
                  </a:moveTo>
                  <a:lnTo>
                    <a:pt x="14288" y="0"/>
                  </a:lnTo>
                  <a:cubicBezTo>
                    <a:pt x="13692" y="595"/>
                    <a:pt x="11907" y="1190"/>
                    <a:pt x="8930" y="1786"/>
                  </a:cubicBezTo>
                  <a:cubicBezTo>
                    <a:pt x="5953" y="2381"/>
                    <a:pt x="4019" y="2827"/>
                    <a:pt x="3126" y="3125"/>
                  </a:cubicBezTo>
                  <a:cubicBezTo>
                    <a:pt x="3126" y="3423"/>
                    <a:pt x="2977" y="3572"/>
                    <a:pt x="2679" y="3572"/>
                  </a:cubicBezTo>
                  <a:lnTo>
                    <a:pt x="1786" y="3572"/>
                  </a:lnTo>
                  <a:cubicBezTo>
                    <a:pt x="1489" y="3572"/>
                    <a:pt x="1191" y="3497"/>
                    <a:pt x="893" y="3348"/>
                  </a:cubicBezTo>
                  <a:cubicBezTo>
                    <a:pt x="596" y="3200"/>
                    <a:pt x="298" y="3125"/>
                    <a:pt x="0" y="3125"/>
                  </a:cubicBezTo>
                  <a:cubicBezTo>
                    <a:pt x="3274" y="1042"/>
                    <a:pt x="7293" y="0"/>
                    <a:pt x="12055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6" name="Freeform: Shape 375"/>
            <p:cNvSpPr/>
            <p:nvPr/>
          </p:nvSpPr>
          <p:spPr>
            <a:xfrm>
              <a:off x="2239779" y="4786915"/>
              <a:ext cx="82994" cy="12449"/>
            </a:xfrm>
            <a:custGeom>
              <a:avLst/>
              <a:gdLst/>
              <a:ahLst/>
              <a:cxnLst/>
              <a:rect l="l" t="t" r="r" b="b"/>
              <a:pathLst>
                <a:path w="53578" h="8037">
                  <a:moveTo>
                    <a:pt x="28575" y="0"/>
                  </a:moveTo>
                  <a:cubicBezTo>
                    <a:pt x="36909" y="0"/>
                    <a:pt x="45244" y="1637"/>
                    <a:pt x="53578" y="4911"/>
                  </a:cubicBezTo>
                  <a:cubicBezTo>
                    <a:pt x="46137" y="6995"/>
                    <a:pt x="38100" y="8037"/>
                    <a:pt x="29468" y="8037"/>
                  </a:cubicBezTo>
                  <a:cubicBezTo>
                    <a:pt x="24408" y="8037"/>
                    <a:pt x="19348" y="7814"/>
                    <a:pt x="14288" y="7367"/>
                  </a:cubicBezTo>
                  <a:cubicBezTo>
                    <a:pt x="9227" y="6921"/>
                    <a:pt x="4465" y="5507"/>
                    <a:pt x="0" y="3126"/>
                  </a:cubicBezTo>
                  <a:cubicBezTo>
                    <a:pt x="4465" y="2233"/>
                    <a:pt x="9079" y="1488"/>
                    <a:pt x="13841" y="893"/>
                  </a:cubicBezTo>
                  <a:cubicBezTo>
                    <a:pt x="18604" y="298"/>
                    <a:pt x="23515" y="0"/>
                    <a:pt x="28575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7" name="Freeform: Shape 376"/>
            <p:cNvSpPr/>
            <p:nvPr/>
          </p:nvSpPr>
          <p:spPr>
            <a:xfrm>
              <a:off x="2361986" y="3428488"/>
              <a:ext cx="534688" cy="696006"/>
            </a:xfrm>
            <a:custGeom>
              <a:avLst/>
              <a:gdLst/>
              <a:ahLst/>
              <a:cxnLst/>
              <a:rect l="l" t="t" r="r" b="b"/>
              <a:pathLst>
                <a:path w="345176" h="449318">
                  <a:moveTo>
                    <a:pt x="315664" y="0"/>
                  </a:moveTo>
                  <a:cubicBezTo>
                    <a:pt x="319534" y="0"/>
                    <a:pt x="324296" y="744"/>
                    <a:pt x="329952" y="2232"/>
                  </a:cubicBezTo>
                  <a:cubicBezTo>
                    <a:pt x="332333" y="3720"/>
                    <a:pt x="334417" y="6251"/>
                    <a:pt x="336203" y="9822"/>
                  </a:cubicBezTo>
                  <a:cubicBezTo>
                    <a:pt x="337989" y="13394"/>
                    <a:pt x="339551" y="17264"/>
                    <a:pt x="340891" y="21431"/>
                  </a:cubicBezTo>
                  <a:cubicBezTo>
                    <a:pt x="342230" y="25598"/>
                    <a:pt x="343198" y="29542"/>
                    <a:pt x="343793" y="33263"/>
                  </a:cubicBezTo>
                  <a:cubicBezTo>
                    <a:pt x="344388" y="36984"/>
                    <a:pt x="344835" y="39737"/>
                    <a:pt x="345132" y="41523"/>
                  </a:cubicBezTo>
                  <a:cubicBezTo>
                    <a:pt x="345430" y="43904"/>
                    <a:pt x="344239" y="45913"/>
                    <a:pt x="341560" y="47550"/>
                  </a:cubicBezTo>
                  <a:cubicBezTo>
                    <a:pt x="338882" y="49187"/>
                    <a:pt x="336500" y="50304"/>
                    <a:pt x="334417" y="50899"/>
                  </a:cubicBezTo>
                  <a:cubicBezTo>
                    <a:pt x="331142" y="50899"/>
                    <a:pt x="326752" y="51122"/>
                    <a:pt x="321245" y="51569"/>
                  </a:cubicBezTo>
                  <a:cubicBezTo>
                    <a:pt x="315739" y="52015"/>
                    <a:pt x="311348" y="53727"/>
                    <a:pt x="308074" y="56703"/>
                  </a:cubicBezTo>
                  <a:cubicBezTo>
                    <a:pt x="308074" y="57596"/>
                    <a:pt x="307925" y="59159"/>
                    <a:pt x="307628" y="61391"/>
                  </a:cubicBezTo>
                  <a:cubicBezTo>
                    <a:pt x="307330" y="63624"/>
                    <a:pt x="306958" y="66079"/>
                    <a:pt x="306511" y="68758"/>
                  </a:cubicBezTo>
                  <a:cubicBezTo>
                    <a:pt x="306065" y="71437"/>
                    <a:pt x="305693" y="73893"/>
                    <a:pt x="305395" y="76125"/>
                  </a:cubicBezTo>
                  <a:cubicBezTo>
                    <a:pt x="305098" y="78358"/>
                    <a:pt x="304949" y="79920"/>
                    <a:pt x="304949" y="80813"/>
                  </a:cubicBezTo>
                  <a:cubicBezTo>
                    <a:pt x="304949" y="81409"/>
                    <a:pt x="304800" y="82227"/>
                    <a:pt x="304502" y="83269"/>
                  </a:cubicBezTo>
                  <a:cubicBezTo>
                    <a:pt x="304205" y="84311"/>
                    <a:pt x="304056" y="84981"/>
                    <a:pt x="304056" y="85278"/>
                  </a:cubicBezTo>
                  <a:lnTo>
                    <a:pt x="281732" y="147340"/>
                  </a:lnTo>
                  <a:cubicBezTo>
                    <a:pt x="281434" y="149721"/>
                    <a:pt x="280913" y="153739"/>
                    <a:pt x="280169" y="159395"/>
                  </a:cubicBezTo>
                  <a:cubicBezTo>
                    <a:pt x="279425" y="165050"/>
                    <a:pt x="278606" y="171003"/>
                    <a:pt x="277713" y="177254"/>
                  </a:cubicBezTo>
                  <a:cubicBezTo>
                    <a:pt x="276820" y="183505"/>
                    <a:pt x="275927" y="189532"/>
                    <a:pt x="275034" y="195337"/>
                  </a:cubicBezTo>
                  <a:cubicBezTo>
                    <a:pt x="274141" y="201141"/>
                    <a:pt x="273546" y="205085"/>
                    <a:pt x="273248" y="207169"/>
                  </a:cubicBezTo>
                  <a:cubicBezTo>
                    <a:pt x="270569" y="223242"/>
                    <a:pt x="266402" y="238720"/>
                    <a:pt x="260747" y="253603"/>
                  </a:cubicBezTo>
                  <a:cubicBezTo>
                    <a:pt x="255091" y="268486"/>
                    <a:pt x="249287" y="283517"/>
                    <a:pt x="243334" y="298698"/>
                  </a:cubicBezTo>
                  <a:cubicBezTo>
                    <a:pt x="240953" y="304651"/>
                    <a:pt x="239762" y="311051"/>
                    <a:pt x="239762" y="317897"/>
                  </a:cubicBezTo>
                  <a:cubicBezTo>
                    <a:pt x="239762" y="324743"/>
                    <a:pt x="238869" y="331291"/>
                    <a:pt x="237083" y="337542"/>
                  </a:cubicBezTo>
                  <a:cubicBezTo>
                    <a:pt x="234999" y="344388"/>
                    <a:pt x="231800" y="352350"/>
                    <a:pt x="227484" y="361429"/>
                  </a:cubicBezTo>
                  <a:cubicBezTo>
                    <a:pt x="223168" y="370507"/>
                    <a:pt x="218182" y="379511"/>
                    <a:pt x="212526" y="388441"/>
                  </a:cubicBezTo>
                  <a:cubicBezTo>
                    <a:pt x="206871" y="397371"/>
                    <a:pt x="200843" y="405556"/>
                    <a:pt x="194444" y="412998"/>
                  </a:cubicBezTo>
                  <a:cubicBezTo>
                    <a:pt x="188044" y="420439"/>
                    <a:pt x="181719" y="425797"/>
                    <a:pt x="175468" y="429071"/>
                  </a:cubicBezTo>
                  <a:cubicBezTo>
                    <a:pt x="169813" y="432345"/>
                    <a:pt x="163934" y="433983"/>
                    <a:pt x="157832" y="433983"/>
                  </a:cubicBezTo>
                  <a:cubicBezTo>
                    <a:pt x="151730" y="433983"/>
                    <a:pt x="145703" y="434876"/>
                    <a:pt x="139749" y="436661"/>
                  </a:cubicBezTo>
                  <a:cubicBezTo>
                    <a:pt x="135285" y="438150"/>
                    <a:pt x="131489" y="439564"/>
                    <a:pt x="128364" y="440903"/>
                  </a:cubicBezTo>
                  <a:cubicBezTo>
                    <a:pt x="125239" y="442243"/>
                    <a:pt x="122188" y="443508"/>
                    <a:pt x="119211" y="444698"/>
                  </a:cubicBezTo>
                  <a:cubicBezTo>
                    <a:pt x="116235" y="445889"/>
                    <a:pt x="113258" y="446856"/>
                    <a:pt x="110282" y="447600"/>
                  </a:cubicBezTo>
                  <a:cubicBezTo>
                    <a:pt x="107305" y="448345"/>
                    <a:pt x="103733" y="448865"/>
                    <a:pt x="99566" y="449163"/>
                  </a:cubicBezTo>
                  <a:cubicBezTo>
                    <a:pt x="91827" y="449758"/>
                    <a:pt x="84832" y="448642"/>
                    <a:pt x="78581" y="445814"/>
                  </a:cubicBezTo>
                  <a:cubicBezTo>
                    <a:pt x="72330" y="442987"/>
                    <a:pt x="65782" y="440382"/>
                    <a:pt x="58936" y="438001"/>
                  </a:cubicBezTo>
                  <a:cubicBezTo>
                    <a:pt x="53876" y="436513"/>
                    <a:pt x="48220" y="434950"/>
                    <a:pt x="41969" y="433313"/>
                  </a:cubicBezTo>
                  <a:cubicBezTo>
                    <a:pt x="35719" y="431676"/>
                    <a:pt x="29691" y="429518"/>
                    <a:pt x="23887" y="426839"/>
                  </a:cubicBezTo>
                  <a:cubicBezTo>
                    <a:pt x="18082" y="424160"/>
                    <a:pt x="13097" y="420737"/>
                    <a:pt x="8929" y="416570"/>
                  </a:cubicBezTo>
                  <a:cubicBezTo>
                    <a:pt x="4762" y="412403"/>
                    <a:pt x="2232" y="406896"/>
                    <a:pt x="1339" y="400050"/>
                  </a:cubicBezTo>
                  <a:cubicBezTo>
                    <a:pt x="744" y="396478"/>
                    <a:pt x="1339" y="392460"/>
                    <a:pt x="3125" y="387995"/>
                  </a:cubicBezTo>
                  <a:cubicBezTo>
                    <a:pt x="4911" y="383530"/>
                    <a:pt x="7218" y="379288"/>
                    <a:pt x="10046" y="375270"/>
                  </a:cubicBezTo>
                  <a:cubicBezTo>
                    <a:pt x="12873" y="371252"/>
                    <a:pt x="15999" y="367605"/>
                    <a:pt x="19422" y="364331"/>
                  </a:cubicBezTo>
                  <a:cubicBezTo>
                    <a:pt x="22845" y="361057"/>
                    <a:pt x="26045" y="358676"/>
                    <a:pt x="29021" y="357187"/>
                  </a:cubicBezTo>
                  <a:cubicBezTo>
                    <a:pt x="33188" y="355699"/>
                    <a:pt x="38100" y="354285"/>
                    <a:pt x="43755" y="352946"/>
                  </a:cubicBezTo>
                  <a:cubicBezTo>
                    <a:pt x="49411" y="351606"/>
                    <a:pt x="54620" y="350639"/>
                    <a:pt x="59382" y="350044"/>
                  </a:cubicBezTo>
                  <a:cubicBezTo>
                    <a:pt x="66228" y="349448"/>
                    <a:pt x="71958" y="350713"/>
                    <a:pt x="76572" y="353839"/>
                  </a:cubicBezTo>
                  <a:cubicBezTo>
                    <a:pt x="81186" y="356964"/>
                    <a:pt x="83939" y="362396"/>
                    <a:pt x="84832" y="370135"/>
                  </a:cubicBezTo>
                  <a:cubicBezTo>
                    <a:pt x="85427" y="372814"/>
                    <a:pt x="85278" y="375493"/>
                    <a:pt x="84385" y="378172"/>
                  </a:cubicBezTo>
                  <a:cubicBezTo>
                    <a:pt x="83492" y="380851"/>
                    <a:pt x="83344" y="383530"/>
                    <a:pt x="83939" y="386209"/>
                  </a:cubicBezTo>
                  <a:lnTo>
                    <a:pt x="83939" y="388441"/>
                  </a:lnTo>
                  <a:cubicBezTo>
                    <a:pt x="89594" y="389036"/>
                    <a:pt x="95399" y="389483"/>
                    <a:pt x="101352" y="389781"/>
                  </a:cubicBezTo>
                  <a:cubicBezTo>
                    <a:pt x="107305" y="390078"/>
                    <a:pt x="112960" y="389929"/>
                    <a:pt x="118318" y="389334"/>
                  </a:cubicBezTo>
                  <a:cubicBezTo>
                    <a:pt x="125462" y="388739"/>
                    <a:pt x="131936" y="385539"/>
                    <a:pt x="137740" y="379735"/>
                  </a:cubicBezTo>
                  <a:cubicBezTo>
                    <a:pt x="143545" y="373930"/>
                    <a:pt x="148381" y="367010"/>
                    <a:pt x="152251" y="358973"/>
                  </a:cubicBezTo>
                  <a:cubicBezTo>
                    <a:pt x="156121" y="350936"/>
                    <a:pt x="158948" y="342602"/>
                    <a:pt x="160734" y="333970"/>
                  </a:cubicBezTo>
                  <a:cubicBezTo>
                    <a:pt x="162520" y="325338"/>
                    <a:pt x="162967" y="317897"/>
                    <a:pt x="162074" y="311646"/>
                  </a:cubicBezTo>
                  <a:cubicBezTo>
                    <a:pt x="162074" y="311051"/>
                    <a:pt x="161999" y="310381"/>
                    <a:pt x="161850" y="309637"/>
                  </a:cubicBezTo>
                  <a:cubicBezTo>
                    <a:pt x="161702" y="308893"/>
                    <a:pt x="161627" y="308223"/>
                    <a:pt x="161627" y="307627"/>
                  </a:cubicBezTo>
                  <a:lnTo>
                    <a:pt x="161627" y="304949"/>
                  </a:lnTo>
                  <a:lnTo>
                    <a:pt x="103584" y="199132"/>
                  </a:lnTo>
                  <a:cubicBezTo>
                    <a:pt x="98822" y="191393"/>
                    <a:pt x="95250" y="183133"/>
                    <a:pt x="92869" y="174352"/>
                  </a:cubicBezTo>
                  <a:cubicBezTo>
                    <a:pt x="90487" y="165571"/>
                    <a:pt x="87511" y="157013"/>
                    <a:pt x="83939" y="148679"/>
                  </a:cubicBezTo>
                  <a:cubicBezTo>
                    <a:pt x="80367" y="139452"/>
                    <a:pt x="76125" y="130224"/>
                    <a:pt x="71214" y="120997"/>
                  </a:cubicBezTo>
                  <a:cubicBezTo>
                    <a:pt x="66303" y="111770"/>
                    <a:pt x="61912" y="102989"/>
                    <a:pt x="58043" y="94654"/>
                  </a:cubicBezTo>
                  <a:cubicBezTo>
                    <a:pt x="55364" y="91380"/>
                    <a:pt x="51718" y="89297"/>
                    <a:pt x="47104" y="88404"/>
                  </a:cubicBezTo>
                  <a:cubicBezTo>
                    <a:pt x="42490" y="87511"/>
                    <a:pt x="38397" y="86320"/>
                    <a:pt x="34826" y="84832"/>
                  </a:cubicBezTo>
                  <a:cubicBezTo>
                    <a:pt x="33635" y="84534"/>
                    <a:pt x="31477" y="83864"/>
                    <a:pt x="28352" y="82823"/>
                  </a:cubicBezTo>
                  <a:cubicBezTo>
                    <a:pt x="25226" y="81781"/>
                    <a:pt x="22026" y="80590"/>
                    <a:pt x="18752" y="79251"/>
                  </a:cubicBezTo>
                  <a:cubicBezTo>
                    <a:pt x="15478" y="77911"/>
                    <a:pt x="12278" y="76721"/>
                    <a:pt x="9153" y="75679"/>
                  </a:cubicBezTo>
                  <a:cubicBezTo>
                    <a:pt x="6027" y="74637"/>
                    <a:pt x="3869" y="73818"/>
                    <a:pt x="2679" y="73223"/>
                  </a:cubicBezTo>
                  <a:cubicBezTo>
                    <a:pt x="1190" y="73223"/>
                    <a:pt x="521" y="72256"/>
                    <a:pt x="669" y="70321"/>
                  </a:cubicBezTo>
                  <a:cubicBezTo>
                    <a:pt x="818" y="68386"/>
                    <a:pt x="893" y="67270"/>
                    <a:pt x="893" y="66972"/>
                  </a:cubicBezTo>
                  <a:cubicBezTo>
                    <a:pt x="595" y="66675"/>
                    <a:pt x="446" y="65782"/>
                    <a:pt x="446" y="64293"/>
                  </a:cubicBezTo>
                  <a:cubicBezTo>
                    <a:pt x="446" y="63698"/>
                    <a:pt x="297" y="63103"/>
                    <a:pt x="0" y="62508"/>
                  </a:cubicBezTo>
                  <a:cubicBezTo>
                    <a:pt x="297" y="54768"/>
                    <a:pt x="818" y="48369"/>
                    <a:pt x="1562" y="43309"/>
                  </a:cubicBezTo>
                  <a:cubicBezTo>
                    <a:pt x="2307" y="38249"/>
                    <a:pt x="3795" y="34007"/>
                    <a:pt x="6027" y="30584"/>
                  </a:cubicBezTo>
                  <a:cubicBezTo>
                    <a:pt x="8260" y="27161"/>
                    <a:pt x="11460" y="24333"/>
                    <a:pt x="15627" y="22101"/>
                  </a:cubicBezTo>
                  <a:cubicBezTo>
                    <a:pt x="19794" y="19868"/>
                    <a:pt x="25449" y="17561"/>
                    <a:pt x="32593" y="15180"/>
                  </a:cubicBezTo>
                  <a:cubicBezTo>
                    <a:pt x="33784" y="14585"/>
                    <a:pt x="36314" y="13766"/>
                    <a:pt x="40183" y="12725"/>
                  </a:cubicBezTo>
                  <a:cubicBezTo>
                    <a:pt x="44053" y="11683"/>
                    <a:pt x="46583" y="11162"/>
                    <a:pt x="47774" y="11162"/>
                  </a:cubicBezTo>
                  <a:lnTo>
                    <a:pt x="48667" y="11162"/>
                  </a:lnTo>
                  <a:cubicBezTo>
                    <a:pt x="48964" y="11162"/>
                    <a:pt x="49187" y="11087"/>
                    <a:pt x="49336" y="10939"/>
                  </a:cubicBezTo>
                  <a:cubicBezTo>
                    <a:pt x="49485" y="10790"/>
                    <a:pt x="49708" y="10715"/>
                    <a:pt x="50006" y="10715"/>
                  </a:cubicBezTo>
                  <a:cubicBezTo>
                    <a:pt x="56257" y="10120"/>
                    <a:pt x="62359" y="10269"/>
                    <a:pt x="68312" y="11162"/>
                  </a:cubicBezTo>
                  <a:cubicBezTo>
                    <a:pt x="74265" y="12055"/>
                    <a:pt x="80367" y="13097"/>
                    <a:pt x="86618" y="14287"/>
                  </a:cubicBezTo>
                  <a:cubicBezTo>
                    <a:pt x="87213" y="14287"/>
                    <a:pt x="88925" y="14510"/>
                    <a:pt x="91752" y="14957"/>
                  </a:cubicBezTo>
                  <a:cubicBezTo>
                    <a:pt x="94580" y="15403"/>
                    <a:pt x="97631" y="15850"/>
                    <a:pt x="100905" y="16296"/>
                  </a:cubicBezTo>
                  <a:cubicBezTo>
                    <a:pt x="104179" y="16743"/>
                    <a:pt x="107230" y="17189"/>
                    <a:pt x="110058" y="17636"/>
                  </a:cubicBezTo>
                  <a:cubicBezTo>
                    <a:pt x="112886" y="18082"/>
                    <a:pt x="114597" y="18306"/>
                    <a:pt x="115193" y="18306"/>
                  </a:cubicBezTo>
                  <a:cubicBezTo>
                    <a:pt x="116086" y="18603"/>
                    <a:pt x="117723" y="19199"/>
                    <a:pt x="120104" y="20092"/>
                  </a:cubicBezTo>
                  <a:cubicBezTo>
                    <a:pt x="122485" y="20984"/>
                    <a:pt x="124941" y="21952"/>
                    <a:pt x="127471" y="22994"/>
                  </a:cubicBezTo>
                  <a:cubicBezTo>
                    <a:pt x="130001" y="24035"/>
                    <a:pt x="132382" y="25003"/>
                    <a:pt x="134615" y="25896"/>
                  </a:cubicBezTo>
                  <a:cubicBezTo>
                    <a:pt x="136847" y="26789"/>
                    <a:pt x="138410" y="27533"/>
                    <a:pt x="139303" y="28128"/>
                  </a:cubicBezTo>
                  <a:cubicBezTo>
                    <a:pt x="140791" y="29617"/>
                    <a:pt x="142503" y="31998"/>
                    <a:pt x="144437" y="35272"/>
                  </a:cubicBezTo>
                  <a:cubicBezTo>
                    <a:pt x="146372" y="38546"/>
                    <a:pt x="148233" y="42118"/>
                    <a:pt x="150019" y="45988"/>
                  </a:cubicBezTo>
                  <a:cubicBezTo>
                    <a:pt x="151804" y="49857"/>
                    <a:pt x="153367" y="53652"/>
                    <a:pt x="154707" y="57373"/>
                  </a:cubicBezTo>
                  <a:cubicBezTo>
                    <a:pt x="156046" y="61094"/>
                    <a:pt x="156865" y="63847"/>
                    <a:pt x="157162" y="65633"/>
                  </a:cubicBezTo>
                  <a:cubicBezTo>
                    <a:pt x="157460" y="68014"/>
                    <a:pt x="156269" y="69949"/>
                    <a:pt x="153590" y="71437"/>
                  </a:cubicBezTo>
                  <a:cubicBezTo>
                    <a:pt x="150912" y="72926"/>
                    <a:pt x="147786" y="74116"/>
                    <a:pt x="144214" y="75009"/>
                  </a:cubicBezTo>
                  <a:cubicBezTo>
                    <a:pt x="140642" y="75902"/>
                    <a:pt x="137071" y="76572"/>
                    <a:pt x="133499" y="77018"/>
                  </a:cubicBezTo>
                  <a:cubicBezTo>
                    <a:pt x="129927" y="77465"/>
                    <a:pt x="127397" y="77837"/>
                    <a:pt x="125908" y="78134"/>
                  </a:cubicBezTo>
                  <a:cubicBezTo>
                    <a:pt x="125908" y="78432"/>
                    <a:pt x="126057" y="78730"/>
                    <a:pt x="126355" y="79027"/>
                  </a:cubicBezTo>
                  <a:cubicBezTo>
                    <a:pt x="126355" y="79920"/>
                    <a:pt x="126876" y="81334"/>
                    <a:pt x="127918" y="83269"/>
                  </a:cubicBezTo>
                  <a:cubicBezTo>
                    <a:pt x="128959" y="85204"/>
                    <a:pt x="130076" y="87287"/>
                    <a:pt x="131266" y="89520"/>
                  </a:cubicBezTo>
                  <a:cubicBezTo>
                    <a:pt x="132457" y="91752"/>
                    <a:pt x="133648" y="93836"/>
                    <a:pt x="134838" y="95771"/>
                  </a:cubicBezTo>
                  <a:cubicBezTo>
                    <a:pt x="136029" y="97705"/>
                    <a:pt x="136773" y="99119"/>
                    <a:pt x="137071" y="100012"/>
                  </a:cubicBezTo>
                  <a:cubicBezTo>
                    <a:pt x="140345" y="108049"/>
                    <a:pt x="142875" y="116607"/>
                    <a:pt x="144661" y="125685"/>
                  </a:cubicBezTo>
                  <a:cubicBezTo>
                    <a:pt x="146447" y="134764"/>
                    <a:pt x="149126" y="143172"/>
                    <a:pt x="152697" y="150912"/>
                  </a:cubicBezTo>
                  <a:cubicBezTo>
                    <a:pt x="153293" y="151507"/>
                    <a:pt x="154111" y="152549"/>
                    <a:pt x="155153" y="154037"/>
                  </a:cubicBezTo>
                  <a:cubicBezTo>
                    <a:pt x="156195" y="155525"/>
                    <a:pt x="156716" y="156418"/>
                    <a:pt x="156716" y="156716"/>
                  </a:cubicBezTo>
                  <a:cubicBezTo>
                    <a:pt x="157014" y="157311"/>
                    <a:pt x="157460" y="158130"/>
                    <a:pt x="158055" y="159171"/>
                  </a:cubicBezTo>
                  <a:cubicBezTo>
                    <a:pt x="158651" y="160213"/>
                    <a:pt x="158948" y="161032"/>
                    <a:pt x="158948" y="161627"/>
                  </a:cubicBezTo>
                  <a:lnTo>
                    <a:pt x="196899" y="222349"/>
                  </a:lnTo>
                  <a:lnTo>
                    <a:pt x="199132" y="224135"/>
                  </a:lnTo>
                  <a:cubicBezTo>
                    <a:pt x="199727" y="222349"/>
                    <a:pt x="200769" y="219075"/>
                    <a:pt x="202257" y="214312"/>
                  </a:cubicBezTo>
                  <a:cubicBezTo>
                    <a:pt x="203746" y="209550"/>
                    <a:pt x="205308" y="204638"/>
                    <a:pt x="206945" y="199578"/>
                  </a:cubicBezTo>
                  <a:cubicBezTo>
                    <a:pt x="208582" y="194518"/>
                    <a:pt x="210145" y="189607"/>
                    <a:pt x="211633" y="184844"/>
                  </a:cubicBezTo>
                  <a:cubicBezTo>
                    <a:pt x="213122" y="180082"/>
                    <a:pt x="214164" y="176808"/>
                    <a:pt x="214759" y="175022"/>
                  </a:cubicBezTo>
                  <a:cubicBezTo>
                    <a:pt x="217140" y="167283"/>
                    <a:pt x="219968" y="159469"/>
                    <a:pt x="223242" y="151581"/>
                  </a:cubicBezTo>
                  <a:cubicBezTo>
                    <a:pt x="226516" y="143693"/>
                    <a:pt x="228600" y="135582"/>
                    <a:pt x="229493" y="127248"/>
                  </a:cubicBezTo>
                  <a:cubicBezTo>
                    <a:pt x="229790" y="125462"/>
                    <a:pt x="230237" y="122039"/>
                    <a:pt x="230832" y="116979"/>
                  </a:cubicBezTo>
                  <a:cubicBezTo>
                    <a:pt x="231428" y="111918"/>
                    <a:pt x="232023" y="106635"/>
                    <a:pt x="232618" y="101128"/>
                  </a:cubicBezTo>
                  <a:cubicBezTo>
                    <a:pt x="233213" y="95622"/>
                    <a:pt x="233809" y="90338"/>
                    <a:pt x="234404" y="85278"/>
                  </a:cubicBezTo>
                  <a:cubicBezTo>
                    <a:pt x="234999" y="80218"/>
                    <a:pt x="235446" y="76646"/>
                    <a:pt x="235744" y="74563"/>
                  </a:cubicBezTo>
                  <a:cubicBezTo>
                    <a:pt x="236041" y="74265"/>
                    <a:pt x="236116" y="73744"/>
                    <a:pt x="235967" y="73000"/>
                  </a:cubicBezTo>
                  <a:cubicBezTo>
                    <a:pt x="235818" y="72256"/>
                    <a:pt x="235744" y="71735"/>
                    <a:pt x="235744" y="71437"/>
                  </a:cubicBezTo>
                  <a:cubicBezTo>
                    <a:pt x="235446" y="69354"/>
                    <a:pt x="233660" y="67865"/>
                    <a:pt x="230386" y="66972"/>
                  </a:cubicBezTo>
                  <a:cubicBezTo>
                    <a:pt x="227112" y="66079"/>
                    <a:pt x="223465" y="65038"/>
                    <a:pt x="219447" y="63847"/>
                  </a:cubicBezTo>
                  <a:cubicBezTo>
                    <a:pt x="215429" y="62656"/>
                    <a:pt x="211633" y="60870"/>
                    <a:pt x="208062" y="58489"/>
                  </a:cubicBezTo>
                  <a:cubicBezTo>
                    <a:pt x="204490" y="56108"/>
                    <a:pt x="202406" y="52238"/>
                    <a:pt x="201811" y="46881"/>
                  </a:cubicBezTo>
                  <a:cubicBezTo>
                    <a:pt x="201513" y="44499"/>
                    <a:pt x="201662" y="41746"/>
                    <a:pt x="202257" y="38621"/>
                  </a:cubicBezTo>
                  <a:cubicBezTo>
                    <a:pt x="202853" y="35495"/>
                    <a:pt x="203671" y="32370"/>
                    <a:pt x="204713" y="29244"/>
                  </a:cubicBezTo>
                  <a:cubicBezTo>
                    <a:pt x="205755" y="26119"/>
                    <a:pt x="207243" y="23291"/>
                    <a:pt x="209178" y="20761"/>
                  </a:cubicBezTo>
                  <a:cubicBezTo>
                    <a:pt x="211113" y="18231"/>
                    <a:pt x="213271" y="16520"/>
                    <a:pt x="215652" y="15627"/>
                  </a:cubicBezTo>
                  <a:cubicBezTo>
                    <a:pt x="223986" y="15924"/>
                    <a:pt x="231725" y="15403"/>
                    <a:pt x="238869" y="14064"/>
                  </a:cubicBezTo>
                  <a:cubicBezTo>
                    <a:pt x="246013" y="12725"/>
                    <a:pt x="252933" y="11162"/>
                    <a:pt x="259631" y="9376"/>
                  </a:cubicBezTo>
                  <a:cubicBezTo>
                    <a:pt x="266328" y="7590"/>
                    <a:pt x="273099" y="5804"/>
                    <a:pt x="279946" y="4018"/>
                  </a:cubicBezTo>
                  <a:cubicBezTo>
                    <a:pt x="286792" y="2232"/>
                    <a:pt x="294233" y="1042"/>
                    <a:pt x="302270" y="446"/>
                  </a:cubicBezTo>
                  <a:cubicBezTo>
                    <a:pt x="307330" y="149"/>
                    <a:pt x="311795" y="0"/>
                    <a:pt x="315664" y="0"/>
                  </a:cubicBezTo>
                  <a:close/>
                  <a:moveTo>
                    <a:pt x="303163" y="9376"/>
                  </a:moveTo>
                  <a:cubicBezTo>
                    <a:pt x="296019" y="9971"/>
                    <a:pt x="289024" y="11162"/>
                    <a:pt x="282178" y="12948"/>
                  </a:cubicBezTo>
                  <a:cubicBezTo>
                    <a:pt x="275332" y="14734"/>
                    <a:pt x="268560" y="16743"/>
                    <a:pt x="261863" y="18975"/>
                  </a:cubicBezTo>
                  <a:cubicBezTo>
                    <a:pt x="255166" y="21208"/>
                    <a:pt x="248394" y="23366"/>
                    <a:pt x="241548" y="25449"/>
                  </a:cubicBezTo>
                  <a:cubicBezTo>
                    <a:pt x="234702" y="27533"/>
                    <a:pt x="227707" y="28872"/>
                    <a:pt x="220563" y="29468"/>
                  </a:cubicBezTo>
                  <a:cubicBezTo>
                    <a:pt x="216694" y="32742"/>
                    <a:pt x="215057" y="36760"/>
                    <a:pt x="215652" y="41523"/>
                  </a:cubicBezTo>
                  <a:cubicBezTo>
                    <a:pt x="216247" y="45690"/>
                    <a:pt x="218405" y="48890"/>
                    <a:pt x="222126" y="51122"/>
                  </a:cubicBezTo>
                  <a:cubicBezTo>
                    <a:pt x="225846" y="53355"/>
                    <a:pt x="229939" y="55215"/>
                    <a:pt x="234404" y="56703"/>
                  </a:cubicBezTo>
                  <a:cubicBezTo>
                    <a:pt x="238869" y="58192"/>
                    <a:pt x="243111" y="59531"/>
                    <a:pt x="247129" y="60722"/>
                  </a:cubicBezTo>
                  <a:cubicBezTo>
                    <a:pt x="251147" y="61912"/>
                    <a:pt x="253752" y="63401"/>
                    <a:pt x="254942" y="65186"/>
                  </a:cubicBezTo>
                  <a:cubicBezTo>
                    <a:pt x="255240" y="65782"/>
                    <a:pt x="255612" y="67270"/>
                    <a:pt x="256059" y="69651"/>
                  </a:cubicBezTo>
                  <a:cubicBezTo>
                    <a:pt x="256505" y="72033"/>
                    <a:pt x="256728" y="73521"/>
                    <a:pt x="256728" y="74116"/>
                  </a:cubicBezTo>
                  <a:cubicBezTo>
                    <a:pt x="257621" y="81260"/>
                    <a:pt x="257324" y="88106"/>
                    <a:pt x="255835" y="94654"/>
                  </a:cubicBezTo>
                  <a:cubicBezTo>
                    <a:pt x="254347" y="101203"/>
                    <a:pt x="252338" y="107528"/>
                    <a:pt x="249808" y="113630"/>
                  </a:cubicBezTo>
                  <a:cubicBezTo>
                    <a:pt x="247278" y="119732"/>
                    <a:pt x="244524" y="125834"/>
                    <a:pt x="241548" y="131936"/>
                  </a:cubicBezTo>
                  <a:cubicBezTo>
                    <a:pt x="238571" y="138038"/>
                    <a:pt x="236190" y="144363"/>
                    <a:pt x="234404" y="150912"/>
                  </a:cubicBezTo>
                  <a:cubicBezTo>
                    <a:pt x="232618" y="164901"/>
                    <a:pt x="230311" y="179114"/>
                    <a:pt x="227484" y="193551"/>
                  </a:cubicBezTo>
                  <a:cubicBezTo>
                    <a:pt x="224656" y="207987"/>
                    <a:pt x="220265" y="221456"/>
                    <a:pt x="214312" y="233958"/>
                  </a:cubicBezTo>
                  <a:cubicBezTo>
                    <a:pt x="212824" y="237232"/>
                    <a:pt x="211708" y="239167"/>
                    <a:pt x="210964" y="239762"/>
                  </a:cubicBezTo>
                  <a:cubicBezTo>
                    <a:pt x="210220" y="240357"/>
                    <a:pt x="208657" y="240804"/>
                    <a:pt x="206276" y="241101"/>
                  </a:cubicBezTo>
                  <a:cubicBezTo>
                    <a:pt x="204787" y="241101"/>
                    <a:pt x="203448" y="240878"/>
                    <a:pt x="202257" y="240432"/>
                  </a:cubicBezTo>
                  <a:cubicBezTo>
                    <a:pt x="201067" y="239985"/>
                    <a:pt x="199727" y="239762"/>
                    <a:pt x="198239" y="239762"/>
                  </a:cubicBezTo>
                  <a:cubicBezTo>
                    <a:pt x="197048" y="240060"/>
                    <a:pt x="196006" y="240506"/>
                    <a:pt x="195113" y="241101"/>
                  </a:cubicBezTo>
                  <a:cubicBezTo>
                    <a:pt x="194221" y="241697"/>
                    <a:pt x="193030" y="241994"/>
                    <a:pt x="191542" y="241994"/>
                  </a:cubicBezTo>
                  <a:cubicBezTo>
                    <a:pt x="188267" y="242292"/>
                    <a:pt x="186035" y="241473"/>
                    <a:pt x="184844" y="239539"/>
                  </a:cubicBezTo>
                  <a:cubicBezTo>
                    <a:pt x="183654" y="237604"/>
                    <a:pt x="182165" y="234999"/>
                    <a:pt x="180380" y="231725"/>
                  </a:cubicBezTo>
                  <a:cubicBezTo>
                    <a:pt x="172640" y="217438"/>
                    <a:pt x="166166" y="204192"/>
                    <a:pt x="160957" y="191988"/>
                  </a:cubicBezTo>
                  <a:cubicBezTo>
                    <a:pt x="155748" y="179784"/>
                    <a:pt x="150465" y="166241"/>
                    <a:pt x="145107" y="151358"/>
                  </a:cubicBezTo>
                  <a:cubicBezTo>
                    <a:pt x="144810" y="151060"/>
                    <a:pt x="144437" y="150316"/>
                    <a:pt x="143991" y="149126"/>
                  </a:cubicBezTo>
                  <a:cubicBezTo>
                    <a:pt x="143545" y="147935"/>
                    <a:pt x="143173" y="147340"/>
                    <a:pt x="142875" y="147340"/>
                  </a:cubicBezTo>
                  <a:cubicBezTo>
                    <a:pt x="142280" y="146447"/>
                    <a:pt x="141014" y="144289"/>
                    <a:pt x="139080" y="140866"/>
                  </a:cubicBezTo>
                  <a:cubicBezTo>
                    <a:pt x="137145" y="137443"/>
                    <a:pt x="135061" y="133722"/>
                    <a:pt x="132829" y="129703"/>
                  </a:cubicBezTo>
                  <a:cubicBezTo>
                    <a:pt x="130596" y="125685"/>
                    <a:pt x="128438" y="121890"/>
                    <a:pt x="126355" y="118318"/>
                  </a:cubicBezTo>
                  <a:cubicBezTo>
                    <a:pt x="124271" y="114746"/>
                    <a:pt x="123081" y="112514"/>
                    <a:pt x="122783" y="111621"/>
                  </a:cubicBezTo>
                  <a:cubicBezTo>
                    <a:pt x="121890" y="110430"/>
                    <a:pt x="120625" y="107975"/>
                    <a:pt x="118988" y="104254"/>
                  </a:cubicBezTo>
                  <a:cubicBezTo>
                    <a:pt x="117351" y="100533"/>
                    <a:pt x="115565" y="96664"/>
                    <a:pt x="113630" y="92645"/>
                  </a:cubicBezTo>
                  <a:cubicBezTo>
                    <a:pt x="111695" y="88627"/>
                    <a:pt x="109909" y="84757"/>
                    <a:pt x="108272" y="81037"/>
                  </a:cubicBezTo>
                  <a:cubicBezTo>
                    <a:pt x="106635" y="77316"/>
                    <a:pt x="105668" y="74711"/>
                    <a:pt x="105370" y="73223"/>
                  </a:cubicBezTo>
                  <a:lnTo>
                    <a:pt x="104477" y="71884"/>
                  </a:lnTo>
                  <a:cubicBezTo>
                    <a:pt x="104477" y="70693"/>
                    <a:pt x="104552" y="69949"/>
                    <a:pt x="104700" y="69651"/>
                  </a:cubicBezTo>
                  <a:cubicBezTo>
                    <a:pt x="104849" y="69354"/>
                    <a:pt x="105221" y="68461"/>
                    <a:pt x="105817" y="66972"/>
                  </a:cubicBezTo>
                  <a:cubicBezTo>
                    <a:pt x="106114" y="66972"/>
                    <a:pt x="106263" y="66824"/>
                    <a:pt x="106263" y="66526"/>
                  </a:cubicBezTo>
                  <a:cubicBezTo>
                    <a:pt x="106263" y="66228"/>
                    <a:pt x="106412" y="65931"/>
                    <a:pt x="106710" y="65633"/>
                  </a:cubicBezTo>
                  <a:cubicBezTo>
                    <a:pt x="107007" y="65335"/>
                    <a:pt x="107156" y="65038"/>
                    <a:pt x="107156" y="64740"/>
                  </a:cubicBezTo>
                  <a:lnTo>
                    <a:pt x="137071" y="62508"/>
                  </a:lnTo>
                  <a:lnTo>
                    <a:pt x="133945" y="36165"/>
                  </a:lnTo>
                  <a:cubicBezTo>
                    <a:pt x="126504" y="34081"/>
                    <a:pt x="119360" y="31923"/>
                    <a:pt x="112514" y="29691"/>
                  </a:cubicBezTo>
                  <a:cubicBezTo>
                    <a:pt x="105668" y="27459"/>
                    <a:pt x="98375" y="25449"/>
                    <a:pt x="90636" y="23663"/>
                  </a:cubicBezTo>
                  <a:lnTo>
                    <a:pt x="88850" y="23663"/>
                  </a:lnTo>
                  <a:lnTo>
                    <a:pt x="87511" y="23663"/>
                  </a:lnTo>
                  <a:cubicBezTo>
                    <a:pt x="86320" y="24259"/>
                    <a:pt x="84385" y="24780"/>
                    <a:pt x="81706" y="25226"/>
                  </a:cubicBezTo>
                  <a:cubicBezTo>
                    <a:pt x="79028" y="25673"/>
                    <a:pt x="77390" y="26045"/>
                    <a:pt x="76795" y="26342"/>
                  </a:cubicBezTo>
                  <a:cubicBezTo>
                    <a:pt x="75605" y="26640"/>
                    <a:pt x="73521" y="27235"/>
                    <a:pt x="70544" y="28128"/>
                  </a:cubicBezTo>
                  <a:cubicBezTo>
                    <a:pt x="67568" y="29021"/>
                    <a:pt x="64517" y="30063"/>
                    <a:pt x="61391" y="31254"/>
                  </a:cubicBezTo>
                  <a:cubicBezTo>
                    <a:pt x="58266" y="32444"/>
                    <a:pt x="55215" y="33560"/>
                    <a:pt x="52239" y="34602"/>
                  </a:cubicBezTo>
                  <a:cubicBezTo>
                    <a:pt x="49262" y="35644"/>
                    <a:pt x="47178" y="36314"/>
                    <a:pt x="45988" y="36611"/>
                  </a:cubicBezTo>
                  <a:lnTo>
                    <a:pt x="44648" y="36611"/>
                  </a:lnTo>
                  <a:cubicBezTo>
                    <a:pt x="40183" y="36909"/>
                    <a:pt x="35793" y="36686"/>
                    <a:pt x="31477" y="35942"/>
                  </a:cubicBezTo>
                  <a:cubicBezTo>
                    <a:pt x="27161" y="35198"/>
                    <a:pt x="22919" y="34974"/>
                    <a:pt x="18752" y="35272"/>
                  </a:cubicBezTo>
                  <a:lnTo>
                    <a:pt x="17413" y="35272"/>
                  </a:lnTo>
                  <a:cubicBezTo>
                    <a:pt x="16817" y="35570"/>
                    <a:pt x="15999" y="35942"/>
                    <a:pt x="14957" y="36388"/>
                  </a:cubicBezTo>
                  <a:cubicBezTo>
                    <a:pt x="13915" y="36835"/>
                    <a:pt x="13246" y="37207"/>
                    <a:pt x="12948" y="37504"/>
                  </a:cubicBezTo>
                  <a:cubicBezTo>
                    <a:pt x="12948" y="38100"/>
                    <a:pt x="12873" y="39662"/>
                    <a:pt x="12725" y="42193"/>
                  </a:cubicBezTo>
                  <a:cubicBezTo>
                    <a:pt x="12576" y="44723"/>
                    <a:pt x="12501" y="46285"/>
                    <a:pt x="12501" y="46881"/>
                  </a:cubicBezTo>
                  <a:lnTo>
                    <a:pt x="12501" y="47327"/>
                  </a:lnTo>
                  <a:cubicBezTo>
                    <a:pt x="12501" y="47922"/>
                    <a:pt x="12650" y="48220"/>
                    <a:pt x="12948" y="48220"/>
                  </a:cubicBezTo>
                  <a:lnTo>
                    <a:pt x="12948" y="50006"/>
                  </a:lnTo>
                  <a:cubicBezTo>
                    <a:pt x="12948" y="50899"/>
                    <a:pt x="13097" y="52015"/>
                    <a:pt x="13394" y="53355"/>
                  </a:cubicBezTo>
                  <a:cubicBezTo>
                    <a:pt x="13692" y="54694"/>
                    <a:pt x="14139" y="56108"/>
                    <a:pt x="14734" y="57596"/>
                  </a:cubicBezTo>
                  <a:cubicBezTo>
                    <a:pt x="15329" y="59085"/>
                    <a:pt x="15776" y="60722"/>
                    <a:pt x="16073" y="62508"/>
                  </a:cubicBezTo>
                  <a:lnTo>
                    <a:pt x="17859" y="64293"/>
                  </a:lnTo>
                  <a:cubicBezTo>
                    <a:pt x="22324" y="63996"/>
                    <a:pt x="27384" y="63698"/>
                    <a:pt x="33040" y="63401"/>
                  </a:cubicBezTo>
                  <a:cubicBezTo>
                    <a:pt x="38695" y="63103"/>
                    <a:pt x="44202" y="63326"/>
                    <a:pt x="49560" y="64070"/>
                  </a:cubicBezTo>
                  <a:cubicBezTo>
                    <a:pt x="54917" y="64814"/>
                    <a:pt x="59903" y="66451"/>
                    <a:pt x="64517" y="68982"/>
                  </a:cubicBezTo>
                  <a:cubicBezTo>
                    <a:pt x="69131" y="71512"/>
                    <a:pt x="72777" y="75456"/>
                    <a:pt x="75456" y="80813"/>
                  </a:cubicBezTo>
                  <a:cubicBezTo>
                    <a:pt x="76051" y="82004"/>
                    <a:pt x="76944" y="83790"/>
                    <a:pt x="78135" y="86171"/>
                  </a:cubicBezTo>
                  <a:cubicBezTo>
                    <a:pt x="79325" y="88552"/>
                    <a:pt x="80516" y="90934"/>
                    <a:pt x="81706" y="93315"/>
                  </a:cubicBezTo>
                  <a:cubicBezTo>
                    <a:pt x="82897" y="95696"/>
                    <a:pt x="83939" y="97929"/>
                    <a:pt x="84832" y="100012"/>
                  </a:cubicBezTo>
                  <a:cubicBezTo>
                    <a:pt x="85725" y="102096"/>
                    <a:pt x="86320" y="103286"/>
                    <a:pt x="86618" y="103584"/>
                  </a:cubicBezTo>
                  <a:cubicBezTo>
                    <a:pt x="88404" y="112811"/>
                    <a:pt x="90264" y="122113"/>
                    <a:pt x="92199" y="131489"/>
                  </a:cubicBezTo>
                  <a:cubicBezTo>
                    <a:pt x="94134" y="140866"/>
                    <a:pt x="96292" y="150316"/>
                    <a:pt x="98673" y="159841"/>
                  </a:cubicBezTo>
                  <a:cubicBezTo>
                    <a:pt x="100161" y="163711"/>
                    <a:pt x="101873" y="167283"/>
                    <a:pt x="103807" y="170557"/>
                  </a:cubicBezTo>
                  <a:cubicBezTo>
                    <a:pt x="105742" y="173831"/>
                    <a:pt x="107454" y="177403"/>
                    <a:pt x="108942" y="181272"/>
                  </a:cubicBezTo>
                  <a:cubicBezTo>
                    <a:pt x="118467" y="195560"/>
                    <a:pt x="127694" y="210145"/>
                    <a:pt x="136624" y="225028"/>
                  </a:cubicBezTo>
                  <a:cubicBezTo>
                    <a:pt x="145554" y="239911"/>
                    <a:pt x="153442" y="255389"/>
                    <a:pt x="160288" y="271462"/>
                  </a:cubicBezTo>
                  <a:cubicBezTo>
                    <a:pt x="161181" y="273844"/>
                    <a:pt x="162520" y="277787"/>
                    <a:pt x="164306" y="283294"/>
                  </a:cubicBezTo>
                  <a:cubicBezTo>
                    <a:pt x="166092" y="288801"/>
                    <a:pt x="167952" y="294679"/>
                    <a:pt x="169887" y="300930"/>
                  </a:cubicBezTo>
                  <a:cubicBezTo>
                    <a:pt x="171822" y="307181"/>
                    <a:pt x="173608" y="313134"/>
                    <a:pt x="175245" y="318790"/>
                  </a:cubicBezTo>
                  <a:cubicBezTo>
                    <a:pt x="176882" y="324445"/>
                    <a:pt x="177998" y="328315"/>
                    <a:pt x="178594" y="330398"/>
                  </a:cubicBezTo>
                  <a:cubicBezTo>
                    <a:pt x="178594" y="330994"/>
                    <a:pt x="178817" y="332184"/>
                    <a:pt x="179263" y="333970"/>
                  </a:cubicBezTo>
                  <a:cubicBezTo>
                    <a:pt x="179710" y="335756"/>
                    <a:pt x="179933" y="336947"/>
                    <a:pt x="179933" y="337542"/>
                  </a:cubicBezTo>
                  <a:cubicBezTo>
                    <a:pt x="180528" y="342900"/>
                    <a:pt x="180231" y="348481"/>
                    <a:pt x="179040" y="354285"/>
                  </a:cubicBezTo>
                  <a:cubicBezTo>
                    <a:pt x="177849" y="360089"/>
                    <a:pt x="175915" y="365522"/>
                    <a:pt x="173236" y="370582"/>
                  </a:cubicBezTo>
                  <a:cubicBezTo>
                    <a:pt x="170557" y="375642"/>
                    <a:pt x="167134" y="380181"/>
                    <a:pt x="162967" y="384200"/>
                  </a:cubicBezTo>
                  <a:cubicBezTo>
                    <a:pt x="158799" y="388218"/>
                    <a:pt x="154037" y="391120"/>
                    <a:pt x="148679" y="392906"/>
                  </a:cubicBezTo>
                  <a:cubicBezTo>
                    <a:pt x="145703" y="394097"/>
                    <a:pt x="142726" y="394841"/>
                    <a:pt x="139749" y="395138"/>
                  </a:cubicBezTo>
                  <a:cubicBezTo>
                    <a:pt x="136773" y="395436"/>
                    <a:pt x="134094" y="396180"/>
                    <a:pt x="131713" y="397371"/>
                  </a:cubicBezTo>
                  <a:cubicBezTo>
                    <a:pt x="124867" y="400645"/>
                    <a:pt x="118541" y="403994"/>
                    <a:pt x="112737" y="407417"/>
                  </a:cubicBezTo>
                  <a:cubicBezTo>
                    <a:pt x="106933" y="410840"/>
                    <a:pt x="100161" y="412849"/>
                    <a:pt x="92422" y="413444"/>
                  </a:cubicBezTo>
                  <a:cubicBezTo>
                    <a:pt x="87064" y="414040"/>
                    <a:pt x="81930" y="412998"/>
                    <a:pt x="77018" y="410319"/>
                  </a:cubicBezTo>
                  <a:cubicBezTo>
                    <a:pt x="72107" y="407640"/>
                    <a:pt x="68014" y="403919"/>
                    <a:pt x="64740" y="399157"/>
                  </a:cubicBezTo>
                  <a:lnTo>
                    <a:pt x="64740" y="398264"/>
                  </a:lnTo>
                  <a:cubicBezTo>
                    <a:pt x="64740" y="397966"/>
                    <a:pt x="64666" y="397817"/>
                    <a:pt x="64517" y="397817"/>
                  </a:cubicBezTo>
                  <a:cubicBezTo>
                    <a:pt x="64368" y="397817"/>
                    <a:pt x="64294" y="397669"/>
                    <a:pt x="64294" y="397371"/>
                  </a:cubicBezTo>
                  <a:cubicBezTo>
                    <a:pt x="63996" y="394097"/>
                    <a:pt x="63996" y="390674"/>
                    <a:pt x="64294" y="387102"/>
                  </a:cubicBezTo>
                  <a:cubicBezTo>
                    <a:pt x="64591" y="383530"/>
                    <a:pt x="64442" y="380107"/>
                    <a:pt x="63847" y="376833"/>
                  </a:cubicBezTo>
                  <a:cubicBezTo>
                    <a:pt x="63252" y="372368"/>
                    <a:pt x="61019" y="368721"/>
                    <a:pt x="57150" y="365894"/>
                  </a:cubicBezTo>
                  <a:cubicBezTo>
                    <a:pt x="53280" y="363066"/>
                    <a:pt x="49113" y="361950"/>
                    <a:pt x="44648" y="362545"/>
                  </a:cubicBezTo>
                  <a:cubicBezTo>
                    <a:pt x="32147" y="367308"/>
                    <a:pt x="24780" y="373930"/>
                    <a:pt x="22547" y="382414"/>
                  </a:cubicBezTo>
                  <a:cubicBezTo>
                    <a:pt x="20315" y="390897"/>
                    <a:pt x="21431" y="399082"/>
                    <a:pt x="25896" y="406970"/>
                  </a:cubicBezTo>
                  <a:cubicBezTo>
                    <a:pt x="30361" y="414858"/>
                    <a:pt x="37132" y="421183"/>
                    <a:pt x="46211" y="425946"/>
                  </a:cubicBezTo>
                  <a:cubicBezTo>
                    <a:pt x="55289" y="430708"/>
                    <a:pt x="64889" y="431750"/>
                    <a:pt x="75009" y="429071"/>
                  </a:cubicBezTo>
                  <a:cubicBezTo>
                    <a:pt x="75605" y="429071"/>
                    <a:pt x="76274" y="429071"/>
                    <a:pt x="77018" y="429071"/>
                  </a:cubicBezTo>
                  <a:cubicBezTo>
                    <a:pt x="77763" y="429071"/>
                    <a:pt x="78283" y="428922"/>
                    <a:pt x="78581" y="428625"/>
                  </a:cubicBezTo>
                  <a:cubicBezTo>
                    <a:pt x="78879" y="428625"/>
                    <a:pt x="79995" y="428402"/>
                    <a:pt x="81930" y="427955"/>
                  </a:cubicBezTo>
                  <a:cubicBezTo>
                    <a:pt x="83864" y="427509"/>
                    <a:pt x="85948" y="427136"/>
                    <a:pt x="88180" y="426839"/>
                  </a:cubicBezTo>
                  <a:cubicBezTo>
                    <a:pt x="90413" y="426541"/>
                    <a:pt x="92497" y="426244"/>
                    <a:pt x="94431" y="425946"/>
                  </a:cubicBezTo>
                  <a:cubicBezTo>
                    <a:pt x="96366" y="425648"/>
                    <a:pt x="97631" y="425499"/>
                    <a:pt x="98226" y="425499"/>
                  </a:cubicBezTo>
                  <a:cubicBezTo>
                    <a:pt x="105370" y="424904"/>
                    <a:pt x="112365" y="425202"/>
                    <a:pt x="119211" y="426392"/>
                  </a:cubicBezTo>
                  <a:cubicBezTo>
                    <a:pt x="126057" y="427583"/>
                    <a:pt x="132903" y="427881"/>
                    <a:pt x="139749" y="427285"/>
                  </a:cubicBezTo>
                  <a:cubicBezTo>
                    <a:pt x="148084" y="426690"/>
                    <a:pt x="155376" y="424458"/>
                    <a:pt x="161627" y="420588"/>
                  </a:cubicBezTo>
                  <a:cubicBezTo>
                    <a:pt x="167878" y="416719"/>
                    <a:pt x="173385" y="412030"/>
                    <a:pt x="178147" y="406524"/>
                  </a:cubicBezTo>
                  <a:cubicBezTo>
                    <a:pt x="182910" y="401017"/>
                    <a:pt x="187077" y="394841"/>
                    <a:pt x="190649" y="387995"/>
                  </a:cubicBezTo>
                  <a:cubicBezTo>
                    <a:pt x="194221" y="381149"/>
                    <a:pt x="197644" y="374451"/>
                    <a:pt x="200918" y="367903"/>
                  </a:cubicBezTo>
                  <a:cubicBezTo>
                    <a:pt x="206573" y="357485"/>
                    <a:pt x="212303" y="347141"/>
                    <a:pt x="218107" y="336872"/>
                  </a:cubicBezTo>
                  <a:cubicBezTo>
                    <a:pt x="223912" y="326603"/>
                    <a:pt x="228302" y="315813"/>
                    <a:pt x="231279" y="304502"/>
                  </a:cubicBezTo>
                  <a:cubicBezTo>
                    <a:pt x="234553" y="292001"/>
                    <a:pt x="237529" y="280020"/>
                    <a:pt x="240208" y="268560"/>
                  </a:cubicBezTo>
                  <a:cubicBezTo>
                    <a:pt x="242887" y="257100"/>
                    <a:pt x="245864" y="245120"/>
                    <a:pt x="249138" y="232618"/>
                  </a:cubicBezTo>
                  <a:cubicBezTo>
                    <a:pt x="250329" y="227856"/>
                    <a:pt x="252264" y="221084"/>
                    <a:pt x="254942" y="212303"/>
                  </a:cubicBezTo>
                  <a:cubicBezTo>
                    <a:pt x="257621" y="203522"/>
                    <a:pt x="260226" y="194518"/>
                    <a:pt x="262756" y="185291"/>
                  </a:cubicBezTo>
                  <a:cubicBezTo>
                    <a:pt x="265286" y="176063"/>
                    <a:pt x="267593" y="167729"/>
                    <a:pt x="269676" y="160288"/>
                  </a:cubicBezTo>
                  <a:cubicBezTo>
                    <a:pt x="271760" y="152846"/>
                    <a:pt x="273099" y="148233"/>
                    <a:pt x="273695" y="146447"/>
                  </a:cubicBezTo>
                  <a:cubicBezTo>
                    <a:pt x="277267" y="133052"/>
                    <a:pt x="279722" y="119211"/>
                    <a:pt x="281062" y="104924"/>
                  </a:cubicBezTo>
                  <a:cubicBezTo>
                    <a:pt x="282401" y="90636"/>
                    <a:pt x="284708" y="76497"/>
                    <a:pt x="287982" y="62508"/>
                  </a:cubicBezTo>
                  <a:cubicBezTo>
                    <a:pt x="288875" y="60126"/>
                    <a:pt x="289917" y="57894"/>
                    <a:pt x="291108" y="55810"/>
                  </a:cubicBezTo>
                  <a:cubicBezTo>
                    <a:pt x="292298" y="53727"/>
                    <a:pt x="294084" y="51941"/>
                    <a:pt x="296465" y="50452"/>
                  </a:cubicBezTo>
                  <a:cubicBezTo>
                    <a:pt x="297656" y="50155"/>
                    <a:pt x="299665" y="49411"/>
                    <a:pt x="302493" y="48220"/>
                  </a:cubicBezTo>
                  <a:cubicBezTo>
                    <a:pt x="305321" y="47029"/>
                    <a:pt x="308372" y="45690"/>
                    <a:pt x="311646" y="44202"/>
                  </a:cubicBezTo>
                  <a:cubicBezTo>
                    <a:pt x="314920" y="42713"/>
                    <a:pt x="317971" y="41374"/>
                    <a:pt x="320799" y="40183"/>
                  </a:cubicBezTo>
                  <a:cubicBezTo>
                    <a:pt x="323627" y="38993"/>
                    <a:pt x="325487" y="38100"/>
                    <a:pt x="326380" y="37504"/>
                  </a:cubicBezTo>
                  <a:cubicBezTo>
                    <a:pt x="329357" y="36016"/>
                    <a:pt x="330696" y="33486"/>
                    <a:pt x="330398" y="29914"/>
                  </a:cubicBezTo>
                  <a:cubicBezTo>
                    <a:pt x="330101" y="26342"/>
                    <a:pt x="329803" y="23366"/>
                    <a:pt x="329505" y="20984"/>
                  </a:cubicBezTo>
                  <a:cubicBezTo>
                    <a:pt x="329208" y="18603"/>
                    <a:pt x="328017" y="16594"/>
                    <a:pt x="325933" y="14957"/>
                  </a:cubicBezTo>
                  <a:cubicBezTo>
                    <a:pt x="323850" y="13320"/>
                    <a:pt x="321469" y="12055"/>
                    <a:pt x="318790" y="11162"/>
                  </a:cubicBezTo>
                  <a:cubicBezTo>
                    <a:pt x="316111" y="10269"/>
                    <a:pt x="313357" y="9674"/>
                    <a:pt x="310530" y="9376"/>
                  </a:cubicBezTo>
                  <a:cubicBezTo>
                    <a:pt x="307702" y="9078"/>
                    <a:pt x="305246" y="9078"/>
                    <a:pt x="303163" y="9376"/>
                  </a:cubicBezTo>
                  <a:close/>
                  <a:moveTo>
                    <a:pt x="300484" y="57150"/>
                  </a:moveTo>
                  <a:cubicBezTo>
                    <a:pt x="299591" y="57745"/>
                    <a:pt x="298921" y="59457"/>
                    <a:pt x="298475" y="62284"/>
                  </a:cubicBezTo>
                  <a:cubicBezTo>
                    <a:pt x="298028" y="65112"/>
                    <a:pt x="297582" y="68237"/>
                    <a:pt x="297135" y="71660"/>
                  </a:cubicBezTo>
                  <a:cubicBezTo>
                    <a:pt x="296689" y="75084"/>
                    <a:pt x="296391" y="78283"/>
                    <a:pt x="296242" y="81260"/>
                  </a:cubicBezTo>
                  <a:cubicBezTo>
                    <a:pt x="296093" y="84236"/>
                    <a:pt x="296019" y="86022"/>
                    <a:pt x="296019" y="86618"/>
                  </a:cubicBezTo>
                  <a:cubicBezTo>
                    <a:pt x="296614" y="86618"/>
                    <a:pt x="297210" y="85576"/>
                    <a:pt x="297805" y="83492"/>
                  </a:cubicBezTo>
                  <a:cubicBezTo>
                    <a:pt x="298400" y="81409"/>
                    <a:pt x="298996" y="78879"/>
                    <a:pt x="299591" y="75902"/>
                  </a:cubicBezTo>
                  <a:cubicBezTo>
                    <a:pt x="300186" y="72926"/>
                    <a:pt x="300633" y="69875"/>
                    <a:pt x="300930" y="66749"/>
                  </a:cubicBezTo>
                  <a:cubicBezTo>
                    <a:pt x="301228" y="63624"/>
                    <a:pt x="301228" y="61168"/>
                    <a:pt x="300930" y="59382"/>
                  </a:cubicBezTo>
                  <a:cubicBezTo>
                    <a:pt x="300633" y="59382"/>
                    <a:pt x="300484" y="59233"/>
                    <a:pt x="300484" y="58936"/>
                  </a:cubicBezTo>
                  <a:lnTo>
                    <a:pt x="300484" y="58043"/>
                  </a:lnTo>
                  <a:lnTo>
                    <a:pt x="300484" y="57150"/>
                  </a:lnTo>
                  <a:close/>
                  <a:moveTo>
                    <a:pt x="258514" y="240208"/>
                  </a:moveTo>
                  <a:cubicBezTo>
                    <a:pt x="257621" y="240804"/>
                    <a:pt x="256431" y="242664"/>
                    <a:pt x="254942" y="245789"/>
                  </a:cubicBezTo>
                  <a:cubicBezTo>
                    <a:pt x="253454" y="248915"/>
                    <a:pt x="252115" y="252263"/>
                    <a:pt x="250924" y="255835"/>
                  </a:cubicBezTo>
                  <a:cubicBezTo>
                    <a:pt x="249733" y="259407"/>
                    <a:pt x="248692" y="262905"/>
                    <a:pt x="247799" y="266328"/>
                  </a:cubicBezTo>
                  <a:cubicBezTo>
                    <a:pt x="246906" y="269751"/>
                    <a:pt x="246608" y="272206"/>
                    <a:pt x="246906" y="273695"/>
                  </a:cubicBezTo>
                  <a:cubicBezTo>
                    <a:pt x="246906" y="273695"/>
                    <a:pt x="246980" y="273620"/>
                    <a:pt x="247129" y="273471"/>
                  </a:cubicBezTo>
                  <a:cubicBezTo>
                    <a:pt x="247278" y="273323"/>
                    <a:pt x="247724" y="272206"/>
                    <a:pt x="248468" y="270123"/>
                  </a:cubicBezTo>
                  <a:cubicBezTo>
                    <a:pt x="249212" y="268039"/>
                    <a:pt x="250329" y="264839"/>
                    <a:pt x="251817" y="260523"/>
                  </a:cubicBezTo>
                  <a:cubicBezTo>
                    <a:pt x="253305" y="256207"/>
                    <a:pt x="255538" y="249882"/>
                    <a:pt x="258514" y="241548"/>
                  </a:cubicBezTo>
                  <a:lnTo>
                    <a:pt x="258514" y="240208"/>
                  </a:lnTo>
                  <a:close/>
                  <a:moveTo>
                    <a:pt x="232172" y="323254"/>
                  </a:moveTo>
                  <a:cubicBezTo>
                    <a:pt x="231576" y="324147"/>
                    <a:pt x="230683" y="325859"/>
                    <a:pt x="229493" y="328389"/>
                  </a:cubicBezTo>
                  <a:cubicBezTo>
                    <a:pt x="228302" y="330919"/>
                    <a:pt x="227037" y="333598"/>
                    <a:pt x="225698" y="336426"/>
                  </a:cubicBezTo>
                  <a:cubicBezTo>
                    <a:pt x="224358" y="339253"/>
                    <a:pt x="223019" y="341932"/>
                    <a:pt x="221679" y="344462"/>
                  </a:cubicBezTo>
                  <a:cubicBezTo>
                    <a:pt x="220340" y="346993"/>
                    <a:pt x="219521" y="348704"/>
                    <a:pt x="219224" y="349597"/>
                  </a:cubicBezTo>
                  <a:cubicBezTo>
                    <a:pt x="218331" y="351978"/>
                    <a:pt x="217066" y="355178"/>
                    <a:pt x="215429" y="359196"/>
                  </a:cubicBezTo>
                  <a:cubicBezTo>
                    <a:pt x="213791" y="363215"/>
                    <a:pt x="212154" y="367159"/>
                    <a:pt x="210517" y="371028"/>
                  </a:cubicBezTo>
                  <a:cubicBezTo>
                    <a:pt x="208880" y="374898"/>
                    <a:pt x="207541" y="378246"/>
                    <a:pt x="206499" y="381074"/>
                  </a:cubicBezTo>
                  <a:cubicBezTo>
                    <a:pt x="205457" y="383902"/>
                    <a:pt x="204936" y="385316"/>
                    <a:pt x="204936" y="385316"/>
                  </a:cubicBezTo>
                  <a:lnTo>
                    <a:pt x="205383" y="387102"/>
                  </a:lnTo>
                  <a:cubicBezTo>
                    <a:pt x="207466" y="384423"/>
                    <a:pt x="210071" y="380256"/>
                    <a:pt x="213196" y="374600"/>
                  </a:cubicBezTo>
                  <a:cubicBezTo>
                    <a:pt x="216321" y="368945"/>
                    <a:pt x="219372" y="362992"/>
                    <a:pt x="222349" y="356741"/>
                  </a:cubicBezTo>
                  <a:cubicBezTo>
                    <a:pt x="225326" y="350490"/>
                    <a:pt x="227781" y="344388"/>
                    <a:pt x="229716" y="338435"/>
                  </a:cubicBezTo>
                  <a:cubicBezTo>
                    <a:pt x="231651" y="332482"/>
                    <a:pt x="232469" y="327719"/>
                    <a:pt x="232172" y="324147"/>
                  </a:cubicBezTo>
                  <a:lnTo>
                    <a:pt x="232172" y="323254"/>
                  </a:lnTo>
                  <a:close/>
                  <a:moveTo>
                    <a:pt x="118318" y="396924"/>
                  </a:moveTo>
                  <a:cubicBezTo>
                    <a:pt x="112365" y="399008"/>
                    <a:pt x="105965" y="400273"/>
                    <a:pt x="99119" y="400720"/>
                  </a:cubicBezTo>
                  <a:cubicBezTo>
                    <a:pt x="92273" y="401166"/>
                    <a:pt x="85725" y="401985"/>
                    <a:pt x="79474" y="403175"/>
                  </a:cubicBezTo>
                  <a:cubicBezTo>
                    <a:pt x="79474" y="403175"/>
                    <a:pt x="79623" y="403473"/>
                    <a:pt x="79921" y="404068"/>
                  </a:cubicBezTo>
                  <a:cubicBezTo>
                    <a:pt x="80218" y="405556"/>
                    <a:pt x="82004" y="406449"/>
                    <a:pt x="85278" y="406747"/>
                  </a:cubicBezTo>
                  <a:cubicBezTo>
                    <a:pt x="88553" y="407045"/>
                    <a:pt x="90785" y="407194"/>
                    <a:pt x="91976" y="407194"/>
                  </a:cubicBezTo>
                  <a:cubicBezTo>
                    <a:pt x="95250" y="406896"/>
                    <a:pt x="98524" y="406301"/>
                    <a:pt x="101798" y="405408"/>
                  </a:cubicBezTo>
                  <a:cubicBezTo>
                    <a:pt x="105072" y="404515"/>
                    <a:pt x="108347" y="403473"/>
                    <a:pt x="111621" y="402282"/>
                  </a:cubicBezTo>
                  <a:cubicBezTo>
                    <a:pt x="112812" y="401687"/>
                    <a:pt x="114300" y="400943"/>
                    <a:pt x="116086" y="400050"/>
                  </a:cubicBezTo>
                  <a:cubicBezTo>
                    <a:pt x="117872" y="399157"/>
                    <a:pt x="118765" y="398561"/>
                    <a:pt x="118765" y="398264"/>
                  </a:cubicBezTo>
                  <a:lnTo>
                    <a:pt x="118318" y="396924"/>
                  </a:lnTo>
                  <a:close/>
                  <a:moveTo>
                    <a:pt x="173682" y="203597"/>
                  </a:moveTo>
                  <a:cubicBezTo>
                    <a:pt x="173980" y="205383"/>
                    <a:pt x="174799" y="207913"/>
                    <a:pt x="176138" y="211187"/>
                  </a:cubicBezTo>
                  <a:cubicBezTo>
                    <a:pt x="177477" y="214461"/>
                    <a:pt x="179114" y="217810"/>
                    <a:pt x="181049" y="221233"/>
                  </a:cubicBezTo>
                  <a:cubicBezTo>
                    <a:pt x="182984" y="224656"/>
                    <a:pt x="184993" y="227707"/>
                    <a:pt x="187077" y="230386"/>
                  </a:cubicBezTo>
                  <a:cubicBezTo>
                    <a:pt x="189160" y="233065"/>
                    <a:pt x="190946" y="234851"/>
                    <a:pt x="192435" y="235744"/>
                  </a:cubicBezTo>
                  <a:cubicBezTo>
                    <a:pt x="192435" y="235446"/>
                    <a:pt x="192360" y="235148"/>
                    <a:pt x="192211" y="234851"/>
                  </a:cubicBezTo>
                  <a:cubicBezTo>
                    <a:pt x="192062" y="234553"/>
                    <a:pt x="191988" y="234255"/>
                    <a:pt x="191988" y="233958"/>
                  </a:cubicBezTo>
                  <a:cubicBezTo>
                    <a:pt x="190798" y="228004"/>
                    <a:pt x="188416" y="222498"/>
                    <a:pt x="184844" y="217438"/>
                  </a:cubicBezTo>
                  <a:cubicBezTo>
                    <a:pt x="181273" y="212377"/>
                    <a:pt x="177552" y="207764"/>
                    <a:pt x="173682" y="203597"/>
                  </a:cubicBezTo>
                  <a:close/>
                  <a:moveTo>
                    <a:pt x="247799" y="68758"/>
                  </a:moveTo>
                  <a:cubicBezTo>
                    <a:pt x="247203" y="68758"/>
                    <a:pt x="246831" y="69428"/>
                    <a:pt x="246682" y="70768"/>
                  </a:cubicBezTo>
                  <a:cubicBezTo>
                    <a:pt x="246534" y="72107"/>
                    <a:pt x="246608" y="73521"/>
                    <a:pt x="246906" y="75009"/>
                  </a:cubicBezTo>
                  <a:lnTo>
                    <a:pt x="247799" y="81260"/>
                  </a:lnTo>
                  <a:cubicBezTo>
                    <a:pt x="247799" y="82153"/>
                    <a:pt x="247799" y="83492"/>
                    <a:pt x="247799" y="85278"/>
                  </a:cubicBezTo>
                  <a:cubicBezTo>
                    <a:pt x="247799" y="87064"/>
                    <a:pt x="247724" y="88999"/>
                    <a:pt x="247575" y="91083"/>
                  </a:cubicBezTo>
                  <a:cubicBezTo>
                    <a:pt x="247427" y="93166"/>
                    <a:pt x="247278" y="95175"/>
                    <a:pt x="247129" y="97110"/>
                  </a:cubicBezTo>
                  <a:cubicBezTo>
                    <a:pt x="246980" y="99045"/>
                    <a:pt x="246906" y="100310"/>
                    <a:pt x="246906" y="100905"/>
                  </a:cubicBezTo>
                  <a:cubicBezTo>
                    <a:pt x="248989" y="99715"/>
                    <a:pt x="250254" y="97036"/>
                    <a:pt x="250701" y="92868"/>
                  </a:cubicBezTo>
                  <a:cubicBezTo>
                    <a:pt x="251147" y="88701"/>
                    <a:pt x="251222" y="85427"/>
                    <a:pt x="250924" y="83046"/>
                  </a:cubicBezTo>
                  <a:cubicBezTo>
                    <a:pt x="250924" y="81855"/>
                    <a:pt x="250775" y="79474"/>
                    <a:pt x="250478" y="75902"/>
                  </a:cubicBezTo>
                  <a:cubicBezTo>
                    <a:pt x="250180" y="72330"/>
                    <a:pt x="249882" y="69949"/>
                    <a:pt x="249585" y="68758"/>
                  </a:cubicBezTo>
                  <a:lnTo>
                    <a:pt x="247799" y="68758"/>
                  </a:lnTo>
                  <a:close/>
                  <a:moveTo>
                    <a:pt x="223242" y="175915"/>
                  </a:moveTo>
                  <a:cubicBezTo>
                    <a:pt x="220861" y="180677"/>
                    <a:pt x="219149" y="185514"/>
                    <a:pt x="218107" y="190425"/>
                  </a:cubicBezTo>
                  <a:cubicBezTo>
                    <a:pt x="217066" y="195337"/>
                    <a:pt x="215949" y="200248"/>
                    <a:pt x="214759" y="205159"/>
                  </a:cubicBezTo>
                  <a:cubicBezTo>
                    <a:pt x="213568" y="210071"/>
                    <a:pt x="212154" y="214908"/>
                    <a:pt x="210517" y="219670"/>
                  </a:cubicBezTo>
                  <a:cubicBezTo>
                    <a:pt x="208880" y="224433"/>
                    <a:pt x="206424" y="228897"/>
                    <a:pt x="203150" y="233065"/>
                  </a:cubicBezTo>
                  <a:lnTo>
                    <a:pt x="204936" y="234851"/>
                  </a:lnTo>
                  <a:cubicBezTo>
                    <a:pt x="207913" y="231874"/>
                    <a:pt x="210294" y="227856"/>
                    <a:pt x="212080" y="222795"/>
                  </a:cubicBezTo>
                  <a:cubicBezTo>
                    <a:pt x="213866" y="217735"/>
                    <a:pt x="215205" y="213568"/>
                    <a:pt x="216098" y="210294"/>
                  </a:cubicBezTo>
                  <a:cubicBezTo>
                    <a:pt x="216694" y="208210"/>
                    <a:pt x="217363" y="205308"/>
                    <a:pt x="218107" y="201587"/>
                  </a:cubicBezTo>
                  <a:cubicBezTo>
                    <a:pt x="218852" y="197867"/>
                    <a:pt x="219596" y="194295"/>
                    <a:pt x="220340" y="190872"/>
                  </a:cubicBezTo>
                  <a:cubicBezTo>
                    <a:pt x="221084" y="187449"/>
                    <a:pt x="221754" y="184472"/>
                    <a:pt x="222349" y="181942"/>
                  </a:cubicBezTo>
                  <a:cubicBezTo>
                    <a:pt x="222944" y="179412"/>
                    <a:pt x="223242" y="177998"/>
                    <a:pt x="223242" y="177701"/>
                  </a:cubicBezTo>
                  <a:lnTo>
                    <a:pt x="223242" y="175915"/>
                  </a:lnTo>
                  <a:close/>
                  <a:moveTo>
                    <a:pt x="67865" y="22324"/>
                  </a:moveTo>
                  <a:cubicBezTo>
                    <a:pt x="67270" y="22324"/>
                    <a:pt x="65633" y="22398"/>
                    <a:pt x="62954" y="22547"/>
                  </a:cubicBezTo>
                  <a:cubicBezTo>
                    <a:pt x="60275" y="22696"/>
                    <a:pt x="58489" y="22770"/>
                    <a:pt x="57596" y="22770"/>
                  </a:cubicBezTo>
                  <a:cubicBezTo>
                    <a:pt x="51346" y="23366"/>
                    <a:pt x="44872" y="23812"/>
                    <a:pt x="38174" y="24110"/>
                  </a:cubicBezTo>
                  <a:cubicBezTo>
                    <a:pt x="31477" y="24408"/>
                    <a:pt x="25301" y="26045"/>
                    <a:pt x="19645" y="29021"/>
                  </a:cubicBezTo>
                  <a:cubicBezTo>
                    <a:pt x="22622" y="29617"/>
                    <a:pt x="25747" y="30137"/>
                    <a:pt x="29021" y="30584"/>
                  </a:cubicBezTo>
                  <a:cubicBezTo>
                    <a:pt x="32295" y="31030"/>
                    <a:pt x="35421" y="31105"/>
                    <a:pt x="38397" y="30807"/>
                  </a:cubicBezTo>
                  <a:cubicBezTo>
                    <a:pt x="42565" y="30212"/>
                    <a:pt x="47476" y="29170"/>
                    <a:pt x="53131" y="27682"/>
                  </a:cubicBezTo>
                  <a:cubicBezTo>
                    <a:pt x="58787" y="26193"/>
                    <a:pt x="63698" y="24408"/>
                    <a:pt x="67865" y="22324"/>
                  </a:cubicBezTo>
                  <a:close/>
                  <a:moveTo>
                    <a:pt x="45541" y="69651"/>
                  </a:moveTo>
                  <a:cubicBezTo>
                    <a:pt x="45244" y="69651"/>
                    <a:pt x="44946" y="69726"/>
                    <a:pt x="44648" y="69875"/>
                  </a:cubicBezTo>
                  <a:cubicBezTo>
                    <a:pt x="44351" y="70023"/>
                    <a:pt x="44053" y="70098"/>
                    <a:pt x="43755" y="70098"/>
                  </a:cubicBezTo>
                  <a:cubicBezTo>
                    <a:pt x="48518" y="71884"/>
                    <a:pt x="52983" y="74786"/>
                    <a:pt x="57150" y="78804"/>
                  </a:cubicBezTo>
                  <a:cubicBezTo>
                    <a:pt x="61317" y="82823"/>
                    <a:pt x="65038" y="87287"/>
                    <a:pt x="68312" y="92199"/>
                  </a:cubicBezTo>
                  <a:cubicBezTo>
                    <a:pt x="71586" y="97110"/>
                    <a:pt x="74563" y="102170"/>
                    <a:pt x="77242" y="107379"/>
                  </a:cubicBezTo>
                  <a:cubicBezTo>
                    <a:pt x="79921" y="112588"/>
                    <a:pt x="82153" y="117276"/>
                    <a:pt x="83939" y="121443"/>
                  </a:cubicBezTo>
                  <a:cubicBezTo>
                    <a:pt x="83641" y="120848"/>
                    <a:pt x="83492" y="120030"/>
                    <a:pt x="83492" y="118988"/>
                  </a:cubicBezTo>
                  <a:cubicBezTo>
                    <a:pt x="83492" y="117946"/>
                    <a:pt x="83492" y="117127"/>
                    <a:pt x="83492" y="116532"/>
                  </a:cubicBezTo>
                  <a:cubicBezTo>
                    <a:pt x="82897" y="112067"/>
                    <a:pt x="81632" y="107007"/>
                    <a:pt x="79697" y="101352"/>
                  </a:cubicBezTo>
                  <a:cubicBezTo>
                    <a:pt x="77763" y="95696"/>
                    <a:pt x="75232" y="90487"/>
                    <a:pt x="72107" y="85725"/>
                  </a:cubicBezTo>
                  <a:cubicBezTo>
                    <a:pt x="68982" y="80962"/>
                    <a:pt x="65186" y="77018"/>
                    <a:pt x="60722" y="73893"/>
                  </a:cubicBezTo>
                  <a:cubicBezTo>
                    <a:pt x="56257" y="70768"/>
                    <a:pt x="51197" y="69354"/>
                    <a:pt x="45541" y="69651"/>
                  </a:cubicBezTo>
                  <a:close/>
                  <a:moveTo>
                    <a:pt x="29021" y="75902"/>
                  </a:moveTo>
                  <a:cubicBezTo>
                    <a:pt x="31403" y="77093"/>
                    <a:pt x="34900" y="78581"/>
                    <a:pt x="39514" y="80367"/>
                  </a:cubicBezTo>
                  <a:cubicBezTo>
                    <a:pt x="44127" y="82153"/>
                    <a:pt x="47774" y="82897"/>
                    <a:pt x="50453" y="82599"/>
                  </a:cubicBezTo>
                  <a:lnTo>
                    <a:pt x="51792" y="82599"/>
                  </a:lnTo>
                  <a:cubicBezTo>
                    <a:pt x="49411" y="79920"/>
                    <a:pt x="46211" y="78060"/>
                    <a:pt x="42193" y="77018"/>
                  </a:cubicBezTo>
                  <a:cubicBezTo>
                    <a:pt x="38174" y="75976"/>
                    <a:pt x="34528" y="75604"/>
                    <a:pt x="31254" y="75902"/>
                  </a:cubicBezTo>
                  <a:lnTo>
                    <a:pt x="29021" y="75902"/>
                  </a:lnTo>
                  <a:close/>
                  <a:moveTo>
                    <a:pt x="117872" y="212526"/>
                  </a:moveTo>
                  <a:lnTo>
                    <a:pt x="117872" y="213419"/>
                  </a:lnTo>
                  <a:lnTo>
                    <a:pt x="117872" y="214312"/>
                  </a:lnTo>
                  <a:cubicBezTo>
                    <a:pt x="118467" y="214908"/>
                    <a:pt x="118988" y="215949"/>
                    <a:pt x="119434" y="217438"/>
                  </a:cubicBezTo>
                  <a:cubicBezTo>
                    <a:pt x="119881" y="218926"/>
                    <a:pt x="120104" y="219968"/>
                    <a:pt x="120104" y="220563"/>
                  </a:cubicBezTo>
                  <a:cubicBezTo>
                    <a:pt x="122485" y="226219"/>
                    <a:pt x="125164" y="231576"/>
                    <a:pt x="128141" y="236636"/>
                  </a:cubicBezTo>
                  <a:cubicBezTo>
                    <a:pt x="131117" y="241697"/>
                    <a:pt x="134094" y="246310"/>
                    <a:pt x="137071" y="250477"/>
                  </a:cubicBezTo>
                  <a:cubicBezTo>
                    <a:pt x="136773" y="248394"/>
                    <a:pt x="135880" y="245417"/>
                    <a:pt x="134392" y="241548"/>
                  </a:cubicBezTo>
                  <a:cubicBezTo>
                    <a:pt x="132903" y="237678"/>
                    <a:pt x="131192" y="233734"/>
                    <a:pt x="129257" y="229716"/>
                  </a:cubicBezTo>
                  <a:cubicBezTo>
                    <a:pt x="127322" y="225698"/>
                    <a:pt x="125313" y="222051"/>
                    <a:pt x="123229" y="218777"/>
                  </a:cubicBezTo>
                  <a:cubicBezTo>
                    <a:pt x="121146" y="215503"/>
                    <a:pt x="119360" y="213419"/>
                    <a:pt x="117872" y="212526"/>
                  </a:cubicBezTo>
                  <a:close/>
                  <a:moveTo>
                    <a:pt x="173682" y="340221"/>
                  </a:moveTo>
                  <a:cubicBezTo>
                    <a:pt x="173682" y="340519"/>
                    <a:pt x="173459" y="340891"/>
                    <a:pt x="173013" y="341337"/>
                  </a:cubicBezTo>
                  <a:cubicBezTo>
                    <a:pt x="172566" y="341784"/>
                    <a:pt x="172343" y="342156"/>
                    <a:pt x="172343" y="342453"/>
                  </a:cubicBezTo>
                  <a:cubicBezTo>
                    <a:pt x="169069" y="350788"/>
                    <a:pt x="165422" y="358229"/>
                    <a:pt x="161404" y="364777"/>
                  </a:cubicBezTo>
                  <a:cubicBezTo>
                    <a:pt x="157386" y="371326"/>
                    <a:pt x="152251" y="378172"/>
                    <a:pt x="146000" y="385316"/>
                  </a:cubicBezTo>
                  <a:lnTo>
                    <a:pt x="146000" y="386655"/>
                  </a:lnTo>
                  <a:cubicBezTo>
                    <a:pt x="149870" y="384572"/>
                    <a:pt x="153590" y="381967"/>
                    <a:pt x="157162" y="378842"/>
                  </a:cubicBezTo>
                  <a:cubicBezTo>
                    <a:pt x="160734" y="375716"/>
                    <a:pt x="163860" y="372145"/>
                    <a:pt x="166539" y="368126"/>
                  </a:cubicBezTo>
                  <a:cubicBezTo>
                    <a:pt x="169217" y="364108"/>
                    <a:pt x="171227" y="359866"/>
                    <a:pt x="172566" y="355401"/>
                  </a:cubicBezTo>
                  <a:cubicBezTo>
                    <a:pt x="173906" y="350936"/>
                    <a:pt x="174278" y="346472"/>
                    <a:pt x="173682" y="342007"/>
                  </a:cubicBezTo>
                  <a:lnTo>
                    <a:pt x="173682" y="340221"/>
                  </a:lnTo>
                  <a:close/>
                  <a:moveTo>
                    <a:pt x="59382" y="356741"/>
                  </a:moveTo>
                  <a:cubicBezTo>
                    <a:pt x="63549" y="360313"/>
                    <a:pt x="66972" y="364554"/>
                    <a:pt x="69651" y="369466"/>
                  </a:cubicBezTo>
                  <a:cubicBezTo>
                    <a:pt x="72330" y="374377"/>
                    <a:pt x="74414" y="379363"/>
                    <a:pt x="75902" y="384423"/>
                  </a:cubicBezTo>
                  <a:lnTo>
                    <a:pt x="76349" y="384423"/>
                  </a:lnTo>
                  <a:lnTo>
                    <a:pt x="77242" y="384423"/>
                  </a:lnTo>
                  <a:cubicBezTo>
                    <a:pt x="78432" y="382935"/>
                    <a:pt x="78879" y="380925"/>
                    <a:pt x="78581" y="378395"/>
                  </a:cubicBezTo>
                  <a:cubicBezTo>
                    <a:pt x="78283" y="375865"/>
                    <a:pt x="77986" y="373856"/>
                    <a:pt x="77688" y="372368"/>
                  </a:cubicBezTo>
                  <a:cubicBezTo>
                    <a:pt x="77093" y="367903"/>
                    <a:pt x="75753" y="364033"/>
                    <a:pt x="73670" y="360759"/>
                  </a:cubicBezTo>
                  <a:cubicBezTo>
                    <a:pt x="71586" y="357485"/>
                    <a:pt x="67865" y="356145"/>
                    <a:pt x="62508" y="356741"/>
                  </a:cubicBezTo>
                  <a:lnTo>
                    <a:pt x="59382" y="356741"/>
                  </a:lnTo>
                  <a:close/>
                  <a:moveTo>
                    <a:pt x="22770" y="372368"/>
                  </a:moveTo>
                  <a:cubicBezTo>
                    <a:pt x="21282" y="372368"/>
                    <a:pt x="19868" y="373261"/>
                    <a:pt x="18529" y="375047"/>
                  </a:cubicBezTo>
                  <a:cubicBezTo>
                    <a:pt x="17189" y="376833"/>
                    <a:pt x="15924" y="378842"/>
                    <a:pt x="14734" y="381074"/>
                  </a:cubicBezTo>
                  <a:cubicBezTo>
                    <a:pt x="13543" y="383307"/>
                    <a:pt x="12650" y="385465"/>
                    <a:pt x="12055" y="387548"/>
                  </a:cubicBezTo>
                  <a:cubicBezTo>
                    <a:pt x="11460" y="389632"/>
                    <a:pt x="11162" y="391269"/>
                    <a:pt x="11162" y="392460"/>
                  </a:cubicBezTo>
                  <a:cubicBezTo>
                    <a:pt x="11162" y="392757"/>
                    <a:pt x="11236" y="393278"/>
                    <a:pt x="11385" y="394022"/>
                  </a:cubicBezTo>
                  <a:cubicBezTo>
                    <a:pt x="11534" y="394766"/>
                    <a:pt x="11757" y="395287"/>
                    <a:pt x="12055" y="395585"/>
                  </a:cubicBezTo>
                  <a:cubicBezTo>
                    <a:pt x="13246" y="391120"/>
                    <a:pt x="14808" y="387102"/>
                    <a:pt x="16743" y="383530"/>
                  </a:cubicBezTo>
                  <a:cubicBezTo>
                    <a:pt x="18678" y="379958"/>
                    <a:pt x="20985" y="376237"/>
                    <a:pt x="23663" y="372368"/>
                  </a:cubicBezTo>
                  <a:lnTo>
                    <a:pt x="22770" y="372368"/>
                  </a:lnTo>
                  <a:close/>
                  <a:moveTo>
                    <a:pt x="120551" y="436661"/>
                  </a:moveTo>
                  <a:cubicBezTo>
                    <a:pt x="113109" y="437554"/>
                    <a:pt x="105965" y="437927"/>
                    <a:pt x="99119" y="437778"/>
                  </a:cubicBezTo>
                  <a:cubicBezTo>
                    <a:pt x="92273" y="437629"/>
                    <a:pt x="85130" y="437852"/>
                    <a:pt x="77688" y="438447"/>
                  </a:cubicBezTo>
                  <a:lnTo>
                    <a:pt x="74563" y="438447"/>
                  </a:lnTo>
                  <a:cubicBezTo>
                    <a:pt x="75753" y="439936"/>
                    <a:pt x="77465" y="441052"/>
                    <a:pt x="79697" y="441796"/>
                  </a:cubicBezTo>
                  <a:cubicBezTo>
                    <a:pt x="81930" y="442540"/>
                    <a:pt x="84237" y="442987"/>
                    <a:pt x="86618" y="443136"/>
                  </a:cubicBezTo>
                  <a:cubicBezTo>
                    <a:pt x="88999" y="443284"/>
                    <a:pt x="91380" y="443284"/>
                    <a:pt x="93762" y="443136"/>
                  </a:cubicBezTo>
                  <a:cubicBezTo>
                    <a:pt x="96143" y="442987"/>
                    <a:pt x="98078" y="442912"/>
                    <a:pt x="99566" y="442912"/>
                  </a:cubicBezTo>
                  <a:cubicBezTo>
                    <a:pt x="104031" y="442615"/>
                    <a:pt x="107603" y="442168"/>
                    <a:pt x="110282" y="441573"/>
                  </a:cubicBezTo>
                  <a:cubicBezTo>
                    <a:pt x="112960" y="440978"/>
                    <a:pt x="116383" y="439340"/>
                    <a:pt x="120551" y="436661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8" name="Freeform: Shape 377"/>
            <p:cNvSpPr/>
            <p:nvPr/>
          </p:nvSpPr>
          <p:spPr>
            <a:xfrm>
              <a:off x="1936872" y="3432638"/>
              <a:ext cx="393529" cy="528395"/>
            </a:xfrm>
            <a:custGeom>
              <a:avLst/>
              <a:gdLst/>
              <a:ahLst/>
              <a:cxnLst/>
              <a:rect l="l" t="t" r="r" b="b"/>
              <a:pathLst>
                <a:path w="254049" h="341114">
                  <a:moveTo>
                    <a:pt x="91976" y="0"/>
                  </a:moveTo>
                  <a:cubicBezTo>
                    <a:pt x="102096" y="0"/>
                    <a:pt x="112067" y="818"/>
                    <a:pt x="121890" y="2455"/>
                  </a:cubicBezTo>
                  <a:cubicBezTo>
                    <a:pt x="131713" y="4092"/>
                    <a:pt x="141684" y="4911"/>
                    <a:pt x="151804" y="4911"/>
                  </a:cubicBezTo>
                  <a:cubicBezTo>
                    <a:pt x="155972" y="4911"/>
                    <a:pt x="159990" y="4613"/>
                    <a:pt x="163859" y="4018"/>
                  </a:cubicBezTo>
                  <a:cubicBezTo>
                    <a:pt x="167729" y="3423"/>
                    <a:pt x="171747" y="3125"/>
                    <a:pt x="175915" y="3125"/>
                  </a:cubicBezTo>
                  <a:cubicBezTo>
                    <a:pt x="183654" y="3125"/>
                    <a:pt x="190351" y="4092"/>
                    <a:pt x="196006" y="6027"/>
                  </a:cubicBezTo>
                  <a:cubicBezTo>
                    <a:pt x="201662" y="7962"/>
                    <a:pt x="207913" y="10120"/>
                    <a:pt x="214759" y="12501"/>
                  </a:cubicBezTo>
                  <a:cubicBezTo>
                    <a:pt x="220117" y="14585"/>
                    <a:pt x="224656" y="17636"/>
                    <a:pt x="228376" y="21654"/>
                  </a:cubicBezTo>
                  <a:cubicBezTo>
                    <a:pt x="232097" y="25672"/>
                    <a:pt x="235223" y="30286"/>
                    <a:pt x="237753" y="35495"/>
                  </a:cubicBezTo>
                  <a:cubicBezTo>
                    <a:pt x="240283" y="40704"/>
                    <a:pt x="242069" y="46211"/>
                    <a:pt x="243110" y="52015"/>
                  </a:cubicBezTo>
                  <a:cubicBezTo>
                    <a:pt x="244152" y="57819"/>
                    <a:pt x="244673" y="63400"/>
                    <a:pt x="244673" y="68758"/>
                  </a:cubicBezTo>
                  <a:cubicBezTo>
                    <a:pt x="244673" y="76200"/>
                    <a:pt x="242962" y="83567"/>
                    <a:pt x="239539" y="90859"/>
                  </a:cubicBezTo>
                  <a:cubicBezTo>
                    <a:pt x="236116" y="98152"/>
                    <a:pt x="230981" y="103584"/>
                    <a:pt x="224135" y="107156"/>
                  </a:cubicBezTo>
                  <a:cubicBezTo>
                    <a:pt x="223540" y="107156"/>
                    <a:pt x="222051" y="107230"/>
                    <a:pt x="219670" y="107379"/>
                  </a:cubicBezTo>
                  <a:cubicBezTo>
                    <a:pt x="217289" y="107528"/>
                    <a:pt x="215800" y="107602"/>
                    <a:pt x="215205" y="107602"/>
                  </a:cubicBezTo>
                  <a:cubicBezTo>
                    <a:pt x="208359" y="107602"/>
                    <a:pt x="201959" y="106412"/>
                    <a:pt x="196006" y="104031"/>
                  </a:cubicBezTo>
                  <a:cubicBezTo>
                    <a:pt x="190053" y="101649"/>
                    <a:pt x="184323" y="98598"/>
                    <a:pt x="178817" y="94878"/>
                  </a:cubicBezTo>
                  <a:cubicBezTo>
                    <a:pt x="173310" y="91157"/>
                    <a:pt x="168027" y="87064"/>
                    <a:pt x="162967" y="82599"/>
                  </a:cubicBezTo>
                  <a:cubicBezTo>
                    <a:pt x="157906" y="78134"/>
                    <a:pt x="152995" y="73818"/>
                    <a:pt x="148233" y="69651"/>
                  </a:cubicBezTo>
                  <a:cubicBezTo>
                    <a:pt x="144065" y="66675"/>
                    <a:pt x="139228" y="65038"/>
                    <a:pt x="133722" y="64740"/>
                  </a:cubicBezTo>
                  <a:cubicBezTo>
                    <a:pt x="128215" y="64442"/>
                    <a:pt x="123081" y="64293"/>
                    <a:pt x="118318" y="64293"/>
                  </a:cubicBezTo>
                  <a:cubicBezTo>
                    <a:pt x="117127" y="64293"/>
                    <a:pt x="114746" y="64368"/>
                    <a:pt x="111174" y="64517"/>
                  </a:cubicBezTo>
                  <a:cubicBezTo>
                    <a:pt x="107602" y="64665"/>
                    <a:pt x="105221" y="64740"/>
                    <a:pt x="104031" y="64740"/>
                  </a:cubicBezTo>
                  <a:cubicBezTo>
                    <a:pt x="100756" y="66823"/>
                    <a:pt x="98896" y="70321"/>
                    <a:pt x="98450" y="75232"/>
                  </a:cubicBezTo>
                  <a:cubicBezTo>
                    <a:pt x="98003" y="80144"/>
                    <a:pt x="97780" y="84236"/>
                    <a:pt x="97780" y="87511"/>
                  </a:cubicBezTo>
                  <a:lnTo>
                    <a:pt x="97780" y="96440"/>
                  </a:lnTo>
                  <a:cubicBezTo>
                    <a:pt x="104924" y="104477"/>
                    <a:pt x="113556" y="111100"/>
                    <a:pt x="123676" y="116309"/>
                  </a:cubicBezTo>
                  <a:cubicBezTo>
                    <a:pt x="133796" y="121518"/>
                    <a:pt x="144065" y="125313"/>
                    <a:pt x="154483" y="127694"/>
                  </a:cubicBezTo>
                  <a:cubicBezTo>
                    <a:pt x="154781" y="127694"/>
                    <a:pt x="155748" y="127843"/>
                    <a:pt x="157385" y="128141"/>
                  </a:cubicBezTo>
                  <a:cubicBezTo>
                    <a:pt x="159023" y="128438"/>
                    <a:pt x="160734" y="128810"/>
                    <a:pt x="162520" y="129257"/>
                  </a:cubicBezTo>
                  <a:cubicBezTo>
                    <a:pt x="164306" y="129703"/>
                    <a:pt x="165943" y="130075"/>
                    <a:pt x="167431" y="130373"/>
                  </a:cubicBezTo>
                  <a:cubicBezTo>
                    <a:pt x="168920" y="130671"/>
                    <a:pt x="169961" y="130968"/>
                    <a:pt x="170557" y="131266"/>
                  </a:cubicBezTo>
                  <a:cubicBezTo>
                    <a:pt x="174426" y="132159"/>
                    <a:pt x="178296" y="133722"/>
                    <a:pt x="182165" y="135954"/>
                  </a:cubicBezTo>
                  <a:cubicBezTo>
                    <a:pt x="186035" y="138187"/>
                    <a:pt x="189458" y="140791"/>
                    <a:pt x="192434" y="143768"/>
                  </a:cubicBezTo>
                  <a:cubicBezTo>
                    <a:pt x="199876" y="150614"/>
                    <a:pt x="207317" y="157609"/>
                    <a:pt x="214759" y="164752"/>
                  </a:cubicBezTo>
                  <a:cubicBezTo>
                    <a:pt x="222200" y="171896"/>
                    <a:pt x="228823" y="179486"/>
                    <a:pt x="234627" y="187523"/>
                  </a:cubicBezTo>
                  <a:cubicBezTo>
                    <a:pt x="240432" y="195560"/>
                    <a:pt x="245120" y="204117"/>
                    <a:pt x="248692" y="213196"/>
                  </a:cubicBezTo>
                  <a:cubicBezTo>
                    <a:pt x="252263" y="222274"/>
                    <a:pt x="254049" y="232172"/>
                    <a:pt x="254049" y="242887"/>
                  </a:cubicBezTo>
                  <a:cubicBezTo>
                    <a:pt x="254049" y="257472"/>
                    <a:pt x="251222" y="270792"/>
                    <a:pt x="245566" y="282848"/>
                  </a:cubicBezTo>
                  <a:cubicBezTo>
                    <a:pt x="239911" y="294903"/>
                    <a:pt x="232320" y="305246"/>
                    <a:pt x="222795" y="313878"/>
                  </a:cubicBezTo>
                  <a:cubicBezTo>
                    <a:pt x="213270" y="322510"/>
                    <a:pt x="202183" y="329207"/>
                    <a:pt x="189532" y="333970"/>
                  </a:cubicBezTo>
                  <a:cubicBezTo>
                    <a:pt x="176882" y="338732"/>
                    <a:pt x="163413" y="341114"/>
                    <a:pt x="149126" y="341114"/>
                  </a:cubicBezTo>
                  <a:cubicBezTo>
                    <a:pt x="148233" y="341114"/>
                    <a:pt x="146223" y="341114"/>
                    <a:pt x="143098" y="341114"/>
                  </a:cubicBezTo>
                  <a:cubicBezTo>
                    <a:pt x="139973" y="341114"/>
                    <a:pt x="137963" y="340965"/>
                    <a:pt x="137070" y="340667"/>
                  </a:cubicBezTo>
                  <a:cubicBezTo>
                    <a:pt x="132903" y="338881"/>
                    <a:pt x="128290" y="336426"/>
                    <a:pt x="123229" y="333300"/>
                  </a:cubicBezTo>
                  <a:cubicBezTo>
                    <a:pt x="118169" y="330175"/>
                    <a:pt x="113035" y="326975"/>
                    <a:pt x="107826" y="323701"/>
                  </a:cubicBezTo>
                  <a:cubicBezTo>
                    <a:pt x="102617" y="320427"/>
                    <a:pt x="97557" y="317450"/>
                    <a:pt x="92645" y="314771"/>
                  </a:cubicBezTo>
                  <a:cubicBezTo>
                    <a:pt x="87734" y="312092"/>
                    <a:pt x="83195" y="310306"/>
                    <a:pt x="79028" y="309413"/>
                  </a:cubicBezTo>
                  <a:cubicBezTo>
                    <a:pt x="78135" y="310009"/>
                    <a:pt x="76721" y="311199"/>
                    <a:pt x="74786" y="312985"/>
                  </a:cubicBezTo>
                  <a:cubicBezTo>
                    <a:pt x="72851" y="314771"/>
                    <a:pt x="70842" y="316706"/>
                    <a:pt x="68758" y="318790"/>
                  </a:cubicBezTo>
                  <a:cubicBezTo>
                    <a:pt x="66675" y="320873"/>
                    <a:pt x="64666" y="322808"/>
                    <a:pt x="62731" y="324594"/>
                  </a:cubicBezTo>
                  <a:cubicBezTo>
                    <a:pt x="60796" y="326380"/>
                    <a:pt x="59382" y="327570"/>
                    <a:pt x="58489" y="328166"/>
                  </a:cubicBezTo>
                  <a:cubicBezTo>
                    <a:pt x="55215" y="330845"/>
                    <a:pt x="53355" y="332333"/>
                    <a:pt x="52908" y="332631"/>
                  </a:cubicBezTo>
                  <a:cubicBezTo>
                    <a:pt x="52462" y="332928"/>
                    <a:pt x="50601" y="333077"/>
                    <a:pt x="47327" y="333077"/>
                  </a:cubicBezTo>
                  <a:cubicBezTo>
                    <a:pt x="45541" y="333077"/>
                    <a:pt x="43383" y="333077"/>
                    <a:pt x="40853" y="333077"/>
                  </a:cubicBezTo>
                  <a:cubicBezTo>
                    <a:pt x="38323" y="333077"/>
                    <a:pt x="36314" y="332482"/>
                    <a:pt x="34825" y="331291"/>
                  </a:cubicBezTo>
                  <a:cubicBezTo>
                    <a:pt x="33635" y="330696"/>
                    <a:pt x="32295" y="329580"/>
                    <a:pt x="30807" y="327942"/>
                  </a:cubicBezTo>
                  <a:cubicBezTo>
                    <a:pt x="29319" y="326305"/>
                    <a:pt x="27905" y="324594"/>
                    <a:pt x="26566" y="322808"/>
                  </a:cubicBezTo>
                  <a:cubicBezTo>
                    <a:pt x="25226" y="321022"/>
                    <a:pt x="23961" y="319310"/>
                    <a:pt x="22770" y="317673"/>
                  </a:cubicBezTo>
                  <a:cubicBezTo>
                    <a:pt x="21580" y="316036"/>
                    <a:pt x="20836" y="314771"/>
                    <a:pt x="20538" y="313878"/>
                  </a:cubicBezTo>
                  <a:cubicBezTo>
                    <a:pt x="15180" y="303460"/>
                    <a:pt x="10418" y="293340"/>
                    <a:pt x="6251" y="283517"/>
                  </a:cubicBezTo>
                  <a:cubicBezTo>
                    <a:pt x="2083" y="273695"/>
                    <a:pt x="0" y="263128"/>
                    <a:pt x="0" y="251817"/>
                  </a:cubicBezTo>
                  <a:cubicBezTo>
                    <a:pt x="0" y="245864"/>
                    <a:pt x="670" y="239687"/>
                    <a:pt x="2009" y="233288"/>
                  </a:cubicBezTo>
                  <a:cubicBezTo>
                    <a:pt x="3348" y="226888"/>
                    <a:pt x="5432" y="221009"/>
                    <a:pt x="8260" y="215652"/>
                  </a:cubicBezTo>
                  <a:cubicBezTo>
                    <a:pt x="11087" y="210294"/>
                    <a:pt x="14883" y="205903"/>
                    <a:pt x="19645" y="202480"/>
                  </a:cubicBezTo>
                  <a:cubicBezTo>
                    <a:pt x="24408" y="199057"/>
                    <a:pt x="30361" y="197346"/>
                    <a:pt x="37504" y="197346"/>
                  </a:cubicBezTo>
                  <a:cubicBezTo>
                    <a:pt x="47029" y="197346"/>
                    <a:pt x="54694" y="199504"/>
                    <a:pt x="60498" y="203820"/>
                  </a:cubicBezTo>
                  <a:cubicBezTo>
                    <a:pt x="66303" y="208136"/>
                    <a:pt x="71065" y="213568"/>
                    <a:pt x="74786" y="220116"/>
                  </a:cubicBezTo>
                  <a:cubicBezTo>
                    <a:pt x="78507" y="226665"/>
                    <a:pt x="81930" y="233809"/>
                    <a:pt x="85055" y="241548"/>
                  </a:cubicBezTo>
                  <a:cubicBezTo>
                    <a:pt x="88180" y="249287"/>
                    <a:pt x="91752" y="256431"/>
                    <a:pt x="95771" y="262979"/>
                  </a:cubicBezTo>
                  <a:cubicBezTo>
                    <a:pt x="99789" y="269527"/>
                    <a:pt x="104998" y="274960"/>
                    <a:pt x="111398" y="279276"/>
                  </a:cubicBezTo>
                  <a:cubicBezTo>
                    <a:pt x="117797" y="283592"/>
                    <a:pt x="126206" y="285750"/>
                    <a:pt x="136624" y="285750"/>
                  </a:cubicBezTo>
                  <a:cubicBezTo>
                    <a:pt x="141684" y="285750"/>
                    <a:pt x="147191" y="284931"/>
                    <a:pt x="153144" y="283294"/>
                  </a:cubicBezTo>
                  <a:cubicBezTo>
                    <a:pt x="159097" y="281657"/>
                    <a:pt x="164678" y="279276"/>
                    <a:pt x="169887" y="276150"/>
                  </a:cubicBezTo>
                  <a:cubicBezTo>
                    <a:pt x="175096" y="273025"/>
                    <a:pt x="179412" y="269155"/>
                    <a:pt x="182835" y="264542"/>
                  </a:cubicBezTo>
                  <a:cubicBezTo>
                    <a:pt x="186258" y="259928"/>
                    <a:pt x="187970" y="254496"/>
                    <a:pt x="187970" y="248245"/>
                  </a:cubicBezTo>
                  <a:cubicBezTo>
                    <a:pt x="187970" y="238720"/>
                    <a:pt x="186481" y="231279"/>
                    <a:pt x="183505" y="225921"/>
                  </a:cubicBezTo>
                  <a:cubicBezTo>
                    <a:pt x="180528" y="220563"/>
                    <a:pt x="176584" y="216247"/>
                    <a:pt x="171673" y="212973"/>
                  </a:cubicBezTo>
                  <a:cubicBezTo>
                    <a:pt x="166762" y="209698"/>
                    <a:pt x="161032" y="206871"/>
                    <a:pt x="154483" y="204490"/>
                  </a:cubicBezTo>
                  <a:cubicBezTo>
                    <a:pt x="147935" y="202108"/>
                    <a:pt x="141089" y="199132"/>
                    <a:pt x="133945" y="195560"/>
                  </a:cubicBezTo>
                  <a:cubicBezTo>
                    <a:pt x="125015" y="191095"/>
                    <a:pt x="116681" y="185737"/>
                    <a:pt x="108942" y="179486"/>
                  </a:cubicBezTo>
                  <a:cubicBezTo>
                    <a:pt x="101203" y="173236"/>
                    <a:pt x="93315" y="167134"/>
                    <a:pt x="85278" y="161181"/>
                  </a:cubicBezTo>
                  <a:cubicBezTo>
                    <a:pt x="80218" y="157311"/>
                    <a:pt x="74786" y="154483"/>
                    <a:pt x="68982" y="152697"/>
                  </a:cubicBezTo>
                  <a:cubicBezTo>
                    <a:pt x="63177" y="150911"/>
                    <a:pt x="57596" y="148381"/>
                    <a:pt x="52238" y="145107"/>
                  </a:cubicBezTo>
                  <a:cubicBezTo>
                    <a:pt x="46881" y="141833"/>
                    <a:pt x="41820" y="137442"/>
                    <a:pt x="37058" y="131936"/>
                  </a:cubicBezTo>
                  <a:cubicBezTo>
                    <a:pt x="32295" y="126429"/>
                    <a:pt x="28203" y="120476"/>
                    <a:pt x="24780" y="114076"/>
                  </a:cubicBezTo>
                  <a:cubicBezTo>
                    <a:pt x="21357" y="107677"/>
                    <a:pt x="18678" y="100980"/>
                    <a:pt x="16743" y="93985"/>
                  </a:cubicBezTo>
                  <a:cubicBezTo>
                    <a:pt x="14808" y="86990"/>
                    <a:pt x="13841" y="80367"/>
                    <a:pt x="13841" y="74116"/>
                  </a:cubicBezTo>
                  <a:cubicBezTo>
                    <a:pt x="13841" y="70247"/>
                    <a:pt x="13915" y="66228"/>
                    <a:pt x="14064" y="62061"/>
                  </a:cubicBezTo>
                  <a:cubicBezTo>
                    <a:pt x="14213" y="57894"/>
                    <a:pt x="15329" y="54024"/>
                    <a:pt x="17413" y="50452"/>
                  </a:cubicBezTo>
                  <a:cubicBezTo>
                    <a:pt x="20687" y="44202"/>
                    <a:pt x="25003" y="38025"/>
                    <a:pt x="30361" y="31923"/>
                  </a:cubicBezTo>
                  <a:cubicBezTo>
                    <a:pt x="35718" y="25821"/>
                    <a:pt x="41746" y="20463"/>
                    <a:pt x="48443" y="15850"/>
                  </a:cubicBezTo>
                  <a:cubicBezTo>
                    <a:pt x="55141" y="11236"/>
                    <a:pt x="62210" y="7441"/>
                    <a:pt x="69651" y="4464"/>
                  </a:cubicBezTo>
                  <a:cubicBezTo>
                    <a:pt x="77093" y="1488"/>
                    <a:pt x="84534" y="0"/>
                    <a:pt x="91976" y="0"/>
                  </a:cubicBezTo>
                  <a:close/>
                  <a:moveTo>
                    <a:pt x="91529" y="9376"/>
                  </a:moveTo>
                  <a:cubicBezTo>
                    <a:pt x="85278" y="9376"/>
                    <a:pt x="78804" y="11013"/>
                    <a:pt x="72107" y="14287"/>
                  </a:cubicBezTo>
                  <a:cubicBezTo>
                    <a:pt x="65410" y="17561"/>
                    <a:pt x="59308" y="21877"/>
                    <a:pt x="53801" y="27235"/>
                  </a:cubicBezTo>
                  <a:cubicBezTo>
                    <a:pt x="48295" y="32593"/>
                    <a:pt x="43681" y="38472"/>
                    <a:pt x="39960" y="44871"/>
                  </a:cubicBezTo>
                  <a:cubicBezTo>
                    <a:pt x="36239" y="51271"/>
                    <a:pt x="34379" y="57596"/>
                    <a:pt x="34379" y="63847"/>
                  </a:cubicBezTo>
                  <a:cubicBezTo>
                    <a:pt x="34379" y="84980"/>
                    <a:pt x="38993" y="103138"/>
                    <a:pt x="48220" y="118318"/>
                  </a:cubicBezTo>
                  <a:cubicBezTo>
                    <a:pt x="57447" y="133498"/>
                    <a:pt x="71884" y="145702"/>
                    <a:pt x="91529" y="154930"/>
                  </a:cubicBezTo>
                  <a:cubicBezTo>
                    <a:pt x="94208" y="156120"/>
                    <a:pt x="98822" y="158204"/>
                    <a:pt x="105370" y="161181"/>
                  </a:cubicBezTo>
                  <a:cubicBezTo>
                    <a:pt x="111919" y="164157"/>
                    <a:pt x="118690" y="167208"/>
                    <a:pt x="125685" y="170333"/>
                  </a:cubicBezTo>
                  <a:cubicBezTo>
                    <a:pt x="132680" y="173459"/>
                    <a:pt x="139228" y="176435"/>
                    <a:pt x="145330" y="179263"/>
                  </a:cubicBezTo>
                  <a:cubicBezTo>
                    <a:pt x="151432" y="182091"/>
                    <a:pt x="155525" y="183951"/>
                    <a:pt x="157609" y="184844"/>
                  </a:cubicBezTo>
                  <a:cubicBezTo>
                    <a:pt x="162371" y="186928"/>
                    <a:pt x="166687" y="188788"/>
                    <a:pt x="170557" y="190425"/>
                  </a:cubicBezTo>
                  <a:cubicBezTo>
                    <a:pt x="174426" y="192062"/>
                    <a:pt x="177998" y="193848"/>
                    <a:pt x="181272" y="195783"/>
                  </a:cubicBezTo>
                  <a:cubicBezTo>
                    <a:pt x="184547" y="197718"/>
                    <a:pt x="187598" y="200173"/>
                    <a:pt x="190425" y="203150"/>
                  </a:cubicBezTo>
                  <a:cubicBezTo>
                    <a:pt x="193253" y="206127"/>
                    <a:pt x="196006" y="209996"/>
                    <a:pt x="198685" y="214759"/>
                  </a:cubicBezTo>
                  <a:cubicBezTo>
                    <a:pt x="198983" y="215354"/>
                    <a:pt x="199504" y="216321"/>
                    <a:pt x="200248" y="217661"/>
                  </a:cubicBezTo>
                  <a:cubicBezTo>
                    <a:pt x="200992" y="219000"/>
                    <a:pt x="201662" y="220414"/>
                    <a:pt x="202257" y="221902"/>
                  </a:cubicBezTo>
                  <a:cubicBezTo>
                    <a:pt x="202852" y="223391"/>
                    <a:pt x="203448" y="224879"/>
                    <a:pt x="204043" y="226367"/>
                  </a:cubicBezTo>
                  <a:cubicBezTo>
                    <a:pt x="204638" y="227856"/>
                    <a:pt x="204936" y="228748"/>
                    <a:pt x="204936" y="229046"/>
                  </a:cubicBezTo>
                  <a:lnTo>
                    <a:pt x="204936" y="254049"/>
                  </a:lnTo>
                  <a:cubicBezTo>
                    <a:pt x="204936" y="259407"/>
                    <a:pt x="202406" y="264914"/>
                    <a:pt x="197346" y="270569"/>
                  </a:cubicBezTo>
                  <a:cubicBezTo>
                    <a:pt x="192286" y="276225"/>
                    <a:pt x="186184" y="281508"/>
                    <a:pt x="179040" y="286419"/>
                  </a:cubicBezTo>
                  <a:cubicBezTo>
                    <a:pt x="171896" y="291331"/>
                    <a:pt x="164529" y="295349"/>
                    <a:pt x="156939" y="298474"/>
                  </a:cubicBezTo>
                  <a:cubicBezTo>
                    <a:pt x="149349" y="301600"/>
                    <a:pt x="143172" y="303163"/>
                    <a:pt x="138410" y="303163"/>
                  </a:cubicBezTo>
                  <a:cubicBezTo>
                    <a:pt x="127694" y="303163"/>
                    <a:pt x="118244" y="300409"/>
                    <a:pt x="110058" y="294903"/>
                  </a:cubicBezTo>
                  <a:cubicBezTo>
                    <a:pt x="101873" y="289396"/>
                    <a:pt x="94654" y="282475"/>
                    <a:pt x="88404" y="274141"/>
                  </a:cubicBezTo>
                  <a:cubicBezTo>
                    <a:pt x="82153" y="265807"/>
                    <a:pt x="76572" y="257026"/>
                    <a:pt x="71661" y="247798"/>
                  </a:cubicBezTo>
                  <a:cubicBezTo>
                    <a:pt x="66749" y="238571"/>
                    <a:pt x="62359" y="230088"/>
                    <a:pt x="58489" y="222349"/>
                  </a:cubicBezTo>
                  <a:cubicBezTo>
                    <a:pt x="57894" y="221754"/>
                    <a:pt x="56629" y="220042"/>
                    <a:pt x="54694" y="217214"/>
                  </a:cubicBezTo>
                  <a:cubicBezTo>
                    <a:pt x="52759" y="214387"/>
                    <a:pt x="51345" y="212973"/>
                    <a:pt x="50452" y="212973"/>
                  </a:cubicBezTo>
                  <a:lnTo>
                    <a:pt x="28575" y="212973"/>
                  </a:lnTo>
                  <a:cubicBezTo>
                    <a:pt x="28277" y="212973"/>
                    <a:pt x="27979" y="213196"/>
                    <a:pt x="27682" y="213642"/>
                  </a:cubicBezTo>
                  <a:cubicBezTo>
                    <a:pt x="27384" y="214089"/>
                    <a:pt x="27086" y="214461"/>
                    <a:pt x="26789" y="214759"/>
                  </a:cubicBezTo>
                  <a:cubicBezTo>
                    <a:pt x="24110" y="219223"/>
                    <a:pt x="22101" y="224284"/>
                    <a:pt x="20761" y="229939"/>
                  </a:cubicBezTo>
                  <a:cubicBezTo>
                    <a:pt x="19422" y="235595"/>
                    <a:pt x="18306" y="240952"/>
                    <a:pt x="17413" y="246013"/>
                  </a:cubicBezTo>
                  <a:cubicBezTo>
                    <a:pt x="17115" y="247501"/>
                    <a:pt x="16743" y="250254"/>
                    <a:pt x="16296" y="254273"/>
                  </a:cubicBezTo>
                  <a:cubicBezTo>
                    <a:pt x="15850" y="258291"/>
                    <a:pt x="15627" y="260895"/>
                    <a:pt x="15627" y="262086"/>
                  </a:cubicBezTo>
                  <a:cubicBezTo>
                    <a:pt x="15627" y="267444"/>
                    <a:pt x="16148" y="273248"/>
                    <a:pt x="17189" y="279499"/>
                  </a:cubicBezTo>
                  <a:cubicBezTo>
                    <a:pt x="18231" y="285750"/>
                    <a:pt x="20092" y="291628"/>
                    <a:pt x="22770" y="297135"/>
                  </a:cubicBezTo>
                  <a:cubicBezTo>
                    <a:pt x="25449" y="302642"/>
                    <a:pt x="29021" y="307181"/>
                    <a:pt x="33486" y="310753"/>
                  </a:cubicBezTo>
                  <a:cubicBezTo>
                    <a:pt x="37951" y="314325"/>
                    <a:pt x="43755" y="316111"/>
                    <a:pt x="50899" y="316111"/>
                  </a:cubicBezTo>
                  <a:cubicBezTo>
                    <a:pt x="51494" y="316111"/>
                    <a:pt x="52313" y="316036"/>
                    <a:pt x="53355" y="315887"/>
                  </a:cubicBezTo>
                  <a:cubicBezTo>
                    <a:pt x="54396" y="315739"/>
                    <a:pt x="55066" y="315664"/>
                    <a:pt x="55364" y="315664"/>
                  </a:cubicBezTo>
                  <a:lnTo>
                    <a:pt x="74116" y="298251"/>
                  </a:lnTo>
                  <a:lnTo>
                    <a:pt x="76349" y="298251"/>
                  </a:lnTo>
                  <a:cubicBezTo>
                    <a:pt x="81706" y="298251"/>
                    <a:pt x="86915" y="299740"/>
                    <a:pt x="91976" y="302716"/>
                  </a:cubicBezTo>
                  <a:cubicBezTo>
                    <a:pt x="97036" y="305693"/>
                    <a:pt x="102245" y="308967"/>
                    <a:pt x="107602" y="312539"/>
                  </a:cubicBezTo>
                  <a:cubicBezTo>
                    <a:pt x="112960" y="316111"/>
                    <a:pt x="118839" y="319385"/>
                    <a:pt x="125239" y="322361"/>
                  </a:cubicBezTo>
                  <a:cubicBezTo>
                    <a:pt x="131638" y="325338"/>
                    <a:pt x="138856" y="326826"/>
                    <a:pt x="146893" y="326826"/>
                  </a:cubicBezTo>
                  <a:cubicBezTo>
                    <a:pt x="155525" y="326826"/>
                    <a:pt x="164455" y="325487"/>
                    <a:pt x="173682" y="322808"/>
                  </a:cubicBezTo>
                  <a:cubicBezTo>
                    <a:pt x="182910" y="320129"/>
                    <a:pt x="191839" y="317748"/>
                    <a:pt x="200471" y="315664"/>
                  </a:cubicBezTo>
                  <a:cubicBezTo>
                    <a:pt x="208508" y="313581"/>
                    <a:pt x="214833" y="310157"/>
                    <a:pt x="219447" y="305395"/>
                  </a:cubicBezTo>
                  <a:cubicBezTo>
                    <a:pt x="224061" y="300632"/>
                    <a:pt x="227558" y="295126"/>
                    <a:pt x="229939" y="288875"/>
                  </a:cubicBezTo>
                  <a:cubicBezTo>
                    <a:pt x="232320" y="282624"/>
                    <a:pt x="233809" y="275853"/>
                    <a:pt x="234404" y="268560"/>
                  </a:cubicBezTo>
                  <a:cubicBezTo>
                    <a:pt x="234999" y="261267"/>
                    <a:pt x="235297" y="254198"/>
                    <a:pt x="235297" y="247352"/>
                  </a:cubicBezTo>
                  <a:cubicBezTo>
                    <a:pt x="235297" y="236934"/>
                    <a:pt x="233883" y="226665"/>
                    <a:pt x="231055" y="216545"/>
                  </a:cubicBezTo>
                  <a:cubicBezTo>
                    <a:pt x="228228" y="206424"/>
                    <a:pt x="224135" y="197048"/>
                    <a:pt x="218777" y="188416"/>
                  </a:cubicBezTo>
                  <a:cubicBezTo>
                    <a:pt x="213419" y="179784"/>
                    <a:pt x="206796" y="172119"/>
                    <a:pt x="198908" y="165422"/>
                  </a:cubicBezTo>
                  <a:cubicBezTo>
                    <a:pt x="191021" y="158725"/>
                    <a:pt x="182017" y="153590"/>
                    <a:pt x="171896" y="150018"/>
                  </a:cubicBezTo>
                  <a:cubicBezTo>
                    <a:pt x="163264" y="146744"/>
                    <a:pt x="154855" y="143916"/>
                    <a:pt x="146670" y="141535"/>
                  </a:cubicBezTo>
                  <a:cubicBezTo>
                    <a:pt x="138484" y="139154"/>
                    <a:pt x="130671" y="135136"/>
                    <a:pt x="123229" y="129480"/>
                  </a:cubicBezTo>
                  <a:cubicBezTo>
                    <a:pt x="122634" y="129182"/>
                    <a:pt x="121443" y="128289"/>
                    <a:pt x="119658" y="126801"/>
                  </a:cubicBezTo>
                  <a:cubicBezTo>
                    <a:pt x="117872" y="125313"/>
                    <a:pt x="115862" y="123676"/>
                    <a:pt x="113630" y="121890"/>
                  </a:cubicBezTo>
                  <a:cubicBezTo>
                    <a:pt x="111398" y="120104"/>
                    <a:pt x="109388" y="118392"/>
                    <a:pt x="107602" y="116755"/>
                  </a:cubicBezTo>
                  <a:cubicBezTo>
                    <a:pt x="105817" y="115118"/>
                    <a:pt x="104626" y="114151"/>
                    <a:pt x="104031" y="113853"/>
                  </a:cubicBezTo>
                  <a:cubicBezTo>
                    <a:pt x="103435" y="113555"/>
                    <a:pt x="102021" y="112663"/>
                    <a:pt x="99789" y="111174"/>
                  </a:cubicBezTo>
                  <a:cubicBezTo>
                    <a:pt x="97557" y="109686"/>
                    <a:pt x="95101" y="108123"/>
                    <a:pt x="92422" y="106486"/>
                  </a:cubicBezTo>
                  <a:cubicBezTo>
                    <a:pt x="89743" y="104849"/>
                    <a:pt x="87213" y="103361"/>
                    <a:pt x="84832" y="102021"/>
                  </a:cubicBezTo>
                  <a:cubicBezTo>
                    <a:pt x="82450" y="100682"/>
                    <a:pt x="80962" y="99863"/>
                    <a:pt x="80367" y="99566"/>
                  </a:cubicBezTo>
                  <a:cubicBezTo>
                    <a:pt x="77093" y="97482"/>
                    <a:pt x="75456" y="94654"/>
                    <a:pt x="75456" y="91082"/>
                  </a:cubicBezTo>
                  <a:cubicBezTo>
                    <a:pt x="75456" y="87511"/>
                    <a:pt x="75456" y="84088"/>
                    <a:pt x="75456" y="80813"/>
                  </a:cubicBezTo>
                  <a:cubicBezTo>
                    <a:pt x="75456" y="73967"/>
                    <a:pt x="76349" y="68386"/>
                    <a:pt x="78135" y="64070"/>
                  </a:cubicBezTo>
                  <a:cubicBezTo>
                    <a:pt x="79920" y="59754"/>
                    <a:pt x="82525" y="56480"/>
                    <a:pt x="85948" y="54247"/>
                  </a:cubicBezTo>
                  <a:cubicBezTo>
                    <a:pt x="89371" y="52015"/>
                    <a:pt x="93538" y="50527"/>
                    <a:pt x="98450" y="49783"/>
                  </a:cubicBezTo>
                  <a:cubicBezTo>
                    <a:pt x="103361" y="49038"/>
                    <a:pt x="108942" y="48666"/>
                    <a:pt x="115193" y="48666"/>
                  </a:cubicBezTo>
                  <a:cubicBezTo>
                    <a:pt x="123229" y="48666"/>
                    <a:pt x="131043" y="50155"/>
                    <a:pt x="138633" y="53131"/>
                  </a:cubicBezTo>
                  <a:cubicBezTo>
                    <a:pt x="146223" y="56108"/>
                    <a:pt x="153665" y="59754"/>
                    <a:pt x="160957" y="64070"/>
                  </a:cubicBezTo>
                  <a:cubicBezTo>
                    <a:pt x="168250" y="68386"/>
                    <a:pt x="175319" y="73074"/>
                    <a:pt x="182165" y="78134"/>
                  </a:cubicBezTo>
                  <a:cubicBezTo>
                    <a:pt x="189011" y="83195"/>
                    <a:pt x="195560" y="87659"/>
                    <a:pt x="201811" y="91529"/>
                  </a:cubicBezTo>
                  <a:cubicBezTo>
                    <a:pt x="204490" y="93315"/>
                    <a:pt x="206573" y="94580"/>
                    <a:pt x="208061" y="95324"/>
                  </a:cubicBezTo>
                  <a:cubicBezTo>
                    <a:pt x="209550" y="96068"/>
                    <a:pt x="211484" y="96440"/>
                    <a:pt x="213866" y="96440"/>
                  </a:cubicBezTo>
                  <a:cubicBezTo>
                    <a:pt x="215949" y="96440"/>
                    <a:pt x="217735" y="95324"/>
                    <a:pt x="219224" y="93092"/>
                  </a:cubicBezTo>
                  <a:cubicBezTo>
                    <a:pt x="220712" y="90859"/>
                    <a:pt x="221754" y="88180"/>
                    <a:pt x="222349" y="85055"/>
                  </a:cubicBezTo>
                  <a:cubicBezTo>
                    <a:pt x="222944" y="81930"/>
                    <a:pt x="223391" y="78879"/>
                    <a:pt x="223688" y="75902"/>
                  </a:cubicBezTo>
                  <a:cubicBezTo>
                    <a:pt x="223986" y="72925"/>
                    <a:pt x="224135" y="70544"/>
                    <a:pt x="224135" y="68758"/>
                  </a:cubicBezTo>
                  <a:lnTo>
                    <a:pt x="224135" y="64740"/>
                  </a:lnTo>
                  <a:cubicBezTo>
                    <a:pt x="224135" y="63847"/>
                    <a:pt x="224061" y="62433"/>
                    <a:pt x="223912" y="60498"/>
                  </a:cubicBezTo>
                  <a:cubicBezTo>
                    <a:pt x="223763" y="58563"/>
                    <a:pt x="223540" y="56554"/>
                    <a:pt x="223242" y="54471"/>
                  </a:cubicBezTo>
                  <a:cubicBezTo>
                    <a:pt x="222944" y="52387"/>
                    <a:pt x="222721" y="50601"/>
                    <a:pt x="222572" y="49113"/>
                  </a:cubicBezTo>
                  <a:cubicBezTo>
                    <a:pt x="222423" y="47625"/>
                    <a:pt x="222349" y="46583"/>
                    <a:pt x="222349" y="45988"/>
                  </a:cubicBezTo>
                  <a:cubicBezTo>
                    <a:pt x="221456" y="40332"/>
                    <a:pt x="220563" y="35867"/>
                    <a:pt x="219670" y="32593"/>
                  </a:cubicBezTo>
                  <a:cubicBezTo>
                    <a:pt x="218777" y="29319"/>
                    <a:pt x="217438" y="26789"/>
                    <a:pt x="215652" y="25003"/>
                  </a:cubicBezTo>
                  <a:cubicBezTo>
                    <a:pt x="213866" y="23217"/>
                    <a:pt x="211261" y="21952"/>
                    <a:pt x="207838" y="21208"/>
                  </a:cubicBezTo>
                  <a:cubicBezTo>
                    <a:pt x="204415" y="20463"/>
                    <a:pt x="199876" y="19794"/>
                    <a:pt x="194220" y="19198"/>
                  </a:cubicBezTo>
                  <a:cubicBezTo>
                    <a:pt x="193923" y="19198"/>
                    <a:pt x="192881" y="19124"/>
                    <a:pt x="191095" y="18975"/>
                  </a:cubicBezTo>
                  <a:cubicBezTo>
                    <a:pt x="189309" y="18826"/>
                    <a:pt x="187821" y="18752"/>
                    <a:pt x="186630" y="18752"/>
                  </a:cubicBezTo>
                  <a:cubicBezTo>
                    <a:pt x="180082" y="18752"/>
                    <a:pt x="173682" y="19124"/>
                    <a:pt x="167431" y="19868"/>
                  </a:cubicBezTo>
                  <a:cubicBezTo>
                    <a:pt x="161181" y="20612"/>
                    <a:pt x="154781" y="20984"/>
                    <a:pt x="148233" y="20984"/>
                  </a:cubicBezTo>
                  <a:cubicBezTo>
                    <a:pt x="142875" y="20984"/>
                    <a:pt x="138112" y="20612"/>
                    <a:pt x="133945" y="19868"/>
                  </a:cubicBezTo>
                  <a:cubicBezTo>
                    <a:pt x="129778" y="19124"/>
                    <a:pt x="125760" y="18231"/>
                    <a:pt x="121890" y="17189"/>
                  </a:cubicBezTo>
                  <a:cubicBezTo>
                    <a:pt x="118020" y="16147"/>
                    <a:pt x="114076" y="14957"/>
                    <a:pt x="110058" y="13617"/>
                  </a:cubicBezTo>
                  <a:cubicBezTo>
                    <a:pt x="106040" y="12278"/>
                    <a:pt x="101501" y="10864"/>
                    <a:pt x="96440" y="9376"/>
                  </a:cubicBezTo>
                  <a:lnTo>
                    <a:pt x="91529" y="9376"/>
                  </a:lnTo>
                  <a:close/>
                  <a:moveTo>
                    <a:pt x="139973" y="13841"/>
                  </a:moveTo>
                  <a:cubicBezTo>
                    <a:pt x="137145" y="13841"/>
                    <a:pt x="136178" y="13989"/>
                    <a:pt x="137070" y="14287"/>
                  </a:cubicBezTo>
                  <a:cubicBezTo>
                    <a:pt x="137963" y="14585"/>
                    <a:pt x="139600" y="14808"/>
                    <a:pt x="141982" y="14957"/>
                  </a:cubicBezTo>
                  <a:cubicBezTo>
                    <a:pt x="144363" y="15106"/>
                    <a:pt x="146819" y="15180"/>
                    <a:pt x="149349" y="15180"/>
                  </a:cubicBezTo>
                  <a:cubicBezTo>
                    <a:pt x="151879" y="15180"/>
                    <a:pt x="154186" y="15106"/>
                    <a:pt x="156269" y="14957"/>
                  </a:cubicBezTo>
                  <a:cubicBezTo>
                    <a:pt x="158353" y="14808"/>
                    <a:pt x="159841" y="14585"/>
                    <a:pt x="160734" y="14287"/>
                  </a:cubicBezTo>
                  <a:cubicBezTo>
                    <a:pt x="161627" y="13989"/>
                    <a:pt x="160808" y="13841"/>
                    <a:pt x="158278" y="13841"/>
                  </a:cubicBezTo>
                  <a:cubicBezTo>
                    <a:pt x="155748" y="13841"/>
                    <a:pt x="152772" y="13841"/>
                    <a:pt x="149349" y="13841"/>
                  </a:cubicBezTo>
                  <a:cubicBezTo>
                    <a:pt x="145926" y="13841"/>
                    <a:pt x="142800" y="13841"/>
                    <a:pt x="139973" y="13841"/>
                  </a:cubicBezTo>
                  <a:close/>
                  <a:moveTo>
                    <a:pt x="231725" y="41076"/>
                  </a:moveTo>
                  <a:lnTo>
                    <a:pt x="231725" y="43309"/>
                  </a:lnTo>
                  <a:cubicBezTo>
                    <a:pt x="231725" y="49857"/>
                    <a:pt x="232692" y="56108"/>
                    <a:pt x="234627" y="62061"/>
                  </a:cubicBezTo>
                  <a:cubicBezTo>
                    <a:pt x="236562" y="68014"/>
                    <a:pt x="237232" y="74116"/>
                    <a:pt x="236636" y="80367"/>
                  </a:cubicBezTo>
                  <a:cubicBezTo>
                    <a:pt x="238125" y="79176"/>
                    <a:pt x="238794" y="77316"/>
                    <a:pt x="238646" y="74786"/>
                  </a:cubicBezTo>
                  <a:cubicBezTo>
                    <a:pt x="238497" y="72256"/>
                    <a:pt x="238422" y="70395"/>
                    <a:pt x="238422" y="69205"/>
                  </a:cubicBezTo>
                  <a:cubicBezTo>
                    <a:pt x="238422" y="64442"/>
                    <a:pt x="238125" y="59605"/>
                    <a:pt x="237529" y="54694"/>
                  </a:cubicBezTo>
                  <a:cubicBezTo>
                    <a:pt x="236934" y="49783"/>
                    <a:pt x="234999" y="45243"/>
                    <a:pt x="231725" y="41076"/>
                  </a:cubicBezTo>
                  <a:close/>
                  <a:moveTo>
                    <a:pt x="228600" y="85278"/>
                  </a:moveTo>
                  <a:cubicBezTo>
                    <a:pt x="228302" y="86469"/>
                    <a:pt x="227707" y="88478"/>
                    <a:pt x="226814" y="91306"/>
                  </a:cubicBezTo>
                  <a:cubicBezTo>
                    <a:pt x="225921" y="94133"/>
                    <a:pt x="225028" y="96291"/>
                    <a:pt x="224135" y="97780"/>
                  </a:cubicBezTo>
                  <a:cubicBezTo>
                    <a:pt x="226218" y="96887"/>
                    <a:pt x="227484" y="95324"/>
                    <a:pt x="227930" y="93092"/>
                  </a:cubicBezTo>
                  <a:cubicBezTo>
                    <a:pt x="228376" y="90859"/>
                    <a:pt x="228600" y="88850"/>
                    <a:pt x="228600" y="87064"/>
                  </a:cubicBezTo>
                  <a:lnTo>
                    <a:pt x="228600" y="85278"/>
                  </a:lnTo>
                  <a:close/>
                  <a:moveTo>
                    <a:pt x="101575" y="56257"/>
                  </a:moveTo>
                  <a:cubicBezTo>
                    <a:pt x="99342" y="56257"/>
                    <a:pt x="98673" y="56406"/>
                    <a:pt x="99566" y="56703"/>
                  </a:cubicBezTo>
                  <a:cubicBezTo>
                    <a:pt x="101054" y="57298"/>
                    <a:pt x="104179" y="57596"/>
                    <a:pt x="108942" y="57596"/>
                  </a:cubicBezTo>
                  <a:cubicBezTo>
                    <a:pt x="113704" y="57596"/>
                    <a:pt x="116830" y="57298"/>
                    <a:pt x="118318" y="56703"/>
                  </a:cubicBezTo>
                  <a:cubicBezTo>
                    <a:pt x="118913" y="56406"/>
                    <a:pt x="118169" y="56257"/>
                    <a:pt x="116086" y="56257"/>
                  </a:cubicBezTo>
                  <a:cubicBezTo>
                    <a:pt x="114002" y="56257"/>
                    <a:pt x="111621" y="56257"/>
                    <a:pt x="108942" y="56257"/>
                  </a:cubicBezTo>
                  <a:cubicBezTo>
                    <a:pt x="106263" y="56257"/>
                    <a:pt x="103807" y="56257"/>
                    <a:pt x="101575" y="56257"/>
                  </a:cubicBezTo>
                  <a:close/>
                  <a:moveTo>
                    <a:pt x="96440" y="58043"/>
                  </a:moveTo>
                  <a:cubicBezTo>
                    <a:pt x="92273" y="58043"/>
                    <a:pt x="89892" y="60126"/>
                    <a:pt x="89297" y="64293"/>
                  </a:cubicBezTo>
                  <a:cubicBezTo>
                    <a:pt x="88701" y="68461"/>
                    <a:pt x="88404" y="72181"/>
                    <a:pt x="88404" y="75455"/>
                  </a:cubicBezTo>
                  <a:cubicBezTo>
                    <a:pt x="88404" y="78134"/>
                    <a:pt x="88478" y="80590"/>
                    <a:pt x="88627" y="82822"/>
                  </a:cubicBezTo>
                  <a:cubicBezTo>
                    <a:pt x="88776" y="85055"/>
                    <a:pt x="89148" y="87511"/>
                    <a:pt x="89743" y="90189"/>
                  </a:cubicBezTo>
                  <a:cubicBezTo>
                    <a:pt x="90041" y="86618"/>
                    <a:pt x="90338" y="83641"/>
                    <a:pt x="90636" y="81260"/>
                  </a:cubicBezTo>
                  <a:cubicBezTo>
                    <a:pt x="90934" y="78879"/>
                    <a:pt x="91306" y="76572"/>
                    <a:pt x="91752" y="74339"/>
                  </a:cubicBezTo>
                  <a:cubicBezTo>
                    <a:pt x="92199" y="72107"/>
                    <a:pt x="92794" y="69874"/>
                    <a:pt x="93538" y="67642"/>
                  </a:cubicBezTo>
                  <a:cubicBezTo>
                    <a:pt x="94282" y="65410"/>
                    <a:pt x="95250" y="62805"/>
                    <a:pt x="96440" y="59829"/>
                  </a:cubicBezTo>
                  <a:lnTo>
                    <a:pt x="96440" y="58043"/>
                  </a:lnTo>
                  <a:close/>
                  <a:moveTo>
                    <a:pt x="82153" y="80367"/>
                  </a:moveTo>
                  <a:cubicBezTo>
                    <a:pt x="82153" y="80962"/>
                    <a:pt x="82078" y="81781"/>
                    <a:pt x="81930" y="82822"/>
                  </a:cubicBezTo>
                  <a:cubicBezTo>
                    <a:pt x="81781" y="83864"/>
                    <a:pt x="81706" y="84683"/>
                    <a:pt x="81706" y="85278"/>
                  </a:cubicBezTo>
                  <a:cubicBezTo>
                    <a:pt x="81706" y="85873"/>
                    <a:pt x="81781" y="87659"/>
                    <a:pt x="81930" y="90636"/>
                  </a:cubicBezTo>
                  <a:cubicBezTo>
                    <a:pt x="82078" y="93613"/>
                    <a:pt x="82897" y="95101"/>
                    <a:pt x="84385" y="95101"/>
                  </a:cubicBezTo>
                  <a:cubicBezTo>
                    <a:pt x="84385" y="95101"/>
                    <a:pt x="84683" y="94952"/>
                    <a:pt x="85278" y="94654"/>
                  </a:cubicBezTo>
                  <a:lnTo>
                    <a:pt x="82153" y="80367"/>
                  </a:lnTo>
                  <a:close/>
                  <a:moveTo>
                    <a:pt x="159395" y="290215"/>
                  </a:moveTo>
                  <a:cubicBezTo>
                    <a:pt x="156716" y="290215"/>
                    <a:pt x="153962" y="290661"/>
                    <a:pt x="151135" y="291554"/>
                  </a:cubicBezTo>
                  <a:cubicBezTo>
                    <a:pt x="148307" y="292447"/>
                    <a:pt x="145851" y="293638"/>
                    <a:pt x="143768" y="295126"/>
                  </a:cubicBezTo>
                  <a:lnTo>
                    <a:pt x="144214" y="295126"/>
                  </a:lnTo>
                  <a:cubicBezTo>
                    <a:pt x="146595" y="295126"/>
                    <a:pt x="149572" y="294456"/>
                    <a:pt x="153144" y="293117"/>
                  </a:cubicBezTo>
                  <a:cubicBezTo>
                    <a:pt x="156716" y="291777"/>
                    <a:pt x="159246" y="290810"/>
                    <a:pt x="160734" y="290215"/>
                  </a:cubicBezTo>
                  <a:lnTo>
                    <a:pt x="159395" y="290215"/>
                  </a:lnTo>
                  <a:close/>
                  <a:moveTo>
                    <a:pt x="28575" y="58489"/>
                  </a:moveTo>
                  <a:cubicBezTo>
                    <a:pt x="27086" y="60275"/>
                    <a:pt x="26417" y="62507"/>
                    <a:pt x="26566" y="65186"/>
                  </a:cubicBezTo>
                  <a:cubicBezTo>
                    <a:pt x="26714" y="67865"/>
                    <a:pt x="26789" y="70098"/>
                    <a:pt x="26789" y="71884"/>
                  </a:cubicBezTo>
                  <a:cubicBezTo>
                    <a:pt x="26789" y="76944"/>
                    <a:pt x="26938" y="81111"/>
                    <a:pt x="27235" y="84385"/>
                  </a:cubicBezTo>
                  <a:cubicBezTo>
                    <a:pt x="27533" y="87659"/>
                    <a:pt x="28426" y="92124"/>
                    <a:pt x="29914" y="97780"/>
                  </a:cubicBezTo>
                  <a:lnTo>
                    <a:pt x="29914" y="93761"/>
                  </a:lnTo>
                  <a:cubicBezTo>
                    <a:pt x="29914" y="87808"/>
                    <a:pt x="29542" y="81930"/>
                    <a:pt x="28798" y="76125"/>
                  </a:cubicBezTo>
                  <a:cubicBezTo>
                    <a:pt x="28054" y="70321"/>
                    <a:pt x="27979" y="64442"/>
                    <a:pt x="28575" y="58489"/>
                  </a:cubicBezTo>
                  <a:close/>
                  <a:moveTo>
                    <a:pt x="123229" y="181272"/>
                  </a:moveTo>
                  <a:cubicBezTo>
                    <a:pt x="127397" y="185440"/>
                    <a:pt x="132903" y="188714"/>
                    <a:pt x="139749" y="191095"/>
                  </a:cubicBezTo>
                  <a:cubicBezTo>
                    <a:pt x="146595" y="193476"/>
                    <a:pt x="153590" y="196155"/>
                    <a:pt x="160734" y="199132"/>
                  </a:cubicBezTo>
                  <a:cubicBezTo>
                    <a:pt x="167878" y="202108"/>
                    <a:pt x="174426" y="205829"/>
                    <a:pt x="180379" y="210294"/>
                  </a:cubicBezTo>
                  <a:cubicBezTo>
                    <a:pt x="186333" y="214759"/>
                    <a:pt x="190351" y="221009"/>
                    <a:pt x="192434" y="229046"/>
                  </a:cubicBezTo>
                  <a:lnTo>
                    <a:pt x="192434" y="225028"/>
                  </a:lnTo>
                  <a:cubicBezTo>
                    <a:pt x="192434" y="218479"/>
                    <a:pt x="189681" y="212824"/>
                    <a:pt x="184175" y="208061"/>
                  </a:cubicBezTo>
                  <a:cubicBezTo>
                    <a:pt x="178668" y="203299"/>
                    <a:pt x="172268" y="199206"/>
                    <a:pt x="164976" y="195783"/>
                  </a:cubicBezTo>
                  <a:cubicBezTo>
                    <a:pt x="157683" y="192360"/>
                    <a:pt x="150242" y="189532"/>
                    <a:pt x="142652" y="187300"/>
                  </a:cubicBezTo>
                  <a:cubicBezTo>
                    <a:pt x="135061" y="185067"/>
                    <a:pt x="129034" y="183207"/>
                    <a:pt x="124569" y="181719"/>
                  </a:cubicBezTo>
                  <a:lnTo>
                    <a:pt x="123229" y="181272"/>
                  </a:lnTo>
                  <a:close/>
                  <a:moveTo>
                    <a:pt x="200471" y="241548"/>
                  </a:moveTo>
                  <a:cubicBezTo>
                    <a:pt x="198090" y="244822"/>
                    <a:pt x="196527" y="248617"/>
                    <a:pt x="195783" y="252933"/>
                  </a:cubicBezTo>
                  <a:cubicBezTo>
                    <a:pt x="195039" y="257249"/>
                    <a:pt x="193923" y="261342"/>
                    <a:pt x="192434" y="265211"/>
                  </a:cubicBezTo>
                  <a:cubicBezTo>
                    <a:pt x="195411" y="263723"/>
                    <a:pt x="197495" y="260598"/>
                    <a:pt x="198685" y="255835"/>
                  </a:cubicBezTo>
                  <a:cubicBezTo>
                    <a:pt x="199876" y="251073"/>
                    <a:pt x="200471" y="247054"/>
                    <a:pt x="200471" y="243780"/>
                  </a:cubicBezTo>
                  <a:lnTo>
                    <a:pt x="200471" y="241548"/>
                  </a:lnTo>
                  <a:close/>
                  <a:moveTo>
                    <a:pt x="21877" y="206722"/>
                  </a:moveTo>
                  <a:cubicBezTo>
                    <a:pt x="19794" y="208210"/>
                    <a:pt x="17710" y="210517"/>
                    <a:pt x="15627" y="213642"/>
                  </a:cubicBezTo>
                  <a:cubicBezTo>
                    <a:pt x="13543" y="216768"/>
                    <a:pt x="12501" y="219521"/>
                    <a:pt x="12501" y="221902"/>
                  </a:cubicBezTo>
                  <a:lnTo>
                    <a:pt x="12501" y="222349"/>
                  </a:lnTo>
                  <a:cubicBezTo>
                    <a:pt x="14287" y="219968"/>
                    <a:pt x="16073" y="217438"/>
                    <a:pt x="17859" y="214759"/>
                  </a:cubicBezTo>
                  <a:cubicBezTo>
                    <a:pt x="19645" y="212080"/>
                    <a:pt x="20985" y="209401"/>
                    <a:pt x="21877" y="206722"/>
                  </a:cubicBezTo>
                  <a:close/>
                  <a:moveTo>
                    <a:pt x="148233" y="334416"/>
                  </a:moveTo>
                  <a:cubicBezTo>
                    <a:pt x="148828" y="335607"/>
                    <a:pt x="149870" y="336202"/>
                    <a:pt x="151358" y="336202"/>
                  </a:cubicBezTo>
                  <a:lnTo>
                    <a:pt x="153144" y="336202"/>
                  </a:lnTo>
                  <a:cubicBezTo>
                    <a:pt x="153739" y="336202"/>
                    <a:pt x="155302" y="335979"/>
                    <a:pt x="157832" y="335533"/>
                  </a:cubicBezTo>
                  <a:cubicBezTo>
                    <a:pt x="160362" y="335086"/>
                    <a:pt x="161925" y="334714"/>
                    <a:pt x="162520" y="334416"/>
                  </a:cubicBezTo>
                  <a:lnTo>
                    <a:pt x="148233" y="334416"/>
                  </a:ln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9" name="Freeform: Shape 378"/>
            <p:cNvSpPr/>
            <p:nvPr/>
          </p:nvSpPr>
          <p:spPr>
            <a:xfrm>
              <a:off x="1020017" y="3437131"/>
              <a:ext cx="428112" cy="511452"/>
            </a:xfrm>
            <a:custGeom>
              <a:avLst/>
              <a:gdLst/>
              <a:ahLst/>
              <a:cxnLst/>
              <a:rect l="l" t="t" r="r" b="b"/>
              <a:pathLst>
                <a:path w="276374" h="330176">
                  <a:moveTo>
                    <a:pt x="161628" y="224"/>
                  </a:moveTo>
                  <a:cubicBezTo>
                    <a:pt x="167581" y="-371"/>
                    <a:pt x="173087" y="224"/>
                    <a:pt x="178148" y="2010"/>
                  </a:cubicBezTo>
                  <a:cubicBezTo>
                    <a:pt x="183208" y="3796"/>
                    <a:pt x="188045" y="6177"/>
                    <a:pt x="192658" y="9154"/>
                  </a:cubicBezTo>
                  <a:cubicBezTo>
                    <a:pt x="197272" y="12130"/>
                    <a:pt x="201737" y="15404"/>
                    <a:pt x="206053" y="18976"/>
                  </a:cubicBezTo>
                  <a:cubicBezTo>
                    <a:pt x="210369" y="22548"/>
                    <a:pt x="214759" y="25822"/>
                    <a:pt x="219224" y="28799"/>
                  </a:cubicBezTo>
                  <a:cubicBezTo>
                    <a:pt x="223094" y="31478"/>
                    <a:pt x="227261" y="33785"/>
                    <a:pt x="231726" y="35720"/>
                  </a:cubicBezTo>
                  <a:cubicBezTo>
                    <a:pt x="236191" y="37654"/>
                    <a:pt x="240507" y="39961"/>
                    <a:pt x="244674" y="42640"/>
                  </a:cubicBezTo>
                  <a:cubicBezTo>
                    <a:pt x="256580" y="50677"/>
                    <a:pt x="264840" y="60276"/>
                    <a:pt x="269454" y="71438"/>
                  </a:cubicBezTo>
                  <a:cubicBezTo>
                    <a:pt x="274067" y="82600"/>
                    <a:pt x="276374" y="95028"/>
                    <a:pt x="276374" y="108720"/>
                  </a:cubicBezTo>
                  <a:cubicBezTo>
                    <a:pt x="276374" y="114673"/>
                    <a:pt x="275630" y="121668"/>
                    <a:pt x="274142" y="129705"/>
                  </a:cubicBezTo>
                  <a:cubicBezTo>
                    <a:pt x="272653" y="137741"/>
                    <a:pt x="270198" y="145555"/>
                    <a:pt x="266775" y="153145"/>
                  </a:cubicBezTo>
                  <a:cubicBezTo>
                    <a:pt x="263352" y="160735"/>
                    <a:pt x="258961" y="167135"/>
                    <a:pt x="253603" y="172344"/>
                  </a:cubicBezTo>
                  <a:cubicBezTo>
                    <a:pt x="248246" y="177553"/>
                    <a:pt x="241548" y="180157"/>
                    <a:pt x="233512" y="180157"/>
                  </a:cubicBezTo>
                  <a:lnTo>
                    <a:pt x="176808" y="180157"/>
                  </a:lnTo>
                  <a:cubicBezTo>
                    <a:pt x="166092" y="176585"/>
                    <a:pt x="154930" y="174353"/>
                    <a:pt x="143322" y="173460"/>
                  </a:cubicBezTo>
                  <a:cubicBezTo>
                    <a:pt x="131713" y="172567"/>
                    <a:pt x="120253" y="172121"/>
                    <a:pt x="108942" y="172121"/>
                  </a:cubicBezTo>
                  <a:cubicBezTo>
                    <a:pt x="104478" y="172121"/>
                    <a:pt x="100980" y="172046"/>
                    <a:pt x="98450" y="171897"/>
                  </a:cubicBezTo>
                  <a:cubicBezTo>
                    <a:pt x="95920" y="171748"/>
                    <a:pt x="92571" y="172418"/>
                    <a:pt x="88404" y="173906"/>
                  </a:cubicBezTo>
                  <a:cubicBezTo>
                    <a:pt x="87809" y="173906"/>
                    <a:pt x="87214" y="174204"/>
                    <a:pt x="86618" y="174799"/>
                  </a:cubicBezTo>
                  <a:cubicBezTo>
                    <a:pt x="86023" y="175097"/>
                    <a:pt x="85576" y="175246"/>
                    <a:pt x="85279" y="175246"/>
                  </a:cubicBezTo>
                  <a:lnTo>
                    <a:pt x="85279" y="228824"/>
                  </a:lnTo>
                  <a:cubicBezTo>
                    <a:pt x="85279" y="234480"/>
                    <a:pt x="87065" y="240358"/>
                    <a:pt x="90637" y="246460"/>
                  </a:cubicBezTo>
                  <a:cubicBezTo>
                    <a:pt x="94208" y="252562"/>
                    <a:pt x="98748" y="258218"/>
                    <a:pt x="104254" y="263427"/>
                  </a:cubicBezTo>
                  <a:cubicBezTo>
                    <a:pt x="109761" y="268636"/>
                    <a:pt x="115714" y="272877"/>
                    <a:pt x="122114" y="276151"/>
                  </a:cubicBezTo>
                  <a:cubicBezTo>
                    <a:pt x="128513" y="279426"/>
                    <a:pt x="134392" y="281063"/>
                    <a:pt x="139750" y="281063"/>
                  </a:cubicBezTo>
                  <a:cubicBezTo>
                    <a:pt x="142726" y="281063"/>
                    <a:pt x="146075" y="280393"/>
                    <a:pt x="149796" y="279054"/>
                  </a:cubicBezTo>
                  <a:cubicBezTo>
                    <a:pt x="153516" y="277714"/>
                    <a:pt x="156716" y="276300"/>
                    <a:pt x="159395" y="274812"/>
                  </a:cubicBezTo>
                  <a:cubicBezTo>
                    <a:pt x="160288" y="274514"/>
                    <a:pt x="161925" y="273696"/>
                    <a:pt x="164307" y="272356"/>
                  </a:cubicBezTo>
                  <a:cubicBezTo>
                    <a:pt x="166688" y="271017"/>
                    <a:pt x="169292" y="269603"/>
                    <a:pt x="172120" y="268115"/>
                  </a:cubicBezTo>
                  <a:cubicBezTo>
                    <a:pt x="174948" y="266626"/>
                    <a:pt x="177701" y="265138"/>
                    <a:pt x="180380" y="263650"/>
                  </a:cubicBezTo>
                  <a:cubicBezTo>
                    <a:pt x="183059" y="262162"/>
                    <a:pt x="184994" y="261120"/>
                    <a:pt x="186184" y="260524"/>
                  </a:cubicBezTo>
                  <a:cubicBezTo>
                    <a:pt x="186780" y="260227"/>
                    <a:pt x="187673" y="259706"/>
                    <a:pt x="188863" y="258962"/>
                  </a:cubicBezTo>
                  <a:cubicBezTo>
                    <a:pt x="190054" y="258218"/>
                    <a:pt x="190798" y="257697"/>
                    <a:pt x="191096" y="257399"/>
                  </a:cubicBezTo>
                  <a:lnTo>
                    <a:pt x="235298" y="213197"/>
                  </a:lnTo>
                  <a:cubicBezTo>
                    <a:pt x="235893" y="212602"/>
                    <a:pt x="237381" y="211709"/>
                    <a:pt x="239762" y="210518"/>
                  </a:cubicBezTo>
                  <a:cubicBezTo>
                    <a:pt x="242144" y="209328"/>
                    <a:pt x="243781" y="208583"/>
                    <a:pt x="244674" y="208286"/>
                  </a:cubicBezTo>
                  <a:cubicBezTo>
                    <a:pt x="247948" y="207690"/>
                    <a:pt x="251148" y="208063"/>
                    <a:pt x="254273" y="209402"/>
                  </a:cubicBezTo>
                  <a:cubicBezTo>
                    <a:pt x="257399" y="210741"/>
                    <a:pt x="260152" y="212751"/>
                    <a:pt x="262533" y="215430"/>
                  </a:cubicBezTo>
                  <a:cubicBezTo>
                    <a:pt x="264914" y="218108"/>
                    <a:pt x="266775" y="221011"/>
                    <a:pt x="268114" y="224136"/>
                  </a:cubicBezTo>
                  <a:cubicBezTo>
                    <a:pt x="269454" y="227261"/>
                    <a:pt x="270123" y="230312"/>
                    <a:pt x="270123" y="233289"/>
                  </a:cubicBezTo>
                  <a:cubicBezTo>
                    <a:pt x="270123" y="244600"/>
                    <a:pt x="266849" y="255390"/>
                    <a:pt x="260301" y="265659"/>
                  </a:cubicBezTo>
                  <a:cubicBezTo>
                    <a:pt x="253752" y="275928"/>
                    <a:pt x="246906" y="285230"/>
                    <a:pt x="239762" y="293564"/>
                  </a:cubicBezTo>
                  <a:cubicBezTo>
                    <a:pt x="237679" y="295946"/>
                    <a:pt x="235298" y="298029"/>
                    <a:pt x="232619" y="299815"/>
                  </a:cubicBezTo>
                  <a:cubicBezTo>
                    <a:pt x="229940" y="301601"/>
                    <a:pt x="227558" y="303685"/>
                    <a:pt x="225475" y="306066"/>
                  </a:cubicBezTo>
                  <a:cubicBezTo>
                    <a:pt x="214164" y="313805"/>
                    <a:pt x="203597" y="319758"/>
                    <a:pt x="193775" y="323925"/>
                  </a:cubicBezTo>
                  <a:cubicBezTo>
                    <a:pt x="183952" y="328092"/>
                    <a:pt x="172343" y="330176"/>
                    <a:pt x="158949" y="330176"/>
                  </a:cubicBezTo>
                  <a:cubicBezTo>
                    <a:pt x="152996" y="330176"/>
                    <a:pt x="146150" y="330027"/>
                    <a:pt x="138410" y="329730"/>
                  </a:cubicBezTo>
                  <a:cubicBezTo>
                    <a:pt x="130671" y="329432"/>
                    <a:pt x="124569" y="328985"/>
                    <a:pt x="120105" y="328390"/>
                  </a:cubicBezTo>
                  <a:cubicBezTo>
                    <a:pt x="113258" y="327497"/>
                    <a:pt x="106338" y="325190"/>
                    <a:pt x="99343" y="321470"/>
                  </a:cubicBezTo>
                  <a:cubicBezTo>
                    <a:pt x="92348" y="317749"/>
                    <a:pt x="86023" y="314251"/>
                    <a:pt x="80367" y="310977"/>
                  </a:cubicBezTo>
                  <a:cubicBezTo>
                    <a:pt x="67866" y="303536"/>
                    <a:pt x="57150" y="295276"/>
                    <a:pt x="48221" y="286197"/>
                  </a:cubicBezTo>
                  <a:cubicBezTo>
                    <a:pt x="39291" y="277119"/>
                    <a:pt x="32742" y="265436"/>
                    <a:pt x="28575" y="251148"/>
                  </a:cubicBezTo>
                  <a:cubicBezTo>
                    <a:pt x="27980" y="249958"/>
                    <a:pt x="27236" y="247651"/>
                    <a:pt x="26343" y="244228"/>
                  </a:cubicBezTo>
                  <a:cubicBezTo>
                    <a:pt x="25450" y="240805"/>
                    <a:pt x="24482" y="237233"/>
                    <a:pt x="23441" y="233512"/>
                  </a:cubicBezTo>
                  <a:cubicBezTo>
                    <a:pt x="22399" y="229791"/>
                    <a:pt x="21431" y="226294"/>
                    <a:pt x="20538" y="223020"/>
                  </a:cubicBezTo>
                  <a:cubicBezTo>
                    <a:pt x="19646" y="219746"/>
                    <a:pt x="19050" y="217513"/>
                    <a:pt x="18753" y="216322"/>
                  </a:cubicBezTo>
                  <a:cubicBezTo>
                    <a:pt x="17264" y="210072"/>
                    <a:pt x="16446" y="203449"/>
                    <a:pt x="16297" y="196454"/>
                  </a:cubicBezTo>
                  <a:cubicBezTo>
                    <a:pt x="16148" y="189459"/>
                    <a:pt x="15925" y="182985"/>
                    <a:pt x="15627" y="177032"/>
                  </a:cubicBezTo>
                  <a:cubicBezTo>
                    <a:pt x="12353" y="173162"/>
                    <a:pt x="8930" y="169218"/>
                    <a:pt x="5358" y="165200"/>
                  </a:cubicBezTo>
                  <a:cubicBezTo>
                    <a:pt x="1786" y="161182"/>
                    <a:pt x="0" y="156345"/>
                    <a:pt x="0" y="150689"/>
                  </a:cubicBezTo>
                  <a:cubicBezTo>
                    <a:pt x="0" y="146820"/>
                    <a:pt x="596" y="143546"/>
                    <a:pt x="1786" y="140867"/>
                  </a:cubicBezTo>
                  <a:cubicBezTo>
                    <a:pt x="2977" y="138188"/>
                    <a:pt x="4614" y="135732"/>
                    <a:pt x="6697" y="133500"/>
                  </a:cubicBezTo>
                  <a:cubicBezTo>
                    <a:pt x="8781" y="131267"/>
                    <a:pt x="11013" y="129184"/>
                    <a:pt x="13395" y="127249"/>
                  </a:cubicBezTo>
                  <a:cubicBezTo>
                    <a:pt x="15776" y="125314"/>
                    <a:pt x="18157" y="123007"/>
                    <a:pt x="20538" y="120328"/>
                  </a:cubicBezTo>
                  <a:cubicBezTo>
                    <a:pt x="24110" y="109315"/>
                    <a:pt x="27310" y="98302"/>
                    <a:pt x="30138" y="87288"/>
                  </a:cubicBezTo>
                  <a:cubicBezTo>
                    <a:pt x="32966" y="76275"/>
                    <a:pt x="37058" y="65708"/>
                    <a:pt x="42416" y="55588"/>
                  </a:cubicBezTo>
                  <a:cubicBezTo>
                    <a:pt x="48369" y="44872"/>
                    <a:pt x="55811" y="35943"/>
                    <a:pt x="64740" y="28799"/>
                  </a:cubicBezTo>
                  <a:cubicBezTo>
                    <a:pt x="73670" y="21655"/>
                    <a:pt x="83418" y="16000"/>
                    <a:pt x="93985" y="11833"/>
                  </a:cubicBezTo>
                  <a:cubicBezTo>
                    <a:pt x="104552" y="7665"/>
                    <a:pt x="115640" y="4689"/>
                    <a:pt x="127248" y="2903"/>
                  </a:cubicBezTo>
                  <a:cubicBezTo>
                    <a:pt x="138857" y="1117"/>
                    <a:pt x="150317" y="224"/>
                    <a:pt x="161628" y="224"/>
                  </a:cubicBezTo>
                  <a:close/>
                  <a:moveTo>
                    <a:pt x="140196" y="9600"/>
                  </a:moveTo>
                  <a:cubicBezTo>
                    <a:pt x="136922" y="9600"/>
                    <a:pt x="133797" y="10419"/>
                    <a:pt x="130820" y="12056"/>
                  </a:cubicBezTo>
                  <a:cubicBezTo>
                    <a:pt x="127844" y="13693"/>
                    <a:pt x="124718" y="14958"/>
                    <a:pt x="121444" y="15851"/>
                  </a:cubicBezTo>
                  <a:cubicBezTo>
                    <a:pt x="110431" y="18828"/>
                    <a:pt x="101055" y="21581"/>
                    <a:pt x="93315" y="24111"/>
                  </a:cubicBezTo>
                  <a:cubicBezTo>
                    <a:pt x="85576" y="26641"/>
                    <a:pt x="78805" y="29915"/>
                    <a:pt x="73000" y="33934"/>
                  </a:cubicBezTo>
                  <a:cubicBezTo>
                    <a:pt x="67196" y="37952"/>
                    <a:pt x="61913" y="43310"/>
                    <a:pt x="57150" y="50007"/>
                  </a:cubicBezTo>
                  <a:cubicBezTo>
                    <a:pt x="52388" y="56704"/>
                    <a:pt x="47476" y="65857"/>
                    <a:pt x="42416" y="77466"/>
                  </a:cubicBezTo>
                  <a:cubicBezTo>
                    <a:pt x="40928" y="81335"/>
                    <a:pt x="39737" y="85428"/>
                    <a:pt x="38844" y="89744"/>
                  </a:cubicBezTo>
                  <a:cubicBezTo>
                    <a:pt x="37951" y="94060"/>
                    <a:pt x="37133" y="98376"/>
                    <a:pt x="36389" y="102692"/>
                  </a:cubicBezTo>
                  <a:cubicBezTo>
                    <a:pt x="35645" y="107008"/>
                    <a:pt x="34677" y="111175"/>
                    <a:pt x="33487" y="115194"/>
                  </a:cubicBezTo>
                  <a:cubicBezTo>
                    <a:pt x="32296" y="119212"/>
                    <a:pt x="30659" y="123007"/>
                    <a:pt x="28575" y="126579"/>
                  </a:cubicBezTo>
                  <a:cubicBezTo>
                    <a:pt x="27087" y="128663"/>
                    <a:pt x="25301" y="130300"/>
                    <a:pt x="23217" y="131490"/>
                  </a:cubicBezTo>
                  <a:cubicBezTo>
                    <a:pt x="21134" y="132681"/>
                    <a:pt x="19199" y="133872"/>
                    <a:pt x="17413" y="135062"/>
                  </a:cubicBezTo>
                  <a:cubicBezTo>
                    <a:pt x="15627" y="136253"/>
                    <a:pt x="14064" y="137667"/>
                    <a:pt x="12725" y="139304"/>
                  </a:cubicBezTo>
                  <a:cubicBezTo>
                    <a:pt x="11386" y="140941"/>
                    <a:pt x="10716" y="143248"/>
                    <a:pt x="10716" y="146224"/>
                  </a:cubicBezTo>
                  <a:cubicBezTo>
                    <a:pt x="10716" y="149201"/>
                    <a:pt x="11460" y="151880"/>
                    <a:pt x="12948" y="154261"/>
                  </a:cubicBezTo>
                  <a:cubicBezTo>
                    <a:pt x="14437" y="156642"/>
                    <a:pt x="16297" y="158800"/>
                    <a:pt x="18529" y="160735"/>
                  </a:cubicBezTo>
                  <a:cubicBezTo>
                    <a:pt x="20762" y="162670"/>
                    <a:pt x="23069" y="164530"/>
                    <a:pt x="25450" y="166316"/>
                  </a:cubicBezTo>
                  <a:cubicBezTo>
                    <a:pt x="27831" y="168102"/>
                    <a:pt x="29915" y="170037"/>
                    <a:pt x="31701" y="172121"/>
                  </a:cubicBezTo>
                  <a:cubicBezTo>
                    <a:pt x="32594" y="177776"/>
                    <a:pt x="32891" y="183506"/>
                    <a:pt x="32594" y="189310"/>
                  </a:cubicBezTo>
                  <a:cubicBezTo>
                    <a:pt x="32296" y="195114"/>
                    <a:pt x="31998" y="200919"/>
                    <a:pt x="31701" y="206723"/>
                  </a:cubicBezTo>
                  <a:cubicBezTo>
                    <a:pt x="31403" y="212527"/>
                    <a:pt x="31403" y="218183"/>
                    <a:pt x="31701" y="223689"/>
                  </a:cubicBezTo>
                  <a:cubicBezTo>
                    <a:pt x="31998" y="229196"/>
                    <a:pt x="33040" y="234628"/>
                    <a:pt x="34826" y="239986"/>
                  </a:cubicBezTo>
                  <a:cubicBezTo>
                    <a:pt x="37803" y="248916"/>
                    <a:pt x="43086" y="258218"/>
                    <a:pt x="50676" y="267891"/>
                  </a:cubicBezTo>
                  <a:cubicBezTo>
                    <a:pt x="58266" y="277565"/>
                    <a:pt x="66898" y="286272"/>
                    <a:pt x="76572" y="294011"/>
                  </a:cubicBezTo>
                  <a:cubicBezTo>
                    <a:pt x="86246" y="301750"/>
                    <a:pt x="96590" y="308149"/>
                    <a:pt x="107603" y="313210"/>
                  </a:cubicBezTo>
                  <a:cubicBezTo>
                    <a:pt x="118616" y="318270"/>
                    <a:pt x="129034" y="320800"/>
                    <a:pt x="138857" y="320800"/>
                  </a:cubicBezTo>
                  <a:cubicBezTo>
                    <a:pt x="139750" y="320800"/>
                    <a:pt x="141238" y="320800"/>
                    <a:pt x="143322" y="320800"/>
                  </a:cubicBezTo>
                  <a:cubicBezTo>
                    <a:pt x="145405" y="320800"/>
                    <a:pt x="146596" y="320651"/>
                    <a:pt x="146894" y="320353"/>
                  </a:cubicBezTo>
                  <a:lnTo>
                    <a:pt x="201811" y="306066"/>
                  </a:lnTo>
                  <a:cubicBezTo>
                    <a:pt x="207764" y="304578"/>
                    <a:pt x="214164" y="301527"/>
                    <a:pt x="221010" y="296913"/>
                  </a:cubicBezTo>
                  <a:cubicBezTo>
                    <a:pt x="227856" y="292299"/>
                    <a:pt x="234181" y="286867"/>
                    <a:pt x="239986" y="280616"/>
                  </a:cubicBezTo>
                  <a:cubicBezTo>
                    <a:pt x="245790" y="274365"/>
                    <a:pt x="250627" y="267743"/>
                    <a:pt x="254496" y="260748"/>
                  </a:cubicBezTo>
                  <a:cubicBezTo>
                    <a:pt x="258366" y="253753"/>
                    <a:pt x="260301" y="247130"/>
                    <a:pt x="260301" y="240879"/>
                  </a:cubicBezTo>
                  <a:cubicBezTo>
                    <a:pt x="260301" y="236117"/>
                    <a:pt x="259259" y="232842"/>
                    <a:pt x="257175" y="231056"/>
                  </a:cubicBezTo>
                  <a:cubicBezTo>
                    <a:pt x="255092" y="229271"/>
                    <a:pt x="251966" y="227485"/>
                    <a:pt x="247799" y="225699"/>
                  </a:cubicBezTo>
                  <a:cubicBezTo>
                    <a:pt x="242144" y="228080"/>
                    <a:pt x="236116" y="230833"/>
                    <a:pt x="229716" y="233959"/>
                  </a:cubicBezTo>
                  <a:cubicBezTo>
                    <a:pt x="223317" y="237084"/>
                    <a:pt x="218331" y="241177"/>
                    <a:pt x="214759" y="246237"/>
                  </a:cubicBezTo>
                  <a:cubicBezTo>
                    <a:pt x="211485" y="250702"/>
                    <a:pt x="208136" y="255464"/>
                    <a:pt x="204713" y="260524"/>
                  </a:cubicBezTo>
                  <a:cubicBezTo>
                    <a:pt x="201290" y="265585"/>
                    <a:pt x="197570" y="270198"/>
                    <a:pt x="193551" y="274365"/>
                  </a:cubicBezTo>
                  <a:cubicBezTo>
                    <a:pt x="189533" y="278533"/>
                    <a:pt x="184994" y="282030"/>
                    <a:pt x="179933" y="284858"/>
                  </a:cubicBezTo>
                  <a:cubicBezTo>
                    <a:pt x="174873" y="287686"/>
                    <a:pt x="169069" y="289099"/>
                    <a:pt x="162521" y="289099"/>
                  </a:cubicBezTo>
                  <a:lnTo>
                    <a:pt x="126355" y="289099"/>
                  </a:lnTo>
                  <a:cubicBezTo>
                    <a:pt x="126058" y="289099"/>
                    <a:pt x="125090" y="288876"/>
                    <a:pt x="123453" y="288430"/>
                  </a:cubicBezTo>
                  <a:cubicBezTo>
                    <a:pt x="121816" y="287983"/>
                    <a:pt x="120700" y="287611"/>
                    <a:pt x="120105" y="287314"/>
                  </a:cubicBezTo>
                  <a:cubicBezTo>
                    <a:pt x="119509" y="287016"/>
                    <a:pt x="118616" y="286718"/>
                    <a:pt x="117426" y="286421"/>
                  </a:cubicBezTo>
                  <a:cubicBezTo>
                    <a:pt x="116235" y="286123"/>
                    <a:pt x="115491" y="285974"/>
                    <a:pt x="115193" y="285974"/>
                  </a:cubicBezTo>
                  <a:cubicBezTo>
                    <a:pt x="107157" y="282105"/>
                    <a:pt x="100757" y="277416"/>
                    <a:pt x="95994" y="271910"/>
                  </a:cubicBezTo>
                  <a:cubicBezTo>
                    <a:pt x="91232" y="266403"/>
                    <a:pt x="87288" y="260450"/>
                    <a:pt x="84163" y="254050"/>
                  </a:cubicBezTo>
                  <a:cubicBezTo>
                    <a:pt x="81037" y="247651"/>
                    <a:pt x="78433" y="240730"/>
                    <a:pt x="76349" y="233289"/>
                  </a:cubicBezTo>
                  <a:cubicBezTo>
                    <a:pt x="74265" y="225847"/>
                    <a:pt x="71884" y="218108"/>
                    <a:pt x="69205" y="210072"/>
                  </a:cubicBezTo>
                  <a:cubicBezTo>
                    <a:pt x="69801" y="206500"/>
                    <a:pt x="69726" y="202258"/>
                    <a:pt x="68982" y="197347"/>
                  </a:cubicBezTo>
                  <a:cubicBezTo>
                    <a:pt x="68238" y="192436"/>
                    <a:pt x="67866" y="188194"/>
                    <a:pt x="67866" y="184622"/>
                  </a:cubicBezTo>
                  <a:lnTo>
                    <a:pt x="67866" y="170781"/>
                  </a:lnTo>
                  <a:cubicBezTo>
                    <a:pt x="67866" y="170186"/>
                    <a:pt x="68015" y="169516"/>
                    <a:pt x="68312" y="168772"/>
                  </a:cubicBezTo>
                  <a:cubicBezTo>
                    <a:pt x="68610" y="168028"/>
                    <a:pt x="68908" y="167656"/>
                    <a:pt x="69205" y="167656"/>
                  </a:cubicBezTo>
                  <a:cubicBezTo>
                    <a:pt x="73372" y="164084"/>
                    <a:pt x="78954" y="161851"/>
                    <a:pt x="85948" y="160958"/>
                  </a:cubicBezTo>
                  <a:cubicBezTo>
                    <a:pt x="92943" y="160065"/>
                    <a:pt x="98673" y="159619"/>
                    <a:pt x="103138" y="159619"/>
                  </a:cubicBezTo>
                  <a:cubicBezTo>
                    <a:pt x="109687" y="159619"/>
                    <a:pt x="116161" y="160438"/>
                    <a:pt x="122560" y="162075"/>
                  </a:cubicBezTo>
                  <a:cubicBezTo>
                    <a:pt x="128960" y="163712"/>
                    <a:pt x="135434" y="164530"/>
                    <a:pt x="141982" y="164530"/>
                  </a:cubicBezTo>
                  <a:cubicBezTo>
                    <a:pt x="147638" y="164530"/>
                    <a:pt x="153144" y="163935"/>
                    <a:pt x="158502" y="162744"/>
                  </a:cubicBezTo>
                  <a:cubicBezTo>
                    <a:pt x="163860" y="161554"/>
                    <a:pt x="169367" y="160958"/>
                    <a:pt x="175022" y="160958"/>
                  </a:cubicBezTo>
                  <a:cubicBezTo>
                    <a:pt x="181571" y="160958"/>
                    <a:pt x="187970" y="162075"/>
                    <a:pt x="194221" y="164307"/>
                  </a:cubicBezTo>
                  <a:cubicBezTo>
                    <a:pt x="200472" y="166540"/>
                    <a:pt x="206871" y="167656"/>
                    <a:pt x="213420" y="167656"/>
                  </a:cubicBezTo>
                  <a:cubicBezTo>
                    <a:pt x="219671" y="167656"/>
                    <a:pt x="225996" y="165870"/>
                    <a:pt x="232395" y="162298"/>
                  </a:cubicBezTo>
                  <a:cubicBezTo>
                    <a:pt x="238795" y="158726"/>
                    <a:pt x="244599" y="154261"/>
                    <a:pt x="249808" y="148903"/>
                  </a:cubicBezTo>
                  <a:cubicBezTo>
                    <a:pt x="255017" y="143546"/>
                    <a:pt x="259184" y="137518"/>
                    <a:pt x="262310" y="130821"/>
                  </a:cubicBezTo>
                  <a:cubicBezTo>
                    <a:pt x="265435" y="124123"/>
                    <a:pt x="266998" y="117649"/>
                    <a:pt x="266998" y="111399"/>
                  </a:cubicBezTo>
                  <a:cubicBezTo>
                    <a:pt x="266998" y="104850"/>
                    <a:pt x="265733" y="98823"/>
                    <a:pt x="263203" y="93316"/>
                  </a:cubicBezTo>
                  <a:cubicBezTo>
                    <a:pt x="260673" y="87809"/>
                    <a:pt x="257473" y="82600"/>
                    <a:pt x="253603" y="77689"/>
                  </a:cubicBezTo>
                  <a:cubicBezTo>
                    <a:pt x="249734" y="72778"/>
                    <a:pt x="245492" y="68090"/>
                    <a:pt x="240879" y="63625"/>
                  </a:cubicBezTo>
                  <a:cubicBezTo>
                    <a:pt x="236265" y="59160"/>
                    <a:pt x="231726" y="54844"/>
                    <a:pt x="227261" y="50677"/>
                  </a:cubicBezTo>
                  <a:cubicBezTo>
                    <a:pt x="222796" y="46510"/>
                    <a:pt x="218406" y="42417"/>
                    <a:pt x="214090" y="38398"/>
                  </a:cubicBezTo>
                  <a:cubicBezTo>
                    <a:pt x="209774" y="34380"/>
                    <a:pt x="204639" y="31180"/>
                    <a:pt x="198686" y="28799"/>
                  </a:cubicBezTo>
                  <a:cubicBezTo>
                    <a:pt x="196305" y="27906"/>
                    <a:pt x="193030" y="26567"/>
                    <a:pt x="188863" y="24781"/>
                  </a:cubicBezTo>
                  <a:cubicBezTo>
                    <a:pt x="184696" y="22995"/>
                    <a:pt x="180454" y="21283"/>
                    <a:pt x="176138" y="19646"/>
                  </a:cubicBezTo>
                  <a:cubicBezTo>
                    <a:pt x="171822" y="18009"/>
                    <a:pt x="167878" y="16521"/>
                    <a:pt x="164307" y="15181"/>
                  </a:cubicBezTo>
                  <a:cubicBezTo>
                    <a:pt x="160735" y="13842"/>
                    <a:pt x="158502" y="13023"/>
                    <a:pt x="157609" y="12726"/>
                  </a:cubicBezTo>
                  <a:cubicBezTo>
                    <a:pt x="152251" y="10642"/>
                    <a:pt x="146447" y="9600"/>
                    <a:pt x="140196" y="9600"/>
                  </a:cubicBezTo>
                  <a:close/>
                  <a:moveTo>
                    <a:pt x="265212" y="140420"/>
                  </a:moveTo>
                  <a:cubicBezTo>
                    <a:pt x="259259" y="145480"/>
                    <a:pt x="253827" y="150987"/>
                    <a:pt x="248915" y="156940"/>
                  </a:cubicBezTo>
                  <a:cubicBezTo>
                    <a:pt x="244004" y="162893"/>
                    <a:pt x="238274" y="167953"/>
                    <a:pt x="231726" y="172121"/>
                  </a:cubicBezTo>
                  <a:lnTo>
                    <a:pt x="230833" y="173014"/>
                  </a:lnTo>
                  <a:cubicBezTo>
                    <a:pt x="230535" y="173311"/>
                    <a:pt x="230386" y="173609"/>
                    <a:pt x="230386" y="173906"/>
                  </a:cubicBezTo>
                  <a:cubicBezTo>
                    <a:pt x="240209" y="171525"/>
                    <a:pt x="247650" y="167730"/>
                    <a:pt x="252710" y="162521"/>
                  </a:cubicBezTo>
                  <a:cubicBezTo>
                    <a:pt x="257771" y="157312"/>
                    <a:pt x="261938" y="149945"/>
                    <a:pt x="265212" y="140420"/>
                  </a:cubicBezTo>
                  <a:close/>
                  <a:moveTo>
                    <a:pt x="77242" y="172121"/>
                  </a:moveTo>
                  <a:lnTo>
                    <a:pt x="75903" y="173906"/>
                  </a:lnTo>
                  <a:cubicBezTo>
                    <a:pt x="75605" y="174204"/>
                    <a:pt x="75456" y="175320"/>
                    <a:pt x="75456" y="177255"/>
                  </a:cubicBezTo>
                  <a:cubicBezTo>
                    <a:pt x="75456" y="179190"/>
                    <a:pt x="75456" y="180753"/>
                    <a:pt x="75456" y="181943"/>
                  </a:cubicBezTo>
                  <a:cubicBezTo>
                    <a:pt x="75456" y="183431"/>
                    <a:pt x="75382" y="186110"/>
                    <a:pt x="75233" y="189980"/>
                  </a:cubicBezTo>
                  <a:cubicBezTo>
                    <a:pt x="75084" y="193849"/>
                    <a:pt x="75754" y="196826"/>
                    <a:pt x="77242" y="198910"/>
                  </a:cubicBezTo>
                  <a:lnTo>
                    <a:pt x="77242" y="172121"/>
                  </a:lnTo>
                  <a:close/>
                  <a:moveTo>
                    <a:pt x="192435" y="317228"/>
                  </a:moveTo>
                  <a:cubicBezTo>
                    <a:pt x="191244" y="317228"/>
                    <a:pt x="189533" y="317377"/>
                    <a:pt x="187300" y="317674"/>
                  </a:cubicBezTo>
                  <a:cubicBezTo>
                    <a:pt x="185068" y="317972"/>
                    <a:pt x="182761" y="318344"/>
                    <a:pt x="180380" y="318791"/>
                  </a:cubicBezTo>
                  <a:cubicBezTo>
                    <a:pt x="177999" y="319237"/>
                    <a:pt x="175841" y="319832"/>
                    <a:pt x="173906" y="320577"/>
                  </a:cubicBezTo>
                  <a:cubicBezTo>
                    <a:pt x="171971" y="321321"/>
                    <a:pt x="170855" y="322288"/>
                    <a:pt x="170557" y="323479"/>
                  </a:cubicBezTo>
                  <a:lnTo>
                    <a:pt x="171004" y="323479"/>
                  </a:lnTo>
                  <a:cubicBezTo>
                    <a:pt x="173980" y="323479"/>
                    <a:pt x="177850" y="322735"/>
                    <a:pt x="182612" y="321246"/>
                  </a:cubicBezTo>
                  <a:cubicBezTo>
                    <a:pt x="187375" y="319758"/>
                    <a:pt x="191244" y="318419"/>
                    <a:pt x="194221" y="317228"/>
                  </a:cubicBezTo>
                  <a:lnTo>
                    <a:pt x="192435" y="317228"/>
                  </a:lnTo>
                  <a:close/>
                  <a:moveTo>
                    <a:pt x="23217" y="173906"/>
                  </a:moveTo>
                  <a:cubicBezTo>
                    <a:pt x="23217" y="174799"/>
                    <a:pt x="23292" y="177106"/>
                    <a:pt x="23441" y="180827"/>
                  </a:cubicBezTo>
                  <a:cubicBezTo>
                    <a:pt x="23589" y="184548"/>
                    <a:pt x="23664" y="186855"/>
                    <a:pt x="23664" y="187747"/>
                  </a:cubicBezTo>
                  <a:cubicBezTo>
                    <a:pt x="23664" y="190129"/>
                    <a:pt x="23887" y="193105"/>
                    <a:pt x="24334" y="196677"/>
                  </a:cubicBezTo>
                  <a:cubicBezTo>
                    <a:pt x="24780" y="200249"/>
                    <a:pt x="25152" y="202035"/>
                    <a:pt x="25450" y="202035"/>
                  </a:cubicBezTo>
                  <a:lnTo>
                    <a:pt x="27236" y="202035"/>
                  </a:lnTo>
                  <a:cubicBezTo>
                    <a:pt x="27236" y="201440"/>
                    <a:pt x="27236" y="200175"/>
                    <a:pt x="27236" y="198240"/>
                  </a:cubicBezTo>
                  <a:cubicBezTo>
                    <a:pt x="27236" y="196305"/>
                    <a:pt x="27161" y="194222"/>
                    <a:pt x="27013" y="191989"/>
                  </a:cubicBezTo>
                  <a:cubicBezTo>
                    <a:pt x="26864" y="189757"/>
                    <a:pt x="26789" y="187673"/>
                    <a:pt x="26789" y="185738"/>
                  </a:cubicBezTo>
                  <a:cubicBezTo>
                    <a:pt x="26789" y="183804"/>
                    <a:pt x="26789" y="182390"/>
                    <a:pt x="26789" y="181497"/>
                  </a:cubicBezTo>
                  <a:cubicBezTo>
                    <a:pt x="26789" y="180901"/>
                    <a:pt x="26492" y="179413"/>
                    <a:pt x="25896" y="177032"/>
                  </a:cubicBezTo>
                  <a:cubicBezTo>
                    <a:pt x="25599" y="175841"/>
                    <a:pt x="25450" y="174799"/>
                    <a:pt x="25450" y="173906"/>
                  </a:cubicBezTo>
                  <a:lnTo>
                    <a:pt x="23217" y="173906"/>
                  </a:lnTo>
                  <a:close/>
                  <a:moveTo>
                    <a:pt x="249139" y="217662"/>
                  </a:moveTo>
                  <a:cubicBezTo>
                    <a:pt x="247650" y="217662"/>
                    <a:pt x="246236" y="217885"/>
                    <a:pt x="244897" y="218332"/>
                  </a:cubicBezTo>
                  <a:cubicBezTo>
                    <a:pt x="243557" y="218778"/>
                    <a:pt x="242441" y="219746"/>
                    <a:pt x="241548" y="221234"/>
                  </a:cubicBezTo>
                  <a:lnTo>
                    <a:pt x="241995" y="221234"/>
                  </a:lnTo>
                  <a:lnTo>
                    <a:pt x="242888" y="221234"/>
                  </a:lnTo>
                  <a:cubicBezTo>
                    <a:pt x="243483" y="221234"/>
                    <a:pt x="244674" y="220936"/>
                    <a:pt x="246460" y="220341"/>
                  </a:cubicBezTo>
                  <a:lnTo>
                    <a:pt x="249139" y="219448"/>
                  </a:lnTo>
                  <a:lnTo>
                    <a:pt x="249139" y="217662"/>
                  </a:lnTo>
                  <a:close/>
                  <a:moveTo>
                    <a:pt x="197346" y="262310"/>
                  </a:moveTo>
                  <a:cubicBezTo>
                    <a:pt x="190203" y="267073"/>
                    <a:pt x="184101" y="270645"/>
                    <a:pt x="179041" y="273026"/>
                  </a:cubicBezTo>
                  <a:cubicBezTo>
                    <a:pt x="173980" y="275407"/>
                    <a:pt x="167878" y="278533"/>
                    <a:pt x="160735" y="282402"/>
                  </a:cubicBezTo>
                  <a:lnTo>
                    <a:pt x="161628" y="282402"/>
                  </a:lnTo>
                  <a:cubicBezTo>
                    <a:pt x="168474" y="282402"/>
                    <a:pt x="175097" y="280319"/>
                    <a:pt x="181496" y="276151"/>
                  </a:cubicBezTo>
                  <a:cubicBezTo>
                    <a:pt x="187896" y="271984"/>
                    <a:pt x="193179" y="267371"/>
                    <a:pt x="197346" y="262310"/>
                  </a:cubicBezTo>
                  <a:close/>
                  <a:moveTo>
                    <a:pt x="170557" y="172121"/>
                  </a:moveTo>
                  <a:cubicBezTo>
                    <a:pt x="173832" y="173014"/>
                    <a:pt x="176362" y="173534"/>
                    <a:pt x="178148" y="173683"/>
                  </a:cubicBezTo>
                  <a:cubicBezTo>
                    <a:pt x="179933" y="173832"/>
                    <a:pt x="182315" y="173906"/>
                    <a:pt x="185291" y="173906"/>
                  </a:cubicBezTo>
                  <a:lnTo>
                    <a:pt x="191096" y="173906"/>
                  </a:lnTo>
                  <a:cubicBezTo>
                    <a:pt x="187524" y="173014"/>
                    <a:pt x="184770" y="172493"/>
                    <a:pt x="182836" y="172344"/>
                  </a:cubicBezTo>
                  <a:cubicBezTo>
                    <a:pt x="180901" y="172195"/>
                    <a:pt x="178296" y="172121"/>
                    <a:pt x="175022" y="172121"/>
                  </a:cubicBezTo>
                  <a:lnTo>
                    <a:pt x="170557" y="172121"/>
                  </a:ln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0" name="Freeform: Shape 379"/>
            <p:cNvSpPr/>
            <p:nvPr/>
          </p:nvSpPr>
          <p:spPr>
            <a:xfrm>
              <a:off x="1496311" y="3437480"/>
              <a:ext cx="408745" cy="520788"/>
            </a:xfrm>
            <a:custGeom>
              <a:avLst/>
              <a:gdLst/>
              <a:ahLst/>
              <a:cxnLst/>
              <a:rect l="l" t="t" r="r" b="b"/>
              <a:pathLst>
                <a:path w="263872" h="336203">
                  <a:moveTo>
                    <a:pt x="139750" y="0"/>
                  </a:moveTo>
                  <a:cubicBezTo>
                    <a:pt x="159693" y="0"/>
                    <a:pt x="177775" y="3125"/>
                    <a:pt x="193998" y="9376"/>
                  </a:cubicBezTo>
                  <a:cubicBezTo>
                    <a:pt x="210220" y="15627"/>
                    <a:pt x="223540" y="27831"/>
                    <a:pt x="233958" y="45988"/>
                  </a:cubicBezTo>
                  <a:cubicBezTo>
                    <a:pt x="239911" y="56704"/>
                    <a:pt x="243185" y="67866"/>
                    <a:pt x="243781" y="79474"/>
                  </a:cubicBezTo>
                  <a:cubicBezTo>
                    <a:pt x="244376" y="91083"/>
                    <a:pt x="244674" y="103138"/>
                    <a:pt x="244674" y="115639"/>
                  </a:cubicBezTo>
                  <a:lnTo>
                    <a:pt x="244674" y="120104"/>
                  </a:lnTo>
                  <a:cubicBezTo>
                    <a:pt x="244674" y="120700"/>
                    <a:pt x="244450" y="122783"/>
                    <a:pt x="244004" y="126355"/>
                  </a:cubicBezTo>
                  <a:cubicBezTo>
                    <a:pt x="243557" y="129927"/>
                    <a:pt x="243334" y="132011"/>
                    <a:pt x="243334" y="132606"/>
                  </a:cubicBezTo>
                  <a:cubicBezTo>
                    <a:pt x="243334" y="134094"/>
                    <a:pt x="243334" y="137666"/>
                    <a:pt x="243334" y="143322"/>
                  </a:cubicBezTo>
                  <a:cubicBezTo>
                    <a:pt x="243334" y="148977"/>
                    <a:pt x="243334" y="155153"/>
                    <a:pt x="243334" y="161851"/>
                  </a:cubicBezTo>
                  <a:cubicBezTo>
                    <a:pt x="243334" y="168548"/>
                    <a:pt x="243334" y="174724"/>
                    <a:pt x="243334" y="180380"/>
                  </a:cubicBezTo>
                  <a:cubicBezTo>
                    <a:pt x="243334" y="186035"/>
                    <a:pt x="243334" y="189607"/>
                    <a:pt x="243334" y="191095"/>
                  </a:cubicBezTo>
                  <a:cubicBezTo>
                    <a:pt x="242739" y="199727"/>
                    <a:pt x="241474" y="208285"/>
                    <a:pt x="239539" y="216768"/>
                  </a:cubicBezTo>
                  <a:cubicBezTo>
                    <a:pt x="237604" y="225251"/>
                    <a:pt x="236637" y="233809"/>
                    <a:pt x="236637" y="242441"/>
                  </a:cubicBezTo>
                  <a:cubicBezTo>
                    <a:pt x="236637" y="252859"/>
                    <a:pt x="239465" y="262310"/>
                    <a:pt x="245120" y="270793"/>
                  </a:cubicBezTo>
                  <a:cubicBezTo>
                    <a:pt x="250776" y="279276"/>
                    <a:pt x="257026" y="287387"/>
                    <a:pt x="263872" y="295126"/>
                  </a:cubicBezTo>
                  <a:lnTo>
                    <a:pt x="263872" y="302270"/>
                  </a:lnTo>
                  <a:cubicBezTo>
                    <a:pt x="263872" y="310307"/>
                    <a:pt x="261938" y="317227"/>
                    <a:pt x="258068" y="323032"/>
                  </a:cubicBezTo>
                  <a:cubicBezTo>
                    <a:pt x="254199" y="328836"/>
                    <a:pt x="247948" y="331738"/>
                    <a:pt x="239316" y="331738"/>
                  </a:cubicBezTo>
                  <a:cubicBezTo>
                    <a:pt x="234553" y="331738"/>
                    <a:pt x="230833" y="330622"/>
                    <a:pt x="228154" y="328389"/>
                  </a:cubicBezTo>
                  <a:cubicBezTo>
                    <a:pt x="225475" y="326157"/>
                    <a:pt x="222052" y="323999"/>
                    <a:pt x="217885" y="321915"/>
                  </a:cubicBezTo>
                  <a:cubicBezTo>
                    <a:pt x="215801" y="321022"/>
                    <a:pt x="213048" y="319683"/>
                    <a:pt x="209625" y="317897"/>
                  </a:cubicBezTo>
                  <a:cubicBezTo>
                    <a:pt x="206202" y="316111"/>
                    <a:pt x="202630" y="314325"/>
                    <a:pt x="198909" y="312539"/>
                  </a:cubicBezTo>
                  <a:cubicBezTo>
                    <a:pt x="195188" y="310753"/>
                    <a:pt x="191542" y="309265"/>
                    <a:pt x="187970" y="308074"/>
                  </a:cubicBezTo>
                  <a:cubicBezTo>
                    <a:pt x="184398" y="306884"/>
                    <a:pt x="181571" y="306288"/>
                    <a:pt x="179487" y="306288"/>
                  </a:cubicBezTo>
                  <a:cubicBezTo>
                    <a:pt x="178892" y="306288"/>
                    <a:pt x="177850" y="307107"/>
                    <a:pt x="176362" y="308744"/>
                  </a:cubicBezTo>
                  <a:cubicBezTo>
                    <a:pt x="174873" y="310381"/>
                    <a:pt x="173236" y="312316"/>
                    <a:pt x="171450" y="314548"/>
                  </a:cubicBezTo>
                  <a:cubicBezTo>
                    <a:pt x="169664" y="316781"/>
                    <a:pt x="167953" y="318939"/>
                    <a:pt x="166316" y="321022"/>
                  </a:cubicBezTo>
                  <a:cubicBezTo>
                    <a:pt x="164679" y="323106"/>
                    <a:pt x="163413" y="324445"/>
                    <a:pt x="162521" y="325041"/>
                  </a:cubicBezTo>
                  <a:cubicBezTo>
                    <a:pt x="153293" y="332482"/>
                    <a:pt x="142726" y="336203"/>
                    <a:pt x="130820" y="336203"/>
                  </a:cubicBezTo>
                  <a:lnTo>
                    <a:pt x="128141" y="336203"/>
                  </a:lnTo>
                  <a:cubicBezTo>
                    <a:pt x="120997" y="335310"/>
                    <a:pt x="112365" y="334342"/>
                    <a:pt x="102245" y="333301"/>
                  </a:cubicBezTo>
                  <a:cubicBezTo>
                    <a:pt x="92125" y="332259"/>
                    <a:pt x="83344" y="330547"/>
                    <a:pt x="75903" y="328166"/>
                  </a:cubicBezTo>
                  <a:cubicBezTo>
                    <a:pt x="63699" y="324297"/>
                    <a:pt x="52834" y="319534"/>
                    <a:pt x="43309" y="313879"/>
                  </a:cubicBezTo>
                  <a:cubicBezTo>
                    <a:pt x="33784" y="308223"/>
                    <a:pt x="25822" y="301526"/>
                    <a:pt x="19422" y="293787"/>
                  </a:cubicBezTo>
                  <a:cubicBezTo>
                    <a:pt x="13023" y="286048"/>
                    <a:pt x="8186" y="277118"/>
                    <a:pt x="4912" y="266998"/>
                  </a:cubicBezTo>
                  <a:cubicBezTo>
                    <a:pt x="1637" y="256877"/>
                    <a:pt x="0" y="245269"/>
                    <a:pt x="0" y="232172"/>
                  </a:cubicBezTo>
                  <a:cubicBezTo>
                    <a:pt x="0" y="231279"/>
                    <a:pt x="0" y="229940"/>
                    <a:pt x="0" y="228154"/>
                  </a:cubicBezTo>
                  <a:cubicBezTo>
                    <a:pt x="0" y="226368"/>
                    <a:pt x="75" y="224507"/>
                    <a:pt x="223" y="222573"/>
                  </a:cubicBezTo>
                  <a:cubicBezTo>
                    <a:pt x="372" y="220638"/>
                    <a:pt x="447" y="218777"/>
                    <a:pt x="447" y="216991"/>
                  </a:cubicBezTo>
                  <a:cubicBezTo>
                    <a:pt x="447" y="215206"/>
                    <a:pt x="447" y="213866"/>
                    <a:pt x="447" y="212973"/>
                  </a:cubicBezTo>
                  <a:cubicBezTo>
                    <a:pt x="2828" y="209699"/>
                    <a:pt x="4316" y="205234"/>
                    <a:pt x="4912" y="199579"/>
                  </a:cubicBezTo>
                  <a:cubicBezTo>
                    <a:pt x="5507" y="193923"/>
                    <a:pt x="6549" y="189012"/>
                    <a:pt x="8037" y="184845"/>
                  </a:cubicBezTo>
                  <a:cubicBezTo>
                    <a:pt x="8930" y="182166"/>
                    <a:pt x="10344" y="179933"/>
                    <a:pt x="12278" y="178147"/>
                  </a:cubicBezTo>
                  <a:cubicBezTo>
                    <a:pt x="14213" y="176361"/>
                    <a:pt x="15925" y="174427"/>
                    <a:pt x="17413" y="172343"/>
                  </a:cubicBezTo>
                  <a:cubicBezTo>
                    <a:pt x="22473" y="166390"/>
                    <a:pt x="26640" y="161925"/>
                    <a:pt x="29915" y="158948"/>
                  </a:cubicBezTo>
                  <a:cubicBezTo>
                    <a:pt x="33189" y="155972"/>
                    <a:pt x="36612" y="153888"/>
                    <a:pt x="40184" y="152698"/>
                  </a:cubicBezTo>
                  <a:cubicBezTo>
                    <a:pt x="43756" y="151507"/>
                    <a:pt x="47923" y="150763"/>
                    <a:pt x="52685" y="150465"/>
                  </a:cubicBezTo>
                  <a:cubicBezTo>
                    <a:pt x="57448" y="150168"/>
                    <a:pt x="63699" y="149572"/>
                    <a:pt x="71438" y="148679"/>
                  </a:cubicBezTo>
                  <a:cubicBezTo>
                    <a:pt x="72033" y="148382"/>
                    <a:pt x="73819" y="148010"/>
                    <a:pt x="76795" y="147563"/>
                  </a:cubicBezTo>
                  <a:cubicBezTo>
                    <a:pt x="79772" y="147117"/>
                    <a:pt x="81558" y="146893"/>
                    <a:pt x="82153" y="146893"/>
                  </a:cubicBezTo>
                  <a:lnTo>
                    <a:pt x="87511" y="146893"/>
                  </a:lnTo>
                  <a:lnTo>
                    <a:pt x="91529" y="146893"/>
                  </a:lnTo>
                  <a:cubicBezTo>
                    <a:pt x="92125" y="146893"/>
                    <a:pt x="93613" y="147340"/>
                    <a:pt x="95994" y="148233"/>
                  </a:cubicBezTo>
                  <a:cubicBezTo>
                    <a:pt x="98376" y="149126"/>
                    <a:pt x="100906" y="150019"/>
                    <a:pt x="103585" y="150912"/>
                  </a:cubicBezTo>
                  <a:cubicBezTo>
                    <a:pt x="106263" y="151805"/>
                    <a:pt x="108719" y="152623"/>
                    <a:pt x="110952" y="153367"/>
                  </a:cubicBezTo>
                  <a:cubicBezTo>
                    <a:pt x="113184" y="154112"/>
                    <a:pt x="114598" y="154632"/>
                    <a:pt x="115193" y="154930"/>
                  </a:cubicBezTo>
                  <a:cubicBezTo>
                    <a:pt x="126504" y="157907"/>
                    <a:pt x="138113" y="159618"/>
                    <a:pt x="150019" y="160065"/>
                  </a:cubicBezTo>
                  <a:cubicBezTo>
                    <a:pt x="161925" y="160511"/>
                    <a:pt x="173534" y="161925"/>
                    <a:pt x="184845" y="164306"/>
                  </a:cubicBezTo>
                  <a:lnTo>
                    <a:pt x="186184" y="162520"/>
                  </a:lnTo>
                  <a:cubicBezTo>
                    <a:pt x="186184" y="162520"/>
                    <a:pt x="186333" y="161776"/>
                    <a:pt x="186631" y="160288"/>
                  </a:cubicBezTo>
                  <a:cubicBezTo>
                    <a:pt x="186928" y="158800"/>
                    <a:pt x="187300" y="157088"/>
                    <a:pt x="187747" y="155153"/>
                  </a:cubicBezTo>
                  <a:cubicBezTo>
                    <a:pt x="188193" y="153219"/>
                    <a:pt x="188565" y="151209"/>
                    <a:pt x="188863" y="149126"/>
                  </a:cubicBezTo>
                  <a:cubicBezTo>
                    <a:pt x="189161" y="147042"/>
                    <a:pt x="189458" y="145256"/>
                    <a:pt x="189756" y="143768"/>
                  </a:cubicBezTo>
                  <a:lnTo>
                    <a:pt x="189756" y="142875"/>
                  </a:lnTo>
                  <a:cubicBezTo>
                    <a:pt x="190947" y="124123"/>
                    <a:pt x="188491" y="108273"/>
                    <a:pt x="182389" y="95324"/>
                  </a:cubicBezTo>
                  <a:cubicBezTo>
                    <a:pt x="176287" y="82376"/>
                    <a:pt x="168771" y="72033"/>
                    <a:pt x="159842" y="64294"/>
                  </a:cubicBezTo>
                  <a:cubicBezTo>
                    <a:pt x="150912" y="56555"/>
                    <a:pt x="141536" y="51048"/>
                    <a:pt x="131713" y="47774"/>
                  </a:cubicBezTo>
                  <a:cubicBezTo>
                    <a:pt x="121890" y="44500"/>
                    <a:pt x="113854" y="43309"/>
                    <a:pt x="107603" y="44202"/>
                  </a:cubicBezTo>
                  <a:cubicBezTo>
                    <a:pt x="105222" y="44202"/>
                    <a:pt x="102617" y="45021"/>
                    <a:pt x="99789" y="46658"/>
                  </a:cubicBezTo>
                  <a:cubicBezTo>
                    <a:pt x="96962" y="48295"/>
                    <a:pt x="94208" y="50230"/>
                    <a:pt x="91529" y="52462"/>
                  </a:cubicBezTo>
                  <a:cubicBezTo>
                    <a:pt x="88851" y="54694"/>
                    <a:pt x="86618" y="57001"/>
                    <a:pt x="84832" y="59382"/>
                  </a:cubicBezTo>
                  <a:cubicBezTo>
                    <a:pt x="83046" y="61764"/>
                    <a:pt x="82153" y="63847"/>
                    <a:pt x="82153" y="65633"/>
                  </a:cubicBezTo>
                  <a:cubicBezTo>
                    <a:pt x="82153" y="69800"/>
                    <a:pt x="82972" y="74116"/>
                    <a:pt x="84609" y="78581"/>
                  </a:cubicBezTo>
                  <a:cubicBezTo>
                    <a:pt x="86246" y="83046"/>
                    <a:pt x="87065" y="87511"/>
                    <a:pt x="87065" y="91976"/>
                  </a:cubicBezTo>
                  <a:cubicBezTo>
                    <a:pt x="87065" y="105073"/>
                    <a:pt x="82451" y="115416"/>
                    <a:pt x="73224" y="123006"/>
                  </a:cubicBezTo>
                  <a:cubicBezTo>
                    <a:pt x="63996" y="130597"/>
                    <a:pt x="53132" y="134392"/>
                    <a:pt x="40630" y="134392"/>
                  </a:cubicBezTo>
                  <a:cubicBezTo>
                    <a:pt x="33189" y="134392"/>
                    <a:pt x="27012" y="131787"/>
                    <a:pt x="22101" y="126578"/>
                  </a:cubicBezTo>
                  <a:cubicBezTo>
                    <a:pt x="17190" y="121369"/>
                    <a:pt x="13171" y="115119"/>
                    <a:pt x="10046" y="107826"/>
                  </a:cubicBezTo>
                  <a:cubicBezTo>
                    <a:pt x="6921" y="100533"/>
                    <a:pt x="4688" y="92943"/>
                    <a:pt x="3349" y="85055"/>
                  </a:cubicBezTo>
                  <a:cubicBezTo>
                    <a:pt x="2009" y="77167"/>
                    <a:pt x="1340" y="70693"/>
                    <a:pt x="1340" y="65633"/>
                  </a:cubicBezTo>
                  <a:cubicBezTo>
                    <a:pt x="1340" y="64443"/>
                    <a:pt x="1414" y="61913"/>
                    <a:pt x="1563" y="58043"/>
                  </a:cubicBezTo>
                  <a:cubicBezTo>
                    <a:pt x="1712" y="54173"/>
                    <a:pt x="1786" y="51643"/>
                    <a:pt x="1786" y="50453"/>
                  </a:cubicBezTo>
                  <a:cubicBezTo>
                    <a:pt x="2679" y="42118"/>
                    <a:pt x="6028" y="35496"/>
                    <a:pt x="11832" y="30584"/>
                  </a:cubicBezTo>
                  <a:cubicBezTo>
                    <a:pt x="17636" y="25673"/>
                    <a:pt x="24408" y="21803"/>
                    <a:pt x="32147" y="18976"/>
                  </a:cubicBezTo>
                  <a:cubicBezTo>
                    <a:pt x="39886" y="16148"/>
                    <a:pt x="47923" y="13990"/>
                    <a:pt x="56257" y="12502"/>
                  </a:cubicBezTo>
                  <a:cubicBezTo>
                    <a:pt x="64592" y="11013"/>
                    <a:pt x="71735" y="9525"/>
                    <a:pt x="77688" y="8037"/>
                  </a:cubicBezTo>
                  <a:cubicBezTo>
                    <a:pt x="88106" y="5655"/>
                    <a:pt x="98376" y="3721"/>
                    <a:pt x="108496" y="2232"/>
                  </a:cubicBezTo>
                  <a:cubicBezTo>
                    <a:pt x="118616" y="744"/>
                    <a:pt x="129034" y="0"/>
                    <a:pt x="139750" y="0"/>
                  </a:cubicBezTo>
                  <a:close/>
                  <a:moveTo>
                    <a:pt x="135731" y="11162"/>
                  </a:moveTo>
                  <a:cubicBezTo>
                    <a:pt x="136029" y="11460"/>
                    <a:pt x="136550" y="11757"/>
                    <a:pt x="137294" y="12055"/>
                  </a:cubicBezTo>
                  <a:cubicBezTo>
                    <a:pt x="138038" y="12353"/>
                    <a:pt x="138559" y="12650"/>
                    <a:pt x="138857" y="12948"/>
                  </a:cubicBezTo>
                  <a:cubicBezTo>
                    <a:pt x="140047" y="13246"/>
                    <a:pt x="141685" y="13618"/>
                    <a:pt x="143768" y="14064"/>
                  </a:cubicBezTo>
                  <a:cubicBezTo>
                    <a:pt x="145852" y="14511"/>
                    <a:pt x="148010" y="14957"/>
                    <a:pt x="150242" y="15404"/>
                  </a:cubicBezTo>
                  <a:cubicBezTo>
                    <a:pt x="152475" y="15850"/>
                    <a:pt x="154409" y="16297"/>
                    <a:pt x="156046" y="16743"/>
                  </a:cubicBezTo>
                  <a:cubicBezTo>
                    <a:pt x="157684" y="17190"/>
                    <a:pt x="158800" y="17413"/>
                    <a:pt x="159395" y="17413"/>
                  </a:cubicBezTo>
                  <a:cubicBezTo>
                    <a:pt x="159990" y="17413"/>
                    <a:pt x="161925" y="17636"/>
                    <a:pt x="165199" y="18083"/>
                  </a:cubicBezTo>
                  <a:cubicBezTo>
                    <a:pt x="168474" y="18529"/>
                    <a:pt x="172194" y="18976"/>
                    <a:pt x="176362" y="19422"/>
                  </a:cubicBezTo>
                  <a:cubicBezTo>
                    <a:pt x="180529" y="19869"/>
                    <a:pt x="184770" y="20389"/>
                    <a:pt x="189086" y="20985"/>
                  </a:cubicBezTo>
                  <a:cubicBezTo>
                    <a:pt x="193402" y="21580"/>
                    <a:pt x="196751" y="22027"/>
                    <a:pt x="199132" y="22324"/>
                  </a:cubicBezTo>
                  <a:lnTo>
                    <a:pt x="200472" y="22324"/>
                  </a:lnTo>
                  <a:lnTo>
                    <a:pt x="202258" y="22324"/>
                  </a:lnTo>
                  <a:cubicBezTo>
                    <a:pt x="201365" y="21134"/>
                    <a:pt x="199951" y="19869"/>
                    <a:pt x="198016" y="18529"/>
                  </a:cubicBezTo>
                  <a:cubicBezTo>
                    <a:pt x="196081" y="17190"/>
                    <a:pt x="193923" y="15925"/>
                    <a:pt x="191542" y="14734"/>
                  </a:cubicBezTo>
                  <a:cubicBezTo>
                    <a:pt x="189161" y="13543"/>
                    <a:pt x="186779" y="12650"/>
                    <a:pt x="184398" y="12055"/>
                  </a:cubicBezTo>
                  <a:cubicBezTo>
                    <a:pt x="182017" y="11460"/>
                    <a:pt x="180082" y="11162"/>
                    <a:pt x="178594" y="11162"/>
                  </a:cubicBezTo>
                  <a:lnTo>
                    <a:pt x="135731" y="11162"/>
                  </a:lnTo>
                  <a:close/>
                  <a:moveTo>
                    <a:pt x="113854" y="12502"/>
                  </a:moveTo>
                  <a:cubicBezTo>
                    <a:pt x="110877" y="12502"/>
                    <a:pt x="108273" y="12576"/>
                    <a:pt x="106040" y="12725"/>
                  </a:cubicBezTo>
                  <a:cubicBezTo>
                    <a:pt x="103808" y="12874"/>
                    <a:pt x="101203" y="13395"/>
                    <a:pt x="98227" y="14288"/>
                  </a:cubicBezTo>
                  <a:cubicBezTo>
                    <a:pt x="90488" y="16669"/>
                    <a:pt x="81632" y="19497"/>
                    <a:pt x="71661" y="22771"/>
                  </a:cubicBezTo>
                  <a:cubicBezTo>
                    <a:pt x="61689" y="26045"/>
                    <a:pt x="52313" y="30212"/>
                    <a:pt x="43532" y="35272"/>
                  </a:cubicBezTo>
                  <a:cubicBezTo>
                    <a:pt x="34752" y="40332"/>
                    <a:pt x="27385" y="46509"/>
                    <a:pt x="21431" y="53801"/>
                  </a:cubicBezTo>
                  <a:cubicBezTo>
                    <a:pt x="15478" y="61094"/>
                    <a:pt x="12502" y="70098"/>
                    <a:pt x="12502" y="80814"/>
                  </a:cubicBezTo>
                  <a:cubicBezTo>
                    <a:pt x="12502" y="85576"/>
                    <a:pt x="13692" y="90190"/>
                    <a:pt x="16074" y="94655"/>
                  </a:cubicBezTo>
                  <a:cubicBezTo>
                    <a:pt x="18455" y="99120"/>
                    <a:pt x="21506" y="103138"/>
                    <a:pt x="25227" y="106710"/>
                  </a:cubicBezTo>
                  <a:cubicBezTo>
                    <a:pt x="28947" y="110282"/>
                    <a:pt x="33189" y="113184"/>
                    <a:pt x="37951" y="115416"/>
                  </a:cubicBezTo>
                  <a:cubicBezTo>
                    <a:pt x="42714" y="117649"/>
                    <a:pt x="47328" y="118765"/>
                    <a:pt x="51792" y="118765"/>
                  </a:cubicBezTo>
                  <a:cubicBezTo>
                    <a:pt x="59531" y="118765"/>
                    <a:pt x="65782" y="116309"/>
                    <a:pt x="70545" y="111398"/>
                  </a:cubicBezTo>
                  <a:cubicBezTo>
                    <a:pt x="75307" y="106487"/>
                    <a:pt x="77688" y="100161"/>
                    <a:pt x="77688" y="92422"/>
                  </a:cubicBezTo>
                  <a:cubicBezTo>
                    <a:pt x="77688" y="86469"/>
                    <a:pt x="76349" y="80888"/>
                    <a:pt x="73670" y="75679"/>
                  </a:cubicBezTo>
                  <a:cubicBezTo>
                    <a:pt x="70991" y="70470"/>
                    <a:pt x="69652" y="65484"/>
                    <a:pt x="69652" y="60722"/>
                  </a:cubicBezTo>
                  <a:cubicBezTo>
                    <a:pt x="69652" y="58638"/>
                    <a:pt x="70694" y="56183"/>
                    <a:pt x="72777" y="53355"/>
                  </a:cubicBezTo>
                  <a:cubicBezTo>
                    <a:pt x="74861" y="50527"/>
                    <a:pt x="77391" y="47774"/>
                    <a:pt x="80367" y="45095"/>
                  </a:cubicBezTo>
                  <a:cubicBezTo>
                    <a:pt x="83344" y="42416"/>
                    <a:pt x="86469" y="40184"/>
                    <a:pt x="89744" y="38398"/>
                  </a:cubicBezTo>
                  <a:cubicBezTo>
                    <a:pt x="93018" y="36612"/>
                    <a:pt x="95845" y="35421"/>
                    <a:pt x="98227" y="34826"/>
                  </a:cubicBezTo>
                  <a:lnTo>
                    <a:pt x="109835" y="34826"/>
                  </a:lnTo>
                  <a:cubicBezTo>
                    <a:pt x="132457" y="34826"/>
                    <a:pt x="151582" y="40779"/>
                    <a:pt x="167209" y="52685"/>
                  </a:cubicBezTo>
                  <a:cubicBezTo>
                    <a:pt x="182836" y="64591"/>
                    <a:pt x="193328" y="80814"/>
                    <a:pt x="198686" y="101352"/>
                  </a:cubicBezTo>
                  <a:cubicBezTo>
                    <a:pt x="199579" y="104924"/>
                    <a:pt x="200323" y="109463"/>
                    <a:pt x="200918" y="114970"/>
                  </a:cubicBezTo>
                  <a:cubicBezTo>
                    <a:pt x="201514" y="120476"/>
                    <a:pt x="201886" y="126281"/>
                    <a:pt x="202034" y="132383"/>
                  </a:cubicBezTo>
                  <a:cubicBezTo>
                    <a:pt x="202183" y="138485"/>
                    <a:pt x="202258" y="144512"/>
                    <a:pt x="202258" y="150465"/>
                  </a:cubicBezTo>
                  <a:cubicBezTo>
                    <a:pt x="202258" y="156418"/>
                    <a:pt x="202258" y="161479"/>
                    <a:pt x="202258" y="165646"/>
                  </a:cubicBezTo>
                  <a:cubicBezTo>
                    <a:pt x="202258" y="173385"/>
                    <a:pt x="199504" y="178296"/>
                    <a:pt x="193998" y="180380"/>
                  </a:cubicBezTo>
                  <a:cubicBezTo>
                    <a:pt x="188491" y="182463"/>
                    <a:pt x="182315" y="183505"/>
                    <a:pt x="175469" y="183505"/>
                  </a:cubicBezTo>
                  <a:cubicBezTo>
                    <a:pt x="169218" y="183505"/>
                    <a:pt x="163265" y="182761"/>
                    <a:pt x="157609" y="181273"/>
                  </a:cubicBezTo>
                  <a:cubicBezTo>
                    <a:pt x="151954" y="179784"/>
                    <a:pt x="146447" y="177924"/>
                    <a:pt x="141089" y="175692"/>
                  </a:cubicBezTo>
                  <a:cubicBezTo>
                    <a:pt x="135731" y="173459"/>
                    <a:pt x="130299" y="171152"/>
                    <a:pt x="124793" y="168771"/>
                  </a:cubicBezTo>
                  <a:cubicBezTo>
                    <a:pt x="119286" y="166390"/>
                    <a:pt x="113556" y="164306"/>
                    <a:pt x="107603" y="162520"/>
                  </a:cubicBezTo>
                  <a:cubicBezTo>
                    <a:pt x="102840" y="161032"/>
                    <a:pt x="98673" y="160362"/>
                    <a:pt x="95101" y="160511"/>
                  </a:cubicBezTo>
                  <a:cubicBezTo>
                    <a:pt x="91529" y="160660"/>
                    <a:pt x="87065" y="160734"/>
                    <a:pt x="81707" y="160734"/>
                  </a:cubicBezTo>
                  <a:cubicBezTo>
                    <a:pt x="77242" y="160734"/>
                    <a:pt x="72107" y="160958"/>
                    <a:pt x="66303" y="161404"/>
                  </a:cubicBezTo>
                  <a:cubicBezTo>
                    <a:pt x="60499" y="161851"/>
                    <a:pt x="54769" y="162744"/>
                    <a:pt x="49113" y="164083"/>
                  </a:cubicBezTo>
                  <a:cubicBezTo>
                    <a:pt x="43458" y="165423"/>
                    <a:pt x="38249" y="167506"/>
                    <a:pt x="33487" y="170334"/>
                  </a:cubicBezTo>
                  <a:cubicBezTo>
                    <a:pt x="28724" y="173162"/>
                    <a:pt x="25003" y="176957"/>
                    <a:pt x="22324" y="181719"/>
                  </a:cubicBezTo>
                  <a:cubicBezTo>
                    <a:pt x="22324" y="181719"/>
                    <a:pt x="22027" y="182463"/>
                    <a:pt x="21431" y="183952"/>
                  </a:cubicBezTo>
                  <a:cubicBezTo>
                    <a:pt x="20836" y="185440"/>
                    <a:pt x="20166" y="187226"/>
                    <a:pt x="19422" y="189309"/>
                  </a:cubicBezTo>
                  <a:cubicBezTo>
                    <a:pt x="18678" y="191393"/>
                    <a:pt x="18008" y="193477"/>
                    <a:pt x="17413" y="195560"/>
                  </a:cubicBezTo>
                  <a:cubicBezTo>
                    <a:pt x="16818" y="197644"/>
                    <a:pt x="16371" y="199281"/>
                    <a:pt x="16074" y="200472"/>
                  </a:cubicBezTo>
                  <a:cubicBezTo>
                    <a:pt x="16074" y="201067"/>
                    <a:pt x="15850" y="202183"/>
                    <a:pt x="15404" y="203820"/>
                  </a:cubicBezTo>
                  <a:cubicBezTo>
                    <a:pt x="14957" y="205457"/>
                    <a:pt x="14585" y="206425"/>
                    <a:pt x="14288" y="206722"/>
                  </a:cubicBezTo>
                  <a:cubicBezTo>
                    <a:pt x="12799" y="211782"/>
                    <a:pt x="11386" y="217140"/>
                    <a:pt x="10046" y="222796"/>
                  </a:cubicBezTo>
                  <a:cubicBezTo>
                    <a:pt x="8707" y="228451"/>
                    <a:pt x="8037" y="233958"/>
                    <a:pt x="8037" y="239316"/>
                  </a:cubicBezTo>
                  <a:cubicBezTo>
                    <a:pt x="8037" y="246459"/>
                    <a:pt x="9302" y="253603"/>
                    <a:pt x="11832" y="260747"/>
                  </a:cubicBezTo>
                  <a:cubicBezTo>
                    <a:pt x="14362" y="267891"/>
                    <a:pt x="17785" y="274514"/>
                    <a:pt x="22101" y="280615"/>
                  </a:cubicBezTo>
                  <a:cubicBezTo>
                    <a:pt x="26417" y="286717"/>
                    <a:pt x="31477" y="292298"/>
                    <a:pt x="37282" y="297359"/>
                  </a:cubicBezTo>
                  <a:cubicBezTo>
                    <a:pt x="43086" y="302419"/>
                    <a:pt x="49113" y="306437"/>
                    <a:pt x="55364" y="309414"/>
                  </a:cubicBezTo>
                  <a:cubicBezTo>
                    <a:pt x="61020" y="312093"/>
                    <a:pt x="67047" y="313730"/>
                    <a:pt x="73447" y="314325"/>
                  </a:cubicBezTo>
                  <a:cubicBezTo>
                    <a:pt x="79846" y="314920"/>
                    <a:pt x="85874" y="315962"/>
                    <a:pt x="91529" y="317450"/>
                  </a:cubicBezTo>
                  <a:cubicBezTo>
                    <a:pt x="92125" y="317450"/>
                    <a:pt x="93613" y="317748"/>
                    <a:pt x="95994" y="318343"/>
                  </a:cubicBezTo>
                  <a:cubicBezTo>
                    <a:pt x="98376" y="318939"/>
                    <a:pt x="100906" y="319608"/>
                    <a:pt x="103585" y="320353"/>
                  </a:cubicBezTo>
                  <a:cubicBezTo>
                    <a:pt x="106263" y="321097"/>
                    <a:pt x="108868" y="321766"/>
                    <a:pt x="111398" y="322362"/>
                  </a:cubicBezTo>
                  <a:cubicBezTo>
                    <a:pt x="113928" y="322957"/>
                    <a:pt x="115788" y="323404"/>
                    <a:pt x="116979" y="323701"/>
                  </a:cubicBezTo>
                  <a:lnTo>
                    <a:pt x="117872" y="323701"/>
                  </a:lnTo>
                  <a:cubicBezTo>
                    <a:pt x="123230" y="323701"/>
                    <a:pt x="128513" y="322808"/>
                    <a:pt x="133722" y="321022"/>
                  </a:cubicBezTo>
                  <a:cubicBezTo>
                    <a:pt x="138931" y="319236"/>
                    <a:pt x="143917" y="316930"/>
                    <a:pt x="148679" y="314102"/>
                  </a:cubicBezTo>
                  <a:cubicBezTo>
                    <a:pt x="153442" y="311274"/>
                    <a:pt x="157981" y="308074"/>
                    <a:pt x="162297" y="304502"/>
                  </a:cubicBezTo>
                  <a:cubicBezTo>
                    <a:pt x="166613" y="300931"/>
                    <a:pt x="170408" y="297359"/>
                    <a:pt x="173683" y="293787"/>
                  </a:cubicBezTo>
                  <a:cubicBezTo>
                    <a:pt x="175171" y="292298"/>
                    <a:pt x="176659" y="290289"/>
                    <a:pt x="178147" y="287759"/>
                  </a:cubicBezTo>
                  <a:cubicBezTo>
                    <a:pt x="179636" y="285229"/>
                    <a:pt x="181571" y="283964"/>
                    <a:pt x="183952" y="283964"/>
                  </a:cubicBezTo>
                  <a:cubicBezTo>
                    <a:pt x="185440" y="283964"/>
                    <a:pt x="187598" y="284559"/>
                    <a:pt x="190426" y="285750"/>
                  </a:cubicBezTo>
                  <a:cubicBezTo>
                    <a:pt x="193254" y="286941"/>
                    <a:pt x="195114" y="287982"/>
                    <a:pt x="196007" y="288875"/>
                  </a:cubicBezTo>
                  <a:lnTo>
                    <a:pt x="219671" y="310753"/>
                  </a:lnTo>
                  <a:cubicBezTo>
                    <a:pt x="219968" y="311348"/>
                    <a:pt x="220936" y="311944"/>
                    <a:pt x="222573" y="312539"/>
                  </a:cubicBezTo>
                  <a:cubicBezTo>
                    <a:pt x="224210" y="313134"/>
                    <a:pt x="225326" y="313730"/>
                    <a:pt x="225921" y="314325"/>
                  </a:cubicBezTo>
                  <a:lnTo>
                    <a:pt x="227261" y="314325"/>
                  </a:lnTo>
                  <a:cubicBezTo>
                    <a:pt x="240953" y="314325"/>
                    <a:pt x="247799" y="307925"/>
                    <a:pt x="247799" y="295126"/>
                  </a:cubicBezTo>
                  <a:lnTo>
                    <a:pt x="247799" y="293787"/>
                  </a:lnTo>
                  <a:cubicBezTo>
                    <a:pt x="241846" y="287536"/>
                    <a:pt x="237381" y="280913"/>
                    <a:pt x="234405" y="273918"/>
                  </a:cubicBezTo>
                  <a:cubicBezTo>
                    <a:pt x="231428" y="266923"/>
                    <a:pt x="229270" y="259631"/>
                    <a:pt x="227931" y="252040"/>
                  </a:cubicBezTo>
                  <a:cubicBezTo>
                    <a:pt x="226591" y="244450"/>
                    <a:pt x="225847" y="236711"/>
                    <a:pt x="225698" y="228823"/>
                  </a:cubicBezTo>
                  <a:cubicBezTo>
                    <a:pt x="225549" y="220935"/>
                    <a:pt x="225475" y="212824"/>
                    <a:pt x="225475" y="204490"/>
                  </a:cubicBezTo>
                  <a:cubicBezTo>
                    <a:pt x="225475" y="196156"/>
                    <a:pt x="225996" y="187747"/>
                    <a:pt x="227038" y="179264"/>
                  </a:cubicBezTo>
                  <a:cubicBezTo>
                    <a:pt x="228079" y="170780"/>
                    <a:pt x="229196" y="162372"/>
                    <a:pt x="230386" y="154037"/>
                  </a:cubicBezTo>
                  <a:cubicBezTo>
                    <a:pt x="231577" y="145703"/>
                    <a:pt x="232693" y="137294"/>
                    <a:pt x="233735" y="128811"/>
                  </a:cubicBezTo>
                  <a:cubicBezTo>
                    <a:pt x="234777" y="120328"/>
                    <a:pt x="235297" y="111770"/>
                    <a:pt x="235297" y="103138"/>
                  </a:cubicBezTo>
                  <a:cubicBezTo>
                    <a:pt x="235297" y="94506"/>
                    <a:pt x="234181" y="86395"/>
                    <a:pt x="231949" y="78805"/>
                  </a:cubicBezTo>
                  <a:cubicBezTo>
                    <a:pt x="229716" y="71214"/>
                    <a:pt x="227112" y="63401"/>
                    <a:pt x="224135" y="55364"/>
                  </a:cubicBezTo>
                  <a:cubicBezTo>
                    <a:pt x="222052" y="49709"/>
                    <a:pt x="219522" y="45169"/>
                    <a:pt x="216545" y="41746"/>
                  </a:cubicBezTo>
                  <a:cubicBezTo>
                    <a:pt x="213569" y="38323"/>
                    <a:pt x="210071" y="35644"/>
                    <a:pt x="206053" y="33710"/>
                  </a:cubicBezTo>
                  <a:cubicBezTo>
                    <a:pt x="202034" y="31775"/>
                    <a:pt x="197570" y="30361"/>
                    <a:pt x="192658" y="29468"/>
                  </a:cubicBezTo>
                  <a:cubicBezTo>
                    <a:pt x="187747" y="28575"/>
                    <a:pt x="182463" y="27682"/>
                    <a:pt x="176808" y="26789"/>
                  </a:cubicBezTo>
                  <a:cubicBezTo>
                    <a:pt x="175915" y="26789"/>
                    <a:pt x="174501" y="26566"/>
                    <a:pt x="172566" y="26119"/>
                  </a:cubicBezTo>
                  <a:cubicBezTo>
                    <a:pt x="170632" y="25673"/>
                    <a:pt x="168548" y="25226"/>
                    <a:pt x="166316" y="24780"/>
                  </a:cubicBezTo>
                  <a:cubicBezTo>
                    <a:pt x="164083" y="24333"/>
                    <a:pt x="161925" y="23961"/>
                    <a:pt x="159842" y="23664"/>
                  </a:cubicBezTo>
                  <a:cubicBezTo>
                    <a:pt x="157758" y="23366"/>
                    <a:pt x="156121" y="23366"/>
                    <a:pt x="154930" y="23664"/>
                  </a:cubicBezTo>
                  <a:lnTo>
                    <a:pt x="120104" y="12948"/>
                  </a:lnTo>
                  <a:lnTo>
                    <a:pt x="117426" y="12948"/>
                  </a:lnTo>
                  <a:cubicBezTo>
                    <a:pt x="116830" y="12948"/>
                    <a:pt x="116235" y="12874"/>
                    <a:pt x="115640" y="12725"/>
                  </a:cubicBezTo>
                  <a:cubicBezTo>
                    <a:pt x="115044" y="12576"/>
                    <a:pt x="114449" y="12502"/>
                    <a:pt x="113854" y="12502"/>
                  </a:cubicBezTo>
                  <a:close/>
                  <a:moveTo>
                    <a:pt x="237083" y="167432"/>
                  </a:moveTo>
                  <a:lnTo>
                    <a:pt x="235297" y="168771"/>
                  </a:lnTo>
                  <a:lnTo>
                    <a:pt x="235297" y="197346"/>
                  </a:lnTo>
                  <a:cubicBezTo>
                    <a:pt x="236190" y="193179"/>
                    <a:pt x="236711" y="189607"/>
                    <a:pt x="236860" y="186631"/>
                  </a:cubicBezTo>
                  <a:cubicBezTo>
                    <a:pt x="237009" y="183654"/>
                    <a:pt x="237083" y="180082"/>
                    <a:pt x="237083" y="175915"/>
                  </a:cubicBezTo>
                  <a:lnTo>
                    <a:pt x="237083" y="167432"/>
                  </a:lnTo>
                  <a:close/>
                  <a:moveTo>
                    <a:pt x="252710" y="309414"/>
                  </a:moveTo>
                  <a:cubicBezTo>
                    <a:pt x="251520" y="310902"/>
                    <a:pt x="250031" y="312167"/>
                    <a:pt x="248246" y="313209"/>
                  </a:cubicBezTo>
                  <a:cubicBezTo>
                    <a:pt x="246460" y="314251"/>
                    <a:pt x="244822" y="315069"/>
                    <a:pt x="243334" y="315665"/>
                  </a:cubicBezTo>
                  <a:lnTo>
                    <a:pt x="246460" y="315665"/>
                  </a:lnTo>
                  <a:cubicBezTo>
                    <a:pt x="247948" y="315665"/>
                    <a:pt x="249362" y="315367"/>
                    <a:pt x="250701" y="314772"/>
                  </a:cubicBezTo>
                  <a:cubicBezTo>
                    <a:pt x="252041" y="314176"/>
                    <a:pt x="252710" y="312837"/>
                    <a:pt x="252710" y="310753"/>
                  </a:cubicBezTo>
                  <a:lnTo>
                    <a:pt x="252710" y="309414"/>
                  </a:lnTo>
                  <a:close/>
                  <a:moveTo>
                    <a:pt x="184845" y="292001"/>
                  </a:moveTo>
                  <a:lnTo>
                    <a:pt x="181719" y="298252"/>
                  </a:lnTo>
                  <a:cubicBezTo>
                    <a:pt x="182612" y="298847"/>
                    <a:pt x="184696" y="299665"/>
                    <a:pt x="187970" y="300707"/>
                  </a:cubicBezTo>
                  <a:cubicBezTo>
                    <a:pt x="191244" y="301749"/>
                    <a:pt x="193328" y="302568"/>
                    <a:pt x="194221" y="303163"/>
                  </a:cubicBezTo>
                  <a:cubicBezTo>
                    <a:pt x="194816" y="303461"/>
                    <a:pt x="196751" y="304577"/>
                    <a:pt x="200025" y="306512"/>
                  </a:cubicBezTo>
                  <a:cubicBezTo>
                    <a:pt x="203299" y="308446"/>
                    <a:pt x="205383" y="309414"/>
                    <a:pt x="206276" y="309414"/>
                  </a:cubicBezTo>
                  <a:lnTo>
                    <a:pt x="206722" y="309414"/>
                  </a:lnTo>
                  <a:cubicBezTo>
                    <a:pt x="203448" y="305247"/>
                    <a:pt x="200397" y="301898"/>
                    <a:pt x="197570" y="299368"/>
                  </a:cubicBezTo>
                  <a:cubicBezTo>
                    <a:pt x="194742" y="296838"/>
                    <a:pt x="190947" y="294382"/>
                    <a:pt x="186184" y="292001"/>
                  </a:cubicBezTo>
                  <a:lnTo>
                    <a:pt x="185291" y="292001"/>
                  </a:lnTo>
                  <a:lnTo>
                    <a:pt x="184845" y="292001"/>
                  </a:lnTo>
                  <a:close/>
                  <a:moveTo>
                    <a:pt x="53132" y="20538"/>
                  </a:moveTo>
                  <a:cubicBezTo>
                    <a:pt x="50453" y="20538"/>
                    <a:pt x="46658" y="21282"/>
                    <a:pt x="41746" y="22771"/>
                  </a:cubicBezTo>
                  <a:cubicBezTo>
                    <a:pt x="36835" y="24259"/>
                    <a:pt x="31998" y="26268"/>
                    <a:pt x="27236" y="28798"/>
                  </a:cubicBezTo>
                  <a:cubicBezTo>
                    <a:pt x="22473" y="31328"/>
                    <a:pt x="18380" y="34230"/>
                    <a:pt x="14957" y="37505"/>
                  </a:cubicBezTo>
                  <a:cubicBezTo>
                    <a:pt x="11534" y="40779"/>
                    <a:pt x="9823" y="44351"/>
                    <a:pt x="9823" y="48220"/>
                  </a:cubicBezTo>
                  <a:lnTo>
                    <a:pt x="9823" y="49113"/>
                  </a:lnTo>
                  <a:cubicBezTo>
                    <a:pt x="16371" y="43458"/>
                    <a:pt x="23664" y="38323"/>
                    <a:pt x="31701" y="33710"/>
                  </a:cubicBezTo>
                  <a:cubicBezTo>
                    <a:pt x="39737" y="29096"/>
                    <a:pt x="47625" y="24705"/>
                    <a:pt x="55364" y="20538"/>
                  </a:cubicBezTo>
                  <a:lnTo>
                    <a:pt x="53132" y="20538"/>
                  </a:lnTo>
                  <a:close/>
                  <a:moveTo>
                    <a:pt x="24110" y="113854"/>
                  </a:moveTo>
                  <a:cubicBezTo>
                    <a:pt x="22622" y="115342"/>
                    <a:pt x="22696" y="116756"/>
                    <a:pt x="24334" y="118095"/>
                  </a:cubicBezTo>
                  <a:cubicBezTo>
                    <a:pt x="25971" y="119435"/>
                    <a:pt x="28129" y="120774"/>
                    <a:pt x="30808" y="122114"/>
                  </a:cubicBezTo>
                  <a:cubicBezTo>
                    <a:pt x="33487" y="123453"/>
                    <a:pt x="36240" y="124569"/>
                    <a:pt x="39068" y="125462"/>
                  </a:cubicBezTo>
                  <a:cubicBezTo>
                    <a:pt x="41895" y="126355"/>
                    <a:pt x="43904" y="126802"/>
                    <a:pt x="45095" y="126802"/>
                  </a:cubicBezTo>
                  <a:cubicBezTo>
                    <a:pt x="45690" y="126802"/>
                    <a:pt x="46658" y="126727"/>
                    <a:pt x="47997" y="126578"/>
                  </a:cubicBezTo>
                  <a:cubicBezTo>
                    <a:pt x="49337" y="126430"/>
                    <a:pt x="50304" y="126355"/>
                    <a:pt x="50899" y="126355"/>
                  </a:cubicBezTo>
                  <a:cubicBezTo>
                    <a:pt x="45839" y="125164"/>
                    <a:pt x="41151" y="123453"/>
                    <a:pt x="36835" y="121221"/>
                  </a:cubicBezTo>
                  <a:cubicBezTo>
                    <a:pt x="32519" y="118988"/>
                    <a:pt x="28278" y="116532"/>
                    <a:pt x="24110" y="113854"/>
                  </a:cubicBezTo>
                  <a:close/>
                  <a:moveTo>
                    <a:pt x="196007" y="158056"/>
                  </a:moveTo>
                  <a:cubicBezTo>
                    <a:pt x="194221" y="162223"/>
                    <a:pt x="192658" y="165571"/>
                    <a:pt x="191319" y="168101"/>
                  </a:cubicBezTo>
                  <a:cubicBezTo>
                    <a:pt x="189979" y="170632"/>
                    <a:pt x="186779" y="172045"/>
                    <a:pt x="181719" y="172343"/>
                  </a:cubicBezTo>
                  <a:lnTo>
                    <a:pt x="146894" y="172343"/>
                  </a:lnTo>
                  <a:cubicBezTo>
                    <a:pt x="150465" y="174724"/>
                    <a:pt x="154781" y="176064"/>
                    <a:pt x="159842" y="176361"/>
                  </a:cubicBezTo>
                  <a:cubicBezTo>
                    <a:pt x="164902" y="176659"/>
                    <a:pt x="169515" y="176808"/>
                    <a:pt x="173683" y="176808"/>
                  </a:cubicBezTo>
                  <a:cubicBezTo>
                    <a:pt x="174278" y="176808"/>
                    <a:pt x="175766" y="176733"/>
                    <a:pt x="178147" y="176585"/>
                  </a:cubicBezTo>
                  <a:cubicBezTo>
                    <a:pt x="180529" y="176436"/>
                    <a:pt x="183059" y="176138"/>
                    <a:pt x="185738" y="175692"/>
                  </a:cubicBezTo>
                  <a:cubicBezTo>
                    <a:pt x="188417" y="175245"/>
                    <a:pt x="190798" y="174799"/>
                    <a:pt x="192881" y="174352"/>
                  </a:cubicBezTo>
                  <a:cubicBezTo>
                    <a:pt x="194965" y="173906"/>
                    <a:pt x="196007" y="173236"/>
                    <a:pt x="196007" y="172343"/>
                  </a:cubicBezTo>
                  <a:lnTo>
                    <a:pt x="196007" y="158056"/>
                  </a:ln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1" name="Freeform: Shape 380"/>
            <p:cNvSpPr/>
            <p:nvPr/>
          </p:nvSpPr>
          <p:spPr>
            <a:xfrm>
              <a:off x="1144507" y="3493499"/>
              <a:ext cx="210253" cy="156306"/>
            </a:xfrm>
            <a:custGeom>
              <a:avLst/>
              <a:gdLst/>
              <a:ahLst/>
              <a:cxnLst/>
              <a:rect l="l" t="t" r="r" b="b"/>
              <a:pathLst>
                <a:path w="135732" h="100906">
                  <a:moveTo>
                    <a:pt x="80368" y="0"/>
                  </a:moveTo>
                  <a:lnTo>
                    <a:pt x="85279" y="0"/>
                  </a:lnTo>
                  <a:cubicBezTo>
                    <a:pt x="92125" y="0"/>
                    <a:pt x="98599" y="2456"/>
                    <a:pt x="104701" y="7367"/>
                  </a:cubicBezTo>
                  <a:cubicBezTo>
                    <a:pt x="110803" y="12279"/>
                    <a:pt x="116161" y="18306"/>
                    <a:pt x="120774" y="25450"/>
                  </a:cubicBezTo>
                  <a:cubicBezTo>
                    <a:pt x="125388" y="32594"/>
                    <a:pt x="129034" y="40184"/>
                    <a:pt x="131713" y="48221"/>
                  </a:cubicBezTo>
                  <a:cubicBezTo>
                    <a:pt x="134392" y="56257"/>
                    <a:pt x="135732" y="63401"/>
                    <a:pt x="135732" y="69652"/>
                  </a:cubicBezTo>
                  <a:lnTo>
                    <a:pt x="135732" y="77242"/>
                  </a:lnTo>
                  <a:cubicBezTo>
                    <a:pt x="130374" y="83790"/>
                    <a:pt x="124049" y="88702"/>
                    <a:pt x="116756" y="91976"/>
                  </a:cubicBezTo>
                  <a:cubicBezTo>
                    <a:pt x="109464" y="95250"/>
                    <a:pt x="101799" y="97483"/>
                    <a:pt x="93762" y="98673"/>
                  </a:cubicBezTo>
                  <a:cubicBezTo>
                    <a:pt x="85725" y="99864"/>
                    <a:pt x="77614" y="100459"/>
                    <a:pt x="69429" y="100459"/>
                  </a:cubicBezTo>
                  <a:cubicBezTo>
                    <a:pt x="61243" y="100459"/>
                    <a:pt x="53430" y="100608"/>
                    <a:pt x="45988" y="100906"/>
                  </a:cubicBezTo>
                  <a:cubicBezTo>
                    <a:pt x="42416" y="100608"/>
                    <a:pt x="38398" y="99938"/>
                    <a:pt x="33933" y="98897"/>
                  </a:cubicBezTo>
                  <a:cubicBezTo>
                    <a:pt x="29468" y="97855"/>
                    <a:pt x="25152" y="96515"/>
                    <a:pt x="20985" y="94878"/>
                  </a:cubicBezTo>
                  <a:cubicBezTo>
                    <a:pt x="16818" y="93241"/>
                    <a:pt x="12800" y="91232"/>
                    <a:pt x="8930" y="88851"/>
                  </a:cubicBezTo>
                  <a:cubicBezTo>
                    <a:pt x="5061" y="86469"/>
                    <a:pt x="2084" y="83642"/>
                    <a:pt x="0" y="80367"/>
                  </a:cubicBezTo>
                  <a:lnTo>
                    <a:pt x="0" y="75010"/>
                  </a:lnTo>
                  <a:cubicBezTo>
                    <a:pt x="0" y="63401"/>
                    <a:pt x="1489" y="54174"/>
                    <a:pt x="4465" y="47328"/>
                  </a:cubicBezTo>
                  <a:cubicBezTo>
                    <a:pt x="7442" y="40482"/>
                    <a:pt x="11683" y="34752"/>
                    <a:pt x="17190" y="30138"/>
                  </a:cubicBezTo>
                  <a:cubicBezTo>
                    <a:pt x="22697" y="25524"/>
                    <a:pt x="29394" y="21655"/>
                    <a:pt x="37282" y="18529"/>
                  </a:cubicBezTo>
                  <a:cubicBezTo>
                    <a:pt x="45170" y="15404"/>
                    <a:pt x="53876" y="11907"/>
                    <a:pt x="63401" y="8037"/>
                  </a:cubicBezTo>
                  <a:cubicBezTo>
                    <a:pt x="63699" y="7739"/>
                    <a:pt x="64666" y="7218"/>
                    <a:pt x="66303" y="6474"/>
                  </a:cubicBezTo>
                  <a:cubicBezTo>
                    <a:pt x="67941" y="5730"/>
                    <a:pt x="69726" y="4912"/>
                    <a:pt x="71661" y="4019"/>
                  </a:cubicBezTo>
                  <a:cubicBezTo>
                    <a:pt x="73596" y="3126"/>
                    <a:pt x="75382" y="2233"/>
                    <a:pt x="77019" y="1340"/>
                  </a:cubicBezTo>
                  <a:cubicBezTo>
                    <a:pt x="78656" y="447"/>
                    <a:pt x="79772" y="0"/>
                    <a:pt x="80368" y="0"/>
                  </a:cubicBezTo>
                  <a:close/>
                  <a:moveTo>
                    <a:pt x="81261" y="15627"/>
                  </a:moveTo>
                  <a:cubicBezTo>
                    <a:pt x="73522" y="15627"/>
                    <a:pt x="65410" y="16743"/>
                    <a:pt x="56927" y="18976"/>
                  </a:cubicBezTo>
                  <a:cubicBezTo>
                    <a:pt x="48444" y="21208"/>
                    <a:pt x="40705" y="24557"/>
                    <a:pt x="33710" y="29022"/>
                  </a:cubicBezTo>
                  <a:cubicBezTo>
                    <a:pt x="26715" y="33487"/>
                    <a:pt x="20911" y="39142"/>
                    <a:pt x="16297" y="45988"/>
                  </a:cubicBezTo>
                  <a:cubicBezTo>
                    <a:pt x="11683" y="52834"/>
                    <a:pt x="9377" y="60722"/>
                    <a:pt x="9377" y="69652"/>
                  </a:cubicBezTo>
                  <a:lnTo>
                    <a:pt x="9377" y="75903"/>
                  </a:lnTo>
                  <a:cubicBezTo>
                    <a:pt x="10567" y="78284"/>
                    <a:pt x="13246" y="80442"/>
                    <a:pt x="17413" y="82377"/>
                  </a:cubicBezTo>
                  <a:cubicBezTo>
                    <a:pt x="21581" y="84311"/>
                    <a:pt x="26045" y="86023"/>
                    <a:pt x="30808" y="87511"/>
                  </a:cubicBezTo>
                  <a:cubicBezTo>
                    <a:pt x="35570" y="88999"/>
                    <a:pt x="40333" y="90116"/>
                    <a:pt x="45095" y="90860"/>
                  </a:cubicBezTo>
                  <a:cubicBezTo>
                    <a:pt x="49858" y="91604"/>
                    <a:pt x="53579" y="91976"/>
                    <a:pt x="56257" y="91976"/>
                  </a:cubicBezTo>
                  <a:cubicBezTo>
                    <a:pt x="59532" y="91976"/>
                    <a:pt x="61987" y="91753"/>
                    <a:pt x="63624" y="91306"/>
                  </a:cubicBezTo>
                  <a:cubicBezTo>
                    <a:pt x="65262" y="90860"/>
                    <a:pt x="68313" y="89892"/>
                    <a:pt x="72777" y="88404"/>
                  </a:cubicBezTo>
                  <a:cubicBezTo>
                    <a:pt x="75159" y="87809"/>
                    <a:pt x="79326" y="86693"/>
                    <a:pt x="85279" y="85056"/>
                  </a:cubicBezTo>
                  <a:cubicBezTo>
                    <a:pt x="91232" y="83418"/>
                    <a:pt x="97334" y="81781"/>
                    <a:pt x="103585" y="80144"/>
                  </a:cubicBezTo>
                  <a:cubicBezTo>
                    <a:pt x="109836" y="78507"/>
                    <a:pt x="115342" y="76944"/>
                    <a:pt x="120105" y="75456"/>
                  </a:cubicBezTo>
                  <a:cubicBezTo>
                    <a:pt x="124867" y="73968"/>
                    <a:pt x="127397" y="73075"/>
                    <a:pt x="127695" y="72777"/>
                  </a:cubicBezTo>
                  <a:lnTo>
                    <a:pt x="127695" y="71884"/>
                  </a:lnTo>
                  <a:cubicBezTo>
                    <a:pt x="127695" y="71587"/>
                    <a:pt x="127769" y="71289"/>
                    <a:pt x="127918" y="70991"/>
                  </a:cubicBezTo>
                  <a:cubicBezTo>
                    <a:pt x="128067" y="70694"/>
                    <a:pt x="128141" y="70396"/>
                    <a:pt x="128141" y="70098"/>
                  </a:cubicBezTo>
                  <a:cubicBezTo>
                    <a:pt x="128141" y="63848"/>
                    <a:pt x="126951" y="57522"/>
                    <a:pt x="124570" y="51123"/>
                  </a:cubicBezTo>
                  <a:cubicBezTo>
                    <a:pt x="122188" y="44723"/>
                    <a:pt x="118914" y="38919"/>
                    <a:pt x="114747" y="33710"/>
                  </a:cubicBezTo>
                  <a:cubicBezTo>
                    <a:pt x="110580" y="28501"/>
                    <a:pt x="105594" y="24185"/>
                    <a:pt x="99790" y="20762"/>
                  </a:cubicBezTo>
                  <a:cubicBezTo>
                    <a:pt x="93985" y="17339"/>
                    <a:pt x="87809" y="15627"/>
                    <a:pt x="81261" y="15627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2" name="Freeform: Shape 381"/>
            <p:cNvSpPr/>
            <p:nvPr/>
          </p:nvSpPr>
          <p:spPr>
            <a:xfrm>
              <a:off x="1586914" y="3732799"/>
              <a:ext cx="203335" cy="140398"/>
            </a:xfrm>
            <a:custGeom>
              <a:avLst/>
              <a:gdLst/>
              <a:ahLst/>
              <a:cxnLst/>
              <a:rect l="l" t="t" r="r" b="b"/>
              <a:pathLst>
                <a:path w="131266" h="90636">
                  <a:moveTo>
                    <a:pt x="69651" y="0"/>
                  </a:moveTo>
                  <a:cubicBezTo>
                    <a:pt x="74414" y="0"/>
                    <a:pt x="80367" y="521"/>
                    <a:pt x="87511" y="1563"/>
                  </a:cubicBezTo>
                  <a:cubicBezTo>
                    <a:pt x="94654" y="2604"/>
                    <a:pt x="101426" y="4390"/>
                    <a:pt x="107826" y="6920"/>
                  </a:cubicBezTo>
                  <a:cubicBezTo>
                    <a:pt x="114225" y="9450"/>
                    <a:pt x="119732" y="12874"/>
                    <a:pt x="124346" y="17190"/>
                  </a:cubicBezTo>
                  <a:cubicBezTo>
                    <a:pt x="128959" y="21506"/>
                    <a:pt x="131266" y="26938"/>
                    <a:pt x="131266" y="33486"/>
                  </a:cubicBezTo>
                  <a:cubicBezTo>
                    <a:pt x="131266" y="35570"/>
                    <a:pt x="130745" y="37802"/>
                    <a:pt x="129703" y="40183"/>
                  </a:cubicBezTo>
                  <a:cubicBezTo>
                    <a:pt x="128662" y="42565"/>
                    <a:pt x="127545" y="44499"/>
                    <a:pt x="126355" y="45988"/>
                  </a:cubicBezTo>
                  <a:cubicBezTo>
                    <a:pt x="122485" y="52239"/>
                    <a:pt x="118541" y="58117"/>
                    <a:pt x="114523" y="63624"/>
                  </a:cubicBezTo>
                  <a:cubicBezTo>
                    <a:pt x="110505" y="69131"/>
                    <a:pt x="106040" y="73893"/>
                    <a:pt x="101128" y="77911"/>
                  </a:cubicBezTo>
                  <a:cubicBezTo>
                    <a:pt x="96217" y="81930"/>
                    <a:pt x="90785" y="85055"/>
                    <a:pt x="84832" y="87288"/>
                  </a:cubicBezTo>
                  <a:cubicBezTo>
                    <a:pt x="78879" y="89520"/>
                    <a:pt x="72032" y="90636"/>
                    <a:pt x="64293" y="90636"/>
                  </a:cubicBezTo>
                  <a:cubicBezTo>
                    <a:pt x="58936" y="90636"/>
                    <a:pt x="52536" y="90487"/>
                    <a:pt x="45095" y="90190"/>
                  </a:cubicBezTo>
                  <a:cubicBezTo>
                    <a:pt x="37653" y="89892"/>
                    <a:pt x="30584" y="88701"/>
                    <a:pt x="23887" y="86618"/>
                  </a:cubicBezTo>
                  <a:cubicBezTo>
                    <a:pt x="17189" y="84534"/>
                    <a:pt x="11534" y="81409"/>
                    <a:pt x="6920" y="77242"/>
                  </a:cubicBezTo>
                  <a:cubicBezTo>
                    <a:pt x="2306" y="73074"/>
                    <a:pt x="0" y="66973"/>
                    <a:pt x="0" y="58936"/>
                  </a:cubicBezTo>
                  <a:cubicBezTo>
                    <a:pt x="0" y="51792"/>
                    <a:pt x="1562" y="44946"/>
                    <a:pt x="4688" y="38398"/>
                  </a:cubicBezTo>
                  <a:cubicBezTo>
                    <a:pt x="7813" y="31849"/>
                    <a:pt x="11831" y="25970"/>
                    <a:pt x="16743" y="20761"/>
                  </a:cubicBezTo>
                  <a:cubicBezTo>
                    <a:pt x="21654" y="15552"/>
                    <a:pt x="27310" y="11236"/>
                    <a:pt x="33709" y="7813"/>
                  </a:cubicBezTo>
                  <a:cubicBezTo>
                    <a:pt x="40109" y="4390"/>
                    <a:pt x="46732" y="1935"/>
                    <a:pt x="53578" y="446"/>
                  </a:cubicBezTo>
                  <a:cubicBezTo>
                    <a:pt x="55066" y="446"/>
                    <a:pt x="57745" y="372"/>
                    <a:pt x="61614" y="223"/>
                  </a:cubicBezTo>
                  <a:cubicBezTo>
                    <a:pt x="65484" y="74"/>
                    <a:pt x="68163" y="0"/>
                    <a:pt x="69651" y="0"/>
                  </a:cubicBezTo>
                  <a:close/>
                  <a:moveTo>
                    <a:pt x="88404" y="12948"/>
                  </a:moveTo>
                  <a:cubicBezTo>
                    <a:pt x="92868" y="15924"/>
                    <a:pt x="97780" y="17934"/>
                    <a:pt x="103138" y="18975"/>
                  </a:cubicBezTo>
                  <a:cubicBezTo>
                    <a:pt x="108495" y="20017"/>
                    <a:pt x="113555" y="21729"/>
                    <a:pt x="118318" y="24110"/>
                  </a:cubicBezTo>
                  <a:lnTo>
                    <a:pt x="118318" y="22324"/>
                  </a:lnTo>
                  <a:cubicBezTo>
                    <a:pt x="116532" y="21729"/>
                    <a:pt x="114895" y="20985"/>
                    <a:pt x="113407" y="20092"/>
                  </a:cubicBezTo>
                  <a:cubicBezTo>
                    <a:pt x="111918" y="19496"/>
                    <a:pt x="110505" y="18827"/>
                    <a:pt x="109165" y="18083"/>
                  </a:cubicBezTo>
                  <a:cubicBezTo>
                    <a:pt x="107826" y="17338"/>
                    <a:pt x="106709" y="16669"/>
                    <a:pt x="105816" y="16073"/>
                  </a:cubicBezTo>
                  <a:cubicBezTo>
                    <a:pt x="103435" y="15180"/>
                    <a:pt x="101054" y="14436"/>
                    <a:pt x="98673" y="13841"/>
                  </a:cubicBezTo>
                  <a:cubicBezTo>
                    <a:pt x="96291" y="13246"/>
                    <a:pt x="93910" y="12948"/>
                    <a:pt x="91529" y="12948"/>
                  </a:cubicBezTo>
                  <a:lnTo>
                    <a:pt x="88404" y="12948"/>
                  </a:lnTo>
                  <a:close/>
                  <a:moveTo>
                    <a:pt x="66972" y="14734"/>
                  </a:moveTo>
                  <a:cubicBezTo>
                    <a:pt x="61317" y="14734"/>
                    <a:pt x="55066" y="15627"/>
                    <a:pt x="48220" y="17413"/>
                  </a:cubicBezTo>
                  <a:cubicBezTo>
                    <a:pt x="41374" y="19199"/>
                    <a:pt x="34974" y="21878"/>
                    <a:pt x="29021" y="25449"/>
                  </a:cubicBezTo>
                  <a:cubicBezTo>
                    <a:pt x="23068" y="29021"/>
                    <a:pt x="18082" y="33486"/>
                    <a:pt x="14064" y="38844"/>
                  </a:cubicBezTo>
                  <a:cubicBezTo>
                    <a:pt x="10046" y="44202"/>
                    <a:pt x="8036" y="50304"/>
                    <a:pt x="8036" y="57150"/>
                  </a:cubicBezTo>
                  <a:cubicBezTo>
                    <a:pt x="8036" y="61615"/>
                    <a:pt x="9897" y="65335"/>
                    <a:pt x="13617" y="68312"/>
                  </a:cubicBezTo>
                  <a:cubicBezTo>
                    <a:pt x="17338" y="71289"/>
                    <a:pt x="21729" y="73595"/>
                    <a:pt x="26789" y="75233"/>
                  </a:cubicBezTo>
                  <a:cubicBezTo>
                    <a:pt x="31849" y="76870"/>
                    <a:pt x="37058" y="77986"/>
                    <a:pt x="42416" y="78581"/>
                  </a:cubicBezTo>
                  <a:cubicBezTo>
                    <a:pt x="47773" y="79176"/>
                    <a:pt x="52089" y="79474"/>
                    <a:pt x="55364" y="79474"/>
                  </a:cubicBezTo>
                  <a:cubicBezTo>
                    <a:pt x="60126" y="79474"/>
                    <a:pt x="66005" y="78060"/>
                    <a:pt x="73000" y="75233"/>
                  </a:cubicBezTo>
                  <a:cubicBezTo>
                    <a:pt x="79995" y="72405"/>
                    <a:pt x="86766" y="68758"/>
                    <a:pt x="93315" y="64294"/>
                  </a:cubicBezTo>
                  <a:cubicBezTo>
                    <a:pt x="99863" y="59829"/>
                    <a:pt x="105444" y="54992"/>
                    <a:pt x="110058" y="49783"/>
                  </a:cubicBezTo>
                  <a:cubicBezTo>
                    <a:pt x="114672" y="44574"/>
                    <a:pt x="116979" y="39439"/>
                    <a:pt x="116979" y="34379"/>
                  </a:cubicBezTo>
                  <a:cubicBezTo>
                    <a:pt x="116979" y="32593"/>
                    <a:pt x="114448" y="30584"/>
                    <a:pt x="109388" y="28352"/>
                  </a:cubicBezTo>
                  <a:cubicBezTo>
                    <a:pt x="104328" y="26119"/>
                    <a:pt x="98747" y="23961"/>
                    <a:pt x="92645" y="21878"/>
                  </a:cubicBezTo>
                  <a:cubicBezTo>
                    <a:pt x="86543" y="19794"/>
                    <a:pt x="80813" y="18083"/>
                    <a:pt x="75456" y="16743"/>
                  </a:cubicBezTo>
                  <a:cubicBezTo>
                    <a:pt x="70098" y="15404"/>
                    <a:pt x="67270" y="14734"/>
                    <a:pt x="66972" y="14734"/>
                  </a:cubicBezTo>
                  <a:close/>
                  <a:moveTo>
                    <a:pt x="115193" y="54024"/>
                  </a:moveTo>
                  <a:lnTo>
                    <a:pt x="94654" y="74563"/>
                  </a:lnTo>
                  <a:lnTo>
                    <a:pt x="94654" y="76349"/>
                  </a:lnTo>
                  <a:cubicBezTo>
                    <a:pt x="103286" y="70098"/>
                    <a:pt x="110132" y="62657"/>
                    <a:pt x="115193" y="54024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3" name="Freeform: Shape 382"/>
            <p:cNvSpPr/>
            <p:nvPr/>
          </p:nvSpPr>
          <p:spPr>
            <a:xfrm>
              <a:off x="2381351" y="3442666"/>
              <a:ext cx="492494" cy="652706"/>
            </a:xfrm>
            <a:custGeom>
              <a:avLst/>
              <a:gdLst/>
              <a:ahLst/>
              <a:cxnLst/>
              <a:rect l="l" t="t" r="r" b="b"/>
              <a:pathLst>
                <a:path w="317937" h="421365">
                  <a:moveTo>
                    <a:pt x="290662" y="224"/>
                  </a:moveTo>
                  <a:cubicBezTo>
                    <a:pt x="292745" y="-74"/>
                    <a:pt x="295201" y="-74"/>
                    <a:pt x="298029" y="224"/>
                  </a:cubicBezTo>
                  <a:cubicBezTo>
                    <a:pt x="300856" y="522"/>
                    <a:pt x="303610" y="1117"/>
                    <a:pt x="306289" y="2010"/>
                  </a:cubicBezTo>
                  <a:cubicBezTo>
                    <a:pt x="308968" y="2903"/>
                    <a:pt x="311349" y="4168"/>
                    <a:pt x="313432" y="5805"/>
                  </a:cubicBezTo>
                  <a:cubicBezTo>
                    <a:pt x="315516" y="7442"/>
                    <a:pt x="316707" y="9451"/>
                    <a:pt x="317004" y="11832"/>
                  </a:cubicBezTo>
                  <a:cubicBezTo>
                    <a:pt x="317302" y="14214"/>
                    <a:pt x="317600" y="17190"/>
                    <a:pt x="317897" y="20762"/>
                  </a:cubicBezTo>
                  <a:cubicBezTo>
                    <a:pt x="318195" y="24334"/>
                    <a:pt x="316856" y="26864"/>
                    <a:pt x="313879" y="28352"/>
                  </a:cubicBezTo>
                  <a:cubicBezTo>
                    <a:pt x="312986" y="28948"/>
                    <a:pt x="311126" y="29841"/>
                    <a:pt x="308298" y="31031"/>
                  </a:cubicBezTo>
                  <a:cubicBezTo>
                    <a:pt x="305470" y="32222"/>
                    <a:pt x="302419" y="33561"/>
                    <a:pt x="299145" y="35050"/>
                  </a:cubicBezTo>
                  <a:cubicBezTo>
                    <a:pt x="295871" y="36538"/>
                    <a:pt x="292820" y="37877"/>
                    <a:pt x="289992" y="39068"/>
                  </a:cubicBezTo>
                  <a:cubicBezTo>
                    <a:pt x="287164" y="40259"/>
                    <a:pt x="285155" y="41003"/>
                    <a:pt x="283964" y="41300"/>
                  </a:cubicBezTo>
                  <a:cubicBezTo>
                    <a:pt x="281583" y="42789"/>
                    <a:pt x="279797" y="44575"/>
                    <a:pt x="278607" y="46658"/>
                  </a:cubicBezTo>
                  <a:cubicBezTo>
                    <a:pt x="277416" y="48742"/>
                    <a:pt x="276374" y="50974"/>
                    <a:pt x="275481" y="53356"/>
                  </a:cubicBezTo>
                  <a:cubicBezTo>
                    <a:pt x="272207" y="67345"/>
                    <a:pt x="269900" y="81484"/>
                    <a:pt x="268561" y="95772"/>
                  </a:cubicBezTo>
                  <a:cubicBezTo>
                    <a:pt x="267221" y="110059"/>
                    <a:pt x="264766" y="123900"/>
                    <a:pt x="261194" y="137295"/>
                  </a:cubicBezTo>
                  <a:cubicBezTo>
                    <a:pt x="260598" y="139081"/>
                    <a:pt x="259259" y="143694"/>
                    <a:pt x="257175" y="151136"/>
                  </a:cubicBezTo>
                  <a:cubicBezTo>
                    <a:pt x="255092" y="158577"/>
                    <a:pt x="252785" y="166911"/>
                    <a:pt x="250255" y="176139"/>
                  </a:cubicBezTo>
                  <a:cubicBezTo>
                    <a:pt x="247725" y="185366"/>
                    <a:pt x="245120" y="194370"/>
                    <a:pt x="242441" y="203151"/>
                  </a:cubicBezTo>
                  <a:cubicBezTo>
                    <a:pt x="239763" y="211932"/>
                    <a:pt x="237828" y="218704"/>
                    <a:pt x="236637" y="223466"/>
                  </a:cubicBezTo>
                  <a:cubicBezTo>
                    <a:pt x="233363" y="235968"/>
                    <a:pt x="230386" y="247948"/>
                    <a:pt x="227707" y="259408"/>
                  </a:cubicBezTo>
                  <a:cubicBezTo>
                    <a:pt x="225028" y="270868"/>
                    <a:pt x="222052" y="282849"/>
                    <a:pt x="218778" y="295350"/>
                  </a:cubicBezTo>
                  <a:cubicBezTo>
                    <a:pt x="215801" y="306661"/>
                    <a:pt x="211411" y="317451"/>
                    <a:pt x="205606" y="327720"/>
                  </a:cubicBezTo>
                  <a:cubicBezTo>
                    <a:pt x="199802" y="337989"/>
                    <a:pt x="194072" y="348333"/>
                    <a:pt x="188417" y="358751"/>
                  </a:cubicBezTo>
                  <a:cubicBezTo>
                    <a:pt x="185143" y="365299"/>
                    <a:pt x="181720" y="371997"/>
                    <a:pt x="178148" y="378843"/>
                  </a:cubicBezTo>
                  <a:cubicBezTo>
                    <a:pt x="174576" y="385689"/>
                    <a:pt x="170409" y="391865"/>
                    <a:pt x="165646" y="397372"/>
                  </a:cubicBezTo>
                  <a:cubicBezTo>
                    <a:pt x="160884" y="402878"/>
                    <a:pt x="155377" y="407567"/>
                    <a:pt x="149126" y="411436"/>
                  </a:cubicBezTo>
                  <a:cubicBezTo>
                    <a:pt x="142875" y="415306"/>
                    <a:pt x="135583" y="417538"/>
                    <a:pt x="127248" y="418133"/>
                  </a:cubicBezTo>
                  <a:cubicBezTo>
                    <a:pt x="120402" y="418729"/>
                    <a:pt x="113556" y="418431"/>
                    <a:pt x="106710" y="417240"/>
                  </a:cubicBezTo>
                  <a:cubicBezTo>
                    <a:pt x="99864" y="416050"/>
                    <a:pt x="92869" y="415752"/>
                    <a:pt x="85725" y="416347"/>
                  </a:cubicBezTo>
                  <a:cubicBezTo>
                    <a:pt x="85130" y="416347"/>
                    <a:pt x="83865" y="416496"/>
                    <a:pt x="81930" y="416794"/>
                  </a:cubicBezTo>
                  <a:cubicBezTo>
                    <a:pt x="79996" y="417092"/>
                    <a:pt x="77912" y="417389"/>
                    <a:pt x="75679" y="417687"/>
                  </a:cubicBezTo>
                  <a:cubicBezTo>
                    <a:pt x="73447" y="417984"/>
                    <a:pt x="71363" y="418357"/>
                    <a:pt x="69429" y="418803"/>
                  </a:cubicBezTo>
                  <a:cubicBezTo>
                    <a:pt x="67494" y="419250"/>
                    <a:pt x="66378" y="419473"/>
                    <a:pt x="66080" y="419473"/>
                  </a:cubicBezTo>
                  <a:cubicBezTo>
                    <a:pt x="65782" y="419770"/>
                    <a:pt x="65262" y="419919"/>
                    <a:pt x="64517" y="419919"/>
                  </a:cubicBezTo>
                  <a:cubicBezTo>
                    <a:pt x="63773" y="419919"/>
                    <a:pt x="63104" y="419919"/>
                    <a:pt x="62508" y="419919"/>
                  </a:cubicBezTo>
                  <a:cubicBezTo>
                    <a:pt x="52388" y="422598"/>
                    <a:pt x="42788" y="421556"/>
                    <a:pt x="33710" y="416794"/>
                  </a:cubicBezTo>
                  <a:cubicBezTo>
                    <a:pt x="24631" y="412031"/>
                    <a:pt x="17860" y="405706"/>
                    <a:pt x="13395" y="397818"/>
                  </a:cubicBezTo>
                  <a:cubicBezTo>
                    <a:pt x="8930" y="389930"/>
                    <a:pt x="7814" y="381745"/>
                    <a:pt x="10046" y="373262"/>
                  </a:cubicBezTo>
                  <a:cubicBezTo>
                    <a:pt x="12279" y="364778"/>
                    <a:pt x="19646" y="358156"/>
                    <a:pt x="32147" y="353393"/>
                  </a:cubicBezTo>
                  <a:cubicBezTo>
                    <a:pt x="36612" y="352798"/>
                    <a:pt x="40779" y="353914"/>
                    <a:pt x="44649" y="356742"/>
                  </a:cubicBezTo>
                  <a:cubicBezTo>
                    <a:pt x="48518" y="359569"/>
                    <a:pt x="50751" y="363216"/>
                    <a:pt x="51346" y="367681"/>
                  </a:cubicBezTo>
                  <a:cubicBezTo>
                    <a:pt x="51941" y="370955"/>
                    <a:pt x="52090" y="374378"/>
                    <a:pt x="51793" y="377950"/>
                  </a:cubicBezTo>
                  <a:cubicBezTo>
                    <a:pt x="51495" y="381522"/>
                    <a:pt x="51495" y="384945"/>
                    <a:pt x="51793" y="388219"/>
                  </a:cubicBezTo>
                  <a:cubicBezTo>
                    <a:pt x="51793" y="388517"/>
                    <a:pt x="51867" y="388665"/>
                    <a:pt x="52016" y="388665"/>
                  </a:cubicBezTo>
                  <a:cubicBezTo>
                    <a:pt x="52165" y="388665"/>
                    <a:pt x="52239" y="388814"/>
                    <a:pt x="52239" y="389112"/>
                  </a:cubicBezTo>
                  <a:lnTo>
                    <a:pt x="52239" y="390005"/>
                  </a:lnTo>
                  <a:cubicBezTo>
                    <a:pt x="55513" y="394767"/>
                    <a:pt x="59606" y="398488"/>
                    <a:pt x="64517" y="401167"/>
                  </a:cubicBezTo>
                  <a:cubicBezTo>
                    <a:pt x="69429" y="403846"/>
                    <a:pt x="74563" y="404888"/>
                    <a:pt x="79921" y="404292"/>
                  </a:cubicBezTo>
                  <a:cubicBezTo>
                    <a:pt x="87660" y="403697"/>
                    <a:pt x="94432" y="401688"/>
                    <a:pt x="100236" y="398265"/>
                  </a:cubicBezTo>
                  <a:cubicBezTo>
                    <a:pt x="106040" y="394842"/>
                    <a:pt x="112366" y="391493"/>
                    <a:pt x="119212" y="388219"/>
                  </a:cubicBezTo>
                  <a:cubicBezTo>
                    <a:pt x="121593" y="387028"/>
                    <a:pt x="124272" y="386284"/>
                    <a:pt x="127248" y="385986"/>
                  </a:cubicBezTo>
                  <a:cubicBezTo>
                    <a:pt x="130225" y="385689"/>
                    <a:pt x="133202" y="384945"/>
                    <a:pt x="136178" y="383754"/>
                  </a:cubicBezTo>
                  <a:cubicBezTo>
                    <a:pt x="141536" y="381968"/>
                    <a:pt x="146298" y="379066"/>
                    <a:pt x="150466" y="375048"/>
                  </a:cubicBezTo>
                  <a:cubicBezTo>
                    <a:pt x="154633" y="371029"/>
                    <a:pt x="158056" y="366490"/>
                    <a:pt x="160735" y="361430"/>
                  </a:cubicBezTo>
                  <a:cubicBezTo>
                    <a:pt x="163414" y="356370"/>
                    <a:pt x="165348" y="350937"/>
                    <a:pt x="166539" y="345133"/>
                  </a:cubicBezTo>
                  <a:cubicBezTo>
                    <a:pt x="167730" y="339329"/>
                    <a:pt x="168027" y="333748"/>
                    <a:pt x="167432" y="328390"/>
                  </a:cubicBezTo>
                  <a:cubicBezTo>
                    <a:pt x="167432" y="327795"/>
                    <a:pt x="167209" y="326604"/>
                    <a:pt x="166762" y="324818"/>
                  </a:cubicBezTo>
                  <a:cubicBezTo>
                    <a:pt x="166316" y="323032"/>
                    <a:pt x="166093" y="321842"/>
                    <a:pt x="166093" y="321246"/>
                  </a:cubicBezTo>
                  <a:cubicBezTo>
                    <a:pt x="165497" y="319163"/>
                    <a:pt x="164381" y="315293"/>
                    <a:pt x="162744" y="309638"/>
                  </a:cubicBezTo>
                  <a:cubicBezTo>
                    <a:pt x="161107" y="303982"/>
                    <a:pt x="159321" y="298029"/>
                    <a:pt x="157386" y="291778"/>
                  </a:cubicBezTo>
                  <a:cubicBezTo>
                    <a:pt x="155451" y="285527"/>
                    <a:pt x="153591" y="279649"/>
                    <a:pt x="151805" y="274142"/>
                  </a:cubicBezTo>
                  <a:cubicBezTo>
                    <a:pt x="150019" y="268635"/>
                    <a:pt x="148680" y="264692"/>
                    <a:pt x="147787" y="262310"/>
                  </a:cubicBezTo>
                  <a:cubicBezTo>
                    <a:pt x="140941" y="246237"/>
                    <a:pt x="133053" y="230759"/>
                    <a:pt x="124123" y="215876"/>
                  </a:cubicBezTo>
                  <a:cubicBezTo>
                    <a:pt x="115193" y="200993"/>
                    <a:pt x="105966" y="186408"/>
                    <a:pt x="96441" y="172120"/>
                  </a:cubicBezTo>
                  <a:cubicBezTo>
                    <a:pt x="94953" y="168251"/>
                    <a:pt x="93241" y="164679"/>
                    <a:pt x="91306" y="161405"/>
                  </a:cubicBezTo>
                  <a:cubicBezTo>
                    <a:pt x="89372" y="158131"/>
                    <a:pt x="87660" y="154559"/>
                    <a:pt x="86172" y="150689"/>
                  </a:cubicBezTo>
                  <a:cubicBezTo>
                    <a:pt x="83791" y="141164"/>
                    <a:pt x="81633" y="131714"/>
                    <a:pt x="79698" y="122337"/>
                  </a:cubicBezTo>
                  <a:cubicBezTo>
                    <a:pt x="77763" y="112961"/>
                    <a:pt x="75903" y="103659"/>
                    <a:pt x="74117" y="94432"/>
                  </a:cubicBezTo>
                  <a:cubicBezTo>
                    <a:pt x="73819" y="94134"/>
                    <a:pt x="73224" y="92944"/>
                    <a:pt x="72331" y="90860"/>
                  </a:cubicBezTo>
                  <a:cubicBezTo>
                    <a:pt x="71438" y="88777"/>
                    <a:pt x="70396" y="86544"/>
                    <a:pt x="69205" y="84163"/>
                  </a:cubicBezTo>
                  <a:cubicBezTo>
                    <a:pt x="68015" y="81782"/>
                    <a:pt x="66824" y="79400"/>
                    <a:pt x="65634" y="77019"/>
                  </a:cubicBezTo>
                  <a:cubicBezTo>
                    <a:pt x="64443" y="74638"/>
                    <a:pt x="63550" y="72852"/>
                    <a:pt x="62955" y="71661"/>
                  </a:cubicBezTo>
                  <a:cubicBezTo>
                    <a:pt x="60276" y="66304"/>
                    <a:pt x="56630" y="62360"/>
                    <a:pt x="52016" y="59830"/>
                  </a:cubicBezTo>
                  <a:cubicBezTo>
                    <a:pt x="47402" y="57299"/>
                    <a:pt x="42416" y="55662"/>
                    <a:pt x="37059" y="54918"/>
                  </a:cubicBezTo>
                  <a:cubicBezTo>
                    <a:pt x="31701" y="54174"/>
                    <a:pt x="26194" y="53951"/>
                    <a:pt x="20539" y="54249"/>
                  </a:cubicBezTo>
                  <a:cubicBezTo>
                    <a:pt x="14883" y="54546"/>
                    <a:pt x="9823" y="54844"/>
                    <a:pt x="5358" y="55141"/>
                  </a:cubicBezTo>
                  <a:lnTo>
                    <a:pt x="3572" y="53356"/>
                  </a:lnTo>
                  <a:cubicBezTo>
                    <a:pt x="3275" y="51570"/>
                    <a:pt x="2828" y="49933"/>
                    <a:pt x="2233" y="48444"/>
                  </a:cubicBezTo>
                  <a:cubicBezTo>
                    <a:pt x="1638" y="46956"/>
                    <a:pt x="1191" y="45542"/>
                    <a:pt x="893" y="44203"/>
                  </a:cubicBezTo>
                  <a:cubicBezTo>
                    <a:pt x="596" y="42863"/>
                    <a:pt x="447" y="41747"/>
                    <a:pt x="447" y="40854"/>
                  </a:cubicBezTo>
                  <a:lnTo>
                    <a:pt x="447" y="39068"/>
                  </a:lnTo>
                  <a:cubicBezTo>
                    <a:pt x="149" y="39068"/>
                    <a:pt x="0" y="38770"/>
                    <a:pt x="0" y="38175"/>
                  </a:cubicBezTo>
                  <a:lnTo>
                    <a:pt x="0" y="37729"/>
                  </a:lnTo>
                  <a:cubicBezTo>
                    <a:pt x="0" y="37133"/>
                    <a:pt x="75" y="35571"/>
                    <a:pt x="224" y="33041"/>
                  </a:cubicBezTo>
                  <a:cubicBezTo>
                    <a:pt x="372" y="30510"/>
                    <a:pt x="447" y="28948"/>
                    <a:pt x="447" y="28352"/>
                  </a:cubicBezTo>
                  <a:cubicBezTo>
                    <a:pt x="745" y="28055"/>
                    <a:pt x="1414" y="27683"/>
                    <a:pt x="2456" y="27236"/>
                  </a:cubicBezTo>
                  <a:cubicBezTo>
                    <a:pt x="3498" y="26790"/>
                    <a:pt x="4316" y="26418"/>
                    <a:pt x="4912" y="26120"/>
                  </a:cubicBezTo>
                  <a:lnTo>
                    <a:pt x="6251" y="26120"/>
                  </a:lnTo>
                  <a:cubicBezTo>
                    <a:pt x="10418" y="25822"/>
                    <a:pt x="14660" y="26046"/>
                    <a:pt x="18976" y="26790"/>
                  </a:cubicBezTo>
                  <a:cubicBezTo>
                    <a:pt x="23292" y="27534"/>
                    <a:pt x="27682" y="27757"/>
                    <a:pt x="32147" y="27459"/>
                  </a:cubicBezTo>
                  <a:lnTo>
                    <a:pt x="33487" y="27459"/>
                  </a:lnTo>
                  <a:cubicBezTo>
                    <a:pt x="34677" y="27162"/>
                    <a:pt x="36761" y="26492"/>
                    <a:pt x="39738" y="25450"/>
                  </a:cubicBezTo>
                  <a:cubicBezTo>
                    <a:pt x="42714" y="24408"/>
                    <a:pt x="45765" y="23292"/>
                    <a:pt x="48890" y="22102"/>
                  </a:cubicBezTo>
                  <a:cubicBezTo>
                    <a:pt x="52016" y="20911"/>
                    <a:pt x="55067" y="19869"/>
                    <a:pt x="58043" y="18976"/>
                  </a:cubicBezTo>
                  <a:cubicBezTo>
                    <a:pt x="61020" y="18083"/>
                    <a:pt x="63104" y="17488"/>
                    <a:pt x="64294" y="17190"/>
                  </a:cubicBezTo>
                  <a:cubicBezTo>
                    <a:pt x="64889" y="16893"/>
                    <a:pt x="66527" y="16521"/>
                    <a:pt x="69205" y="16074"/>
                  </a:cubicBezTo>
                  <a:cubicBezTo>
                    <a:pt x="71884" y="15628"/>
                    <a:pt x="73819" y="15107"/>
                    <a:pt x="75010" y="14511"/>
                  </a:cubicBezTo>
                  <a:lnTo>
                    <a:pt x="76349" y="14511"/>
                  </a:lnTo>
                  <a:lnTo>
                    <a:pt x="78135" y="14511"/>
                  </a:lnTo>
                  <a:cubicBezTo>
                    <a:pt x="85874" y="16297"/>
                    <a:pt x="93167" y="18307"/>
                    <a:pt x="100013" y="20539"/>
                  </a:cubicBezTo>
                  <a:cubicBezTo>
                    <a:pt x="106859" y="22771"/>
                    <a:pt x="114003" y="24929"/>
                    <a:pt x="121444" y="27013"/>
                  </a:cubicBezTo>
                  <a:lnTo>
                    <a:pt x="124570" y="53356"/>
                  </a:lnTo>
                  <a:lnTo>
                    <a:pt x="94655" y="55588"/>
                  </a:lnTo>
                  <a:cubicBezTo>
                    <a:pt x="94655" y="55886"/>
                    <a:pt x="94506" y="56183"/>
                    <a:pt x="94209" y="56481"/>
                  </a:cubicBezTo>
                  <a:cubicBezTo>
                    <a:pt x="93911" y="56779"/>
                    <a:pt x="93762" y="57076"/>
                    <a:pt x="93762" y="57374"/>
                  </a:cubicBezTo>
                  <a:cubicBezTo>
                    <a:pt x="93762" y="57672"/>
                    <a:pt x="93613" y="57820"/>
                    <a:pt x="93316" y="57820"/>
                  </a:cubicBezTo>
                  <a:cubicBezTo>
                    <a:pt x="92720" y="59309"/>
                    <a:pt x="92348" y="60202"/>
                    <a:pt x="92199" y="60499"/>
                  </a:cubicBezTo>
                  <a:cubicBezTo>
                    <a:pt x="92051" y="60797"/>
                    <a:pt x="91976" y="61541"/>
                    <a:pt x="91976" y="62732"/>
                  </a:cubicBezTo>
                  <a:lnTo>
                    <a:pt x="92869" y="64071"/>
                  </a:lnTo>
                  <a:cubicBezTo>
                    <a:pt x="93167" y="65559"/>
                    <a:pt x="94134" y="68164"/>
                    <a:pt x="95771" y="71885"/>
                  </a:cubicBezTo>
                  <a:cubicBezTo>
                    <a:pt x="97408" y="75605"/>
                    <a:pt x="99194" y="79475"/>
                    <a:pt x="101129" y="83493"/>
                  </a:cubicBezTo>
                  <a:cubicBezTo>
                    <a:pt x="103064" y="87512"/>
                    <a:pt x="104850" y="91381"/>
                    <a:pt x="106487" y="95102"/>
                  </a:cubicBezTo>
                  <a:cubicBezTo>
                    <a:pt x="108124" y="98823"/>
                    <a:pt x="109389" y="101278"/>
                    <a:pt x="110282" y="102469"/>
                  </a:cubicBezTo>
                  <a:cubicBezTo>
                    <a:pt x="110580" y="103362"/>
                    <a:pt x="111770" y="105594"/>
                    <a:pt x="113854" y="109166"/>
                  </a:cubicBezTo>
                  <a:cubicBezTo>
                    <a:pt x="115937" y="112738"/>
                    <a:pt x="118095" y="116533"/>
                    <a:pt x="120328" y="120551"/>
                  </a:cubicBezTo>
                  <a:cubicBezTo>
                    <a:pt x="122560" y="124570"/>
                    <a:pt x="124644" y="128291"/>
                    <a:pt x="126579" y="131714"/>
                  </a:cubicBezTo>
                  <a:cubicBezTo>
                    <a:pt x="128513" y="135137"/>
                    <a:pt x="129779" y="137295"/>
                    <a:pt x="130374" y="138188"/>
                  </a:cubicBezTo>
                  <a:cubicBezTo>
                    <a:pt x="130672" y="138188"/>
                    <a:pt x="131044" y="138783"/>
                    <a:pt x="131490" y="139974"/>
                  </a:cubicBezTo>
                  <a:cubicBezTo>
                    <a:pt x="131936" y="141164"/>
                    <a:pt x="132309" y="141908"/>
                    <a:pt x="132606" y="142206"/>
                  </a:cubicBezTo>
                  <a:cubicBezTo>
                    <a:pt x="137964" y="157089"/>
                    <a:pt x="143247" y="170632"/>
                    <a:pt x="148456" y="182836"/>
                  </a:cubicBezTo>
                  <a:cubicBezTo>
                    <a:pt x="153665" y="195040"/>
                    <a:pt x="160139" y="208286"/>
                    <a:pt x="167879" y="222573"/>
                  </a:cubicBezTo>
                  <a:cubicBezTo>
                    <a:pt x="169664" y="225847"/>
                    <a:pt x="171153" y="228452"/>
                    <a:pt x="172343" y="230387"/>
                  </a:cubicBezTo>
                  <a:cubicBezTo>
                    <a:pt x="173534" y="232321"/>
                    <a:pt x="175766" y="233140"/>
                    <a:pt x="179041" y="232842"/>
                  </a:cubicBezTo>
                  <a:cubicBezTo>
                    <a:pt x="180529" y="232842"/>
                    <a:pt x="181720" y="232545"/>
                    <a:pt x="182612" y="231949"/>
                  </a:cubicBezTo>
                  <a:cubicBezTo>
                    <a:pt x="183505" y="231354"/>
                    <a:pt x="184547" y="230908"/>
                    <a:pt x="185738" y="230610"/>
                  </a:cubicBezTo>
                  <a:cubicBezTo>
                    <a:pt x="187226" y="230610"/>
                    <a:pt x="188566" y="230833"/>
                    <a:pt x="189756" y="231280"/>
                  </a:cubicBezTo>
                  <a:cubicBezTo>
                    <a:pt x="190947" y="231726"/>
                    <a:pt x="192286" y="231949"/>
                    <a:pt x="193775" y="231949"/>
                  </a:cubicBezTo>
                  <a:cubicBezTo>
                    <a:pt x="196156" y="231652"/>
                    <a:pt x="197719" y="231205"/>
                    <a:pt x="198463" y="230610"/>
                  </a:cubicBezTo>
                  <a:cubicBezTo>
                    <a:pt x="199207" y="230015"/>
                    <a:pt x="200323" y="228080"/>
                    <a:pt x="201811" y="224806"/>
                  </a:cubicBezTo>
                  <a:cubicBezTo>
                    <a:pt x="207764" y="212304"/>
                    <a:pt x="212155" y="198835"/>
                    <a:pt x="214983" y="184399"/>
                  </a:cubicBezTo>
                  <a:cubicBezTo>
                    <a:pt x="217810" y="169962"/>
                    <a:pt x="220117" y="155749"/>
                    <a:pt x="221903" y="141760"/>
                  </a:cubicBezTo>
                  <a:cubicBezTo>
                    <a:pt x="223689" y="135211"/>
                    <a:pt x="226070" y="128886"/>
                    <a:pt x="229047" y="122784"/>
                  </a:cubicBezTo>
                  <a:cubicBezTo>
                    <a:pt x="232023" y="116682"/>
                    <a:pt x="234777" y="110580"/>
                    <a:pt x="237307" y="104478"/>
                  </a:cubicBezTo>
                  <a:cubicBezTo>
                    <a:pt x="239837" y="98376"/>
                    <a:pt x="241846" y="92051"/>
                    <a:pt x="243334" y="85502"/>
                  </a:cubicBezTo>
                  <a:cubicBezTo>
                    <a:pt x="244823" y="78954"/>
                    <a:pt x="245120" y="72108"/>
                    <a:pt x="244227" y="64964"/>
                  </a:cubicBezTo>
                  <a:cubicBezTo>
                    <a:pt x="244227" y="64369"/>
                    <a:pt x="244004" y="62881"/>
                    <a:pt x="243558" y="60499"/>
                  </a:cubicBezTo>
                  <a:cubicBezTo>
                    <a:pt x="243111" y="58118"/>
                    <a:pt x="242739" y="56630"/>
                    <a:pt x="242441" y="56034"/>
                  </a:cubicBezTo>
                  <a:cubicBezTo>
                    <a:pt x="241251" y="54249"/>
                    <a:pt x="238646" y="52760"/>
                    <a:pt x="234628" y="51570"/>
                  </a:cubicBezTo>
                  <a:cubicBezTo>
                    <a:pt x="230610" y="50379"/>
                    <a:pt x="226368" y="49040"/>
                    <a:pt x="221903" y="47551"/>
                  </a:cubicBezTo>
                  <a:cubicBezTo>
                    <a:pt x="217438" y="46063"/>
                    <a:pt x="213345" y="44203"/>
                    <a:pt x="209625" y="41970"/>
                  </a:cubicBezTo>
                  <a:cubicBezTo>
                    <a:pt x="205904" y="39738"/>
                    <a:pt x="203746" y="36538"/>
                    <a:pt x="203151" y="32371"/>
                  </a:cubicBezTo>
                  <a:cubicBezTo>
                    <a:pt x="202556" y="27608"/>
                    <a:pt x="204193" y="23590"/>
                    <a:pt x="208062" y="20316"/>
                  </a:cubicBezTo>
                  <a:cubicBezTo>
                    <a:pt x="215206" y="19720"/>
                    <a:pt x="222201" y="18381"/>
                    <a:pt x="229047" y="16297"/>
                  </a:cubicBezTo>
                  <a:cubicBezTo>
                    <a:pt x="235893" y="14214"/>
                    <a:pt x="242665" y="12056"/>
                    <a:pt x="249362" y="9823"/>
                  </a:cubicBezTo>
                  <a:cubicBezTo>
                    <a:pt x="256059" y="7591"/>
                    <a:pt x="262831" y="5582"/>
                    <a:pt x="269677" y="3796"/>
                  </a:cubicBezTo>
                  <a:cubicBezTo>
                    <a:pt x="276523" y="2010"/>
                    <a:pt x="283518" y="819"/>
                    <a:pt x="290662" y="224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4" name="Freeform: Shape 383"/>
            <p:cNvSpPr/>
            <p:nvPr/>
          </p:nvSpPr>
          <p:spPr>
            <a:xfrm>
              <a:off x="1961078" y="3447161"/>
              <a:ext cx="340275" cy="491739"/>
            </a:xfrm>
            <a:custGeom>
              <a:avLst/>
              <a:gdLst/>
              <a:ahLst/>
              <a:cxnLst/>
              <a:rect l="l" t="t" r="r" b="b"/>
              <a:pathLst>
                <a:path w="219670" h="317450">
                  <a:moveTo>
                    <a:pt x="75902" y="0"/>
                  </a:moveTo>
                  <a:lnTo>
                    <a:pt x="80813" y="0"/>
                  </a:lnTo>
                  <a:cubicBezTo>
                    <a:pt x="85874" y="1488"/>
                    <a:pt x="90413" y="2902"/>
                    <a:pt x="94431" y="4241"/>
                  </a:cubicBezTo>
                  <a:cubicBezTo>
                    <a:pt x="98449" y="5581"/>
                    <a:pt x="102393" y="6771"/>
                    <a:pt x="106263" y="7813"/>
                  </a:cubicBezTo>
                  <a:cubicBezTo>
                    <a:pt x="110133" y="8855"/>
                    <a:pt x="114151" y="9748"/>
                    <a:pt x="118318" y="10492"/>
                  </a:cubicBezTo>
                  <a:cubicBezTo>
                    <a:pt x="122485" y="11236"/>
                    <a:pt x="127248" y="11608"/>
                    <a:pt x="132606" y="11608"/>
                  </a:cubicBezTo>
                  <a:cubicBezTo>
                    <a:pt x="139154" y="11608"/>
                    <a:pt x="145554" y="11236"/>
                    <a:pt x="151804" y="10492"/>
                  </a:cubicBezTo>
                  <a:cubicBezTo>
                    <a:pt x="158055" y="9748"/>
                    <a:pt x="164455" y="9376"/>
                    <a:pt x="171003" y="9376"/>
                  </a:cubicBezTo>
                  <a:cubicBezTo>
                    <a:pt x="172194" y="9376"/>
                    <a:pt x="173682" y="9450"/>
                    <a:pt x="175468" y="9599"/>
                  </a:cubicBezTo>
                  <a:cubicBezTo>
                    <a:pt x="177254" y="9748"/>
                    <a:pt x="178296" y="9822"/>
                    <a:pt x="178593" y="9822"/>
                  </a:cubicBezTo>
                  <a:cubicBezTo>
                    <a:pt x="184249" y="10418"/>
                    <a:pt x="188788" y="11087"/>
                    <a:pt x="192211" y="11832"/>
                  </a:cubicBezTo>
                  <a:cubicBezTo>
                    <a:pt x="195634" y="12576"/>
                    <a:pt x="198239" y="13841"/>
                    <a:pt x="200025" y="15627"/>
                  </a:cubicBezTo>
                  <a:cubicBezTo>
                    <a:pt x="201811" y="17413"/>
                    <a:pt x="203150" y="19943"/>
                    <a:pt x="204043" y="23217"/>
                  </a:cubicBezTo>
                  <a:cubicBezTo>
                    <a:pt x="204936" y="26491"/>
                    <a:pt x="205829" y="30956"/>
                    <a:pt x="206722" y="36612"/>
                  </a:cubicBezTo>
                  <a:cubicBezTo>
                    <a:pt x="206722" y="37207"/>
                    <a:pt x="206796" y="38249"/>
                    <a:pt x="206945" y="39737"/>
                  </a:cubicBezTo>
                  <a:cubicBezTo>
                    <a:pt x="207094" y="41225"/>
                    <a:pt x="207317" y="43011"/>
                    <a:pt x="207615" y="45095"/>
                  </a:cubicBezTo>
                  <a:cubicBezTo>
                    <a:pt x="207913" y="47178"/>
                    <a:pt x="208136" y="49187"/>
                    <a:pt x="208285" y="51122"/>
                  </a:cubicBezTo>
                  <a:cubicBezTo>
                    <a:pt x="208434" y="53057"/>
                    <a:pt x="208508" y="54471"/>
                    <a:pt x="208508" y="55364"/>
                  </a:cubicBezTo>
                  <a:lnTo>
                    <a:pt x="208508" y="59382"/>
                  </a:lnTo>
                  <a:cubicBezTo>
                    <a:pt x="208508" y="61168"/>
                    <a:pt x="208359" y="63549"/>
                    <a:pt x="208061" y="66526"/>
                  </a:cubicBezTo>
                  <a:cubicBezTo>
                    <a:pt x="207764" y="69503"/>
                    <a:pt x="207317" y="72554"/>
                    <a:pt x="206722" y="75679"/>
                  </a:cubicBezTo>
                  <a:cubicBezTo>
                    <a:pt x="206127" y="78804"/>
                    <a:pt x="205085" y="81483"/>
                    <a:pt x="203597" y="83716"/>
                  </a:cubicBezTo>
                  <a:cubicBezTo>
                    <a:pt x="202108" y="85948"/>
                    <a:pt x="200322" y="87064"/>
                    <a:pt x="198239" y="87064"/>
                  </a:cubicBezTo>
                  <a:cubicBezTo>
                    <a:pt x="195857" y="87064"/>
                    <a:pt x="193923" y="86692"/>
                    <a:pt x="192434" y="85948"/>
                  </a:cubicBezTo>
                  <a:cubicBezTo>
                    <a:pt x="190946" y="85204"/>
                    <a:pt x="188863" y="83939"/>
                    <a:pt x="186184" y="82153"/>
                  </a:cubicBezTo>
                  <a:cubicBezTo>
                    <a:pt x="179933" y="78283"/>
                    <a:pt x="173384" y="73819"/>
                    <a:pt x="166538" y="68758"/>
                  </a:cubicBezTo>
                  <a:cubicBezTo>
                    <a:pt x="159692" y="63698"/>
                    <a:pt x="152623" y="59010"/>
                    <a:pt x="145330" y="54694"/>
                  </a:cubicBezTo>
                  <a:cubicBezTo>
                    <a:pt x="138038" y="50378"/>
                    <a:pt x="130596" y="46732"/>
                    <a:pt x="123006" y="43755"/>
                  </a:cubicBezTo>
                  <a:cubicBezTo>
                    <a:pt x="115416" y="40779"/>
                    <a:pt x="107602" y="39290"/>
                    <a:pt x="99566" y="39290"/>
                  </a:cubicBezTo>
                  <a:cubicBezTo>
                    <a:pt x="93315" y="39290"/>
                    <a:pt x="87734" y="39662"/>
                    <a:pt x="82823" y="40407"/>
                  </a:cubicBezTo>
                  <a:cubicBezTo>
                    <a:pt x="77911" y="41151"/>
                    <a:pt x="73744" y="42639"/>
                    <a:pt x="70321" y="44871"/>
                  </a:cubicBezTo>
                  <a:cubicBezTo>
                    <a:pt x="66898" y="47104"/>
                    <a:pt x="64293" y="50378"/>
                    <a:pt x="62508" y="54694"/>
                  </a:cubicBezTo>
                  <a:cubicBezTo>
                    <a:pt x="60722" y="59010"/>
                    <a:pt x="59829" y="64591"/>
                    <a:pt x="59829" y="71437"/>
                  </a:cubicBezTo>
                  <a:cubicBezTo>
                    <a:pt x="59829" y="74712"/>
                    <a:pt x="59829" y="78135"/>
                    <a:pt x="59829" y="81706"/>
                  </a:cubicBezTo>
                  <a:cubicBezTo>
                    <a:pt x="59829" y="85278"/>
                    <a:pt x="61466" y="88106"/>
                    <a:pt x="64740" y="90190"/>
                  </a:cubicBezTo>
                  <a:cubicBezTo>
                    <a:pt x="65335" y="90487"/>
                    <a:pt x="66823" y="91306"/>
                    <a:pt x="69205" y="92645"/>
                  </a:cubicBezTo>
                  <a:cubicBezTo>
                    <a:pt x="71586" y="93985"/>
                    <a:pt x="74116" y="95473"/>
                    <a:pt x="76795" y="97110"/>
                  </a:cubicBezTo>
                  <a:cubicBezTo>
                    <a:pt x="79474" y="98747"/>
                    <a:pt x="81930" y="100310"/>
                    <a:pt x="84162" y="101798"/>
                  </a:cubicBezTo>
                  <a:cubicBezTo>
                    <a:pt x="86394" y="103287"/>
                    <a:pt x="87808" y="104179"/>
                    <a:pt x="88404" y="104477"/>
                  </a:cubicBezTo>
                  <a:cubicBezTo>
                    <a:pt x="88999" y="104775"/>
                    <a:pt x="90190" y="105742"/>
                    <a:pt x="91975" y="107379"/>
                  </a:cubicBezTo>
                  <a:cubicBezTo>
                    <a:pt x="93761" y="109016"/>
                    <a:pt x="95771" y="110728"/>
                    <a:pt x="98003" y="112514"/>
                  </a:cubicBezTo>
                  <a:cubicBezTo>
                    <a:pt x="100235" y="114300"/>
                    <a:pt x="102245" y="115937"/>
                    <a:pt x="104031" y="117425"/>
                  </a:cubicBezTo>
                  <a:cubicBezTo>
                    <a:pt x="105816" y="118913"/>
                    <a:pt x="107007" y="119806"/>
                    <a:pt x="107602" y="120104"/>
                  </a:cubicBezTo>
                  <a:cubicBezTo>
                    <a:pt x="115044" y="125760"/>
                    <a:pt x="122857" y="129778"/>
                    <a:pt x="131043" y="132159"/>
                  </a:cubicBezTo>
                  <a:cubicBezTo>
                    <a:pt x="139228" y="134540"/>
                    <a:pt x="147637" y="137368"/>
                    <a:pt x="156269" y="140642"/>
                  </a:cubicBezTo>
                  <a:cubicBezTo>
                    <a:pt x="166390" y="144214"/>
                    <a:pt x="175394" y="149349"/>
                    <a:pt x="183281" y="156046"/>
                  </a:cubicBezTo>
                  <a:cubicBezTo>
                    <a:pt x="191169" y="162743"/>
                    <a:pt x="197792" y="170408"/>
                    <a:pt x="203150" y="179040"/>
                  </a:cubicBezTo>
                  <a:cubicBezTo>
                    <a:pt x="208508" y="187672"/>
                    <a:pt x="212601" y="197048"/>
                    <a:pt x="215428" y="207169"/>
                  </a:cubicBezTo>
                  <a:cubicBezTo>
                    <a:pt x="218256" y="217289"/>
                    <a:pt x="219670" y="227558"/>
                    <a:pt x="219670" y="237976"/>
                  </a:cubicBezTo>
                  <a:cubicBezTo>
                    <a:pt x="219670" y="244822"/>
                    <a:pt x="219372" y="251891"/>
                    <a:pt x="218777" y="259184"/>
                  </a:cubicBezTo>
                  <a:cubicBezTo>
                    <a:pt x="218182" y="266477"/>
                    <a:pt x="216693" y="273248"/>
                    <a:pt x="214312" y="279499"/>
                  </a:cubicBezTo>
                  <a:cubicBezTo>
                    <a:pt x="211931" y="285750"/>
                    <a:pt x="208434" y="291256"/>
                    <a:pt x="203820" y="296019"/>
                  </a:cubicBezTo>
                  <a:cubicBezTo>
                    <a:pt x="199206" y="300781"/>
                    <a:pt x="192881" y="304205"/>
                    <a:pt x="184844" y="306288"/>
                  </a:cubicBezTo>
                  <a:cubicBezTo>
                    <a:pt x="176212" y="308372"/>
                    <a:pt x="167283" y="310753"/>
                    <a:pt x="158055" y="313432"/>
                  </a:cubicBezTo>
                  <a:cubicBezTo>
                    <a:pt x="148828" y="316111"/>
                    <a:pt x="139898" y="317450"/>
                    <a:pt x="131266" y="317450"/>
                  </a:cubicBezTo>
                  <a:cubicBezTo>
                    <a:pt x="123229" y="317450"/>
                    <a:pt x="116011" y="315962"/>
                    <a:pt x="109612" y="312985"/>
                  </a:cubicBezTo>
                  <a:cubicBezTo>
                    <a:pt x="103212" y="310009"/>
                    <a:pt x="97333" y="306735"/>
                    <a:pt x="91975" y="303163"/>
                  </a:cubicBezTo>
                  <a:cubicBezTo>
                    <a:pt x="86618" y="299591"/>
                    <a:pt x="81409" y="296317"/>
                    <a:pt x="76349" y="293340"/>
                  </a:cubicBezTo>
                  <a:cubicBezTo>
                    <a:pt x="71288" y="290364"/>
                    <a:pt x="66079" y="288875"/>
                    <a:pt x="60722" y="288875"/>
                  </a:cubicBezTo>
                  <a:lnTo>
                    <a:pt x="58489" y="288875"/>
                  </a:lnTo>
                  <a:lnTo>
                    <a:pt x="39737" y="306288"/>
                  </a:lnTo>
                  <a:cubicBezTo>
                    <a:pt x="39439" y="306288"/>
                    <a:pt x="38769" y="306363"/>
                    <a:pt x="37728" y="306511"/>
                  </a:cubicBezTo>
                  <a:cubicBezTo>
                    <a:pt x="36686" y="306660"/>
                    <a:pt x="35867" y="306735"/>
                    <a:pt x="35272" y="306735"/>
                  </a:cubicBezTo>
                  <a:cubicBezTo>
                    <a:pt x="28128" y="306735"/>
                    <a:pt x="22324" y="304949"/>
                    <a:pt x="17859" y="301377"/>
                  </a:cubicBezTo>
                  <a:cubicBezTo>
                    <a:pt x="13394" y="297805"/>
                    <a:pt x="9822" y="293266"/>
                    <a:pt x="7143" y="287759"/>
                  </a:cubicBezTo>
                  <a:cubicBezTo>
                    <a:pt x="4465" y="282252"/>
                    <a:pt x="2604" y="276374"/>
                    <a:pt x="1562" y="270123"/>
                  </a:cubicBezTo>
                  <a:cubicBezTo>
                    <a:pt x="521" y="263872"/>
                    <a:pt x="0" y="258068"/>
                    <a:pt x="0" y="252710"/>
                  </a:cubicBezTo>
                  <a:cubicBezTo>
                    <a:pt x="0" y="251519"/>
                    <a:pt x="223" y="248915"/>
                    <a:pt x="669" y="244897"/>
                  </a:cubicBezTo>
                  <a:cubicBezTo>
                    <a:pt x="1116" y="240878"/>
                    <a:pt x="1488" y="238125"/>
                    <a:pt x="1786" y="236637"/>
                  </a:cubicBezTo>
                  <a:cubicBezTo>
                    <a:pt x="2679" y="231576"/>
                    <a:pt x="3795" y="226219"/>
                    <a:pt x="5134" y="220563"/>
                  </a:cubicBezTo>
                  <a:cubicBezTo>
                    <a:pt x="6474" y="214908"/>
                    <a:pt x="8483" y="209847"/>
                    <a:pt x="11162" y="205383"/>
                  </a:cubicBezTo>
                  <a:cubicBezTo>
                    <a:pt x="11459" y="205085"/>
                    <a:pt x="11757" y="204713"/>
                    <a:pt x="12055" y="204266"/>
                  </a:cubicBezTo>
                  <a:cubicBezTo>
                    <a:pt x="12352" y="203820"/>
                    <a:pt x="12650" y="203597"/>
                    <a:pt x="12948" y="203597"/>
                  </a:cubicBezTo>
                  <a:lnTo>
                    <a:pt x="34825" y="203597"/>
                  </a:lnTo>
                  <a:cubicBezTo>
                    <a:pt x="35718" y="203597"/>
                    <a:pt x="37132" y="205011"/>
                    <a:pt x="39067" y="207838"/>
                  </a:cubicBezTo>
                  <a:cubicBezTo>
                    <a:pt x="41002" y="210666"/>
                    <a:pt x="42267" y="212378"/>
                    <a:pt x="42862" y="212973"/>
                  </a:cubicBezTo>
                  <a:cubicBezTo>
                    <a:pt x="46732" y="220712"/>
                    <a:pt x="51122" y="229195"/>
                    <a:pt x="56034" y="238422"/>
                  </a:cubicBezTo>
                  <a:cubicBezTo>
                    <a:pt x="60945" y="247650"/>
                    <a:pt x="66526" y="256431"/>
                    <a:pt x="72777" y="264765"/>
                  </a:cubicBezTo>
                  <a:cubicBezTo>
                    <a:pt x="79027" y="273099"/>
                    <a:pt x="86246" y="280020"/>
                    <a:pt x="94431" y="285527"/>
                  </a:cubicBezTo>
                  <a:cubicBezTo>
                    <a:pt x="102617" y="291033"/>
                    <a:pt x="112067" y="293787"/>
                    <a:pt x="122783" y="293787"/>
                  </a:cubicBezTo>
                  <a:cubicBezTo>
                    <a:pt x="127545" y="293787"/>
                    <a:pt x="133722" y="292224"/>
                    <a:pt x="141312" y="289098"/>
                  </a:cubicBezTo>
                  <a:cubicBezTo>
                    <a:pt x="148902" y="285973"/>
                    <a:pt x="156269" y="281955"/>
                    <a:pt x="163413" y="277043"/>
                  </a:cubicBezTo>
                  <a:cubicBezTo>
                    <a:pt x="170557" y="272132"/>
                    <a:pt x="176659" y="266849"/>
                    <a:pt x="181719" y="261193"/>
                  </a:cubicBezTo>
                  <a:cubicBezTo>
                    <a:pt x="186779" y="255538"/>
                    <a:pt x="189309" y="250031"/>
                    <a:pt x="189309" y="244673"/>
                  </a:cubicBezTo>
                  <a:lnTo>
                    <a:pt x="189309" y="219670"/>
                  </a:lnTo>
                  <a:cubicBezTo>
                    <a:pt x="189309" y="219372"/>
                    <a:pt x="189011" y="218480"/>
                    <a:pt x="188416" y="216991"/>
                  </a:cubicBezTo>
                  <a:cubicBezTo>
                    <a:pt x="187821" y="215503"/>
                    <a:pt x="187225" y="214015"/>
                    <a:pt x="186630" y="212526"/>
                  </a:cubicBezTo>
                  <a:cubicBezTo>
                    <a:pt x="186035" y="211038"/>
                    <a:pt x="185365" y="209624"/>
                    <a:pt x="184621" y="208285"/>
                  </a:cubicBezTo>
                  <a:cubicBezTo>
                    <a:pt x="183877" y="206945"/>
                    <a:pt x="183356" y="205978"/>
                    <a:pt x="183058" y="205383"/>
                  </a:cubicBezTo>
                  <a:cubicBezTo>
                    <a:pt x="180379" y="200620"/>
                    <a:pt x="177626" y="196751"/>
                    <a:pt x="174798" y="193774"/>
                  </a:cubicBezTo>
                  <a:cubicBezTo>
                    <a:pt x="171971" y="190797"/>
                    <a:pt x="168920" y="188342"/>
                    <a:pt x="165645" y="186407"/>
                  </a:cubicBezTo>
                  <a:cubicBezTo>
                    <a:pt x="162371" y="184472"/>
                    <a:pt x="158799" y="182686"/>
                    <a:pt x="154930" y="181049"/>
                  </a:cubicBezTo>
                  <a:cubicBezTo>
                    <a:pt x="151060" y="179412"/>
                    <a:pt x="146744" y="177552"/>
                    <a:pt x="141982" y="175468"/>
                  </a:cubicBezTo>
                  <a:cubicBezTo>
                    <a:pt x="139898" y="174575"/>
                    <a:pt x="135805" y="172715"/>
                    <a:pt x="129703" y="169887"/>
                  </a:cubicBezTo>
                  <a:cubicBezTo>
                    <a:pt x="123601" y="167059"/>
                    <a:pt x="117053" y="164083"/>
                    <a:pt x="110058" y="160957"/>
                  </a:cubicBezTo>
                  <a:cubicBezTo>
                    <a:pt x="103063" y="157832"/>
                    <a:pt x="96292" y="154781"/>
                    <a:pt x="89743" y="151805"/>
                  </a:cubicBezTo>
                  <a:cubicBezTo>
                    <a:pt x="83195" y="148828"/>
                    <a:pt x="78581" y="146744"/>
                    <a:pt x="75902" y="145554"/>
                  </a:cubicBezTo>
                  <a:cubicBezTo>
                    <a:pt x="56257" y="136326"/>
                    <a:pt x="41820" y="124122"/>
                    <a:pt x="32593" y="108942"/>
                  </a:cubicBezTo>
                  <a:cubicBezTo>
                    <a:pt x="23366" y="93762"/>
                    <a:pt x="18752" y="75604"/>
                    <a:pt x="18752" y="54471"/>
                  </a:cubicBezTo>
                  <a:cubicBezTo>
                    <a:pt x="18752" y="48220"/>
                    <a:pt x="20612" y="41895"/>
                    <a:pt x="24333" y="35495"/>
                  </a:cubicBezTo>
                  <a:cubicBezTo>
                    <a:pt x="28054" y="29096"/>
                    <a:pt x="32668" y="23217"/>
                    <a:pt x="38174" y="17859"/>
                  </a:cubicBezTo>
                  <a:cubicBezTo>
                    <a:pt x="43681" y="12501"/>
                    <a:pt x="49783" y="8185"/>
                    <a:pt x="56480" y="4911"/>
                  </a:cubicBezTo>
                  <a:cubicBezTo>
                    <a:pt x="63177" y="1637"/>
                    <a:pt x="69651" y="0"/>
                    <a:pt x="75902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5" name="Freeform: Shape 384"/>
            <p:cNvSpPr/>
            <p:nvPr/>
          </p:nvSpPr>
          <p:spPr>
            <a:xfrm>
              <a:off x="1036616" y="3452002"/>
              <a:ext cx="396988" cy="482058"/>
            </a:xfrm>
            <a:custGeom>
              <a:avLst/>
              <a:gdLst/>
              <a:ahLst/>
              <a:cxnLst/>
              <a:rect l="l" t="t" r="r" b="b"/>
              <a:pathLst>
                <a:path w="256282" h="311200">
                  <a:moveTo>
                    <a:pt x="129480" y="0"/>
                  </a:moveTo>
                  <a:cubicBezTo>
                    <a:pt x="135731" y="0"/>
                    <a:pt x="141535" y="1042"/>
                    <a:pt x="146893" y="3126"/>
                  </a:cubicBezTo>
                  <a:cubicBezTo>
                    <a:pt x="147786" y="3423"/>
                    <a:pt x="150019" y="4242"/>
                    <a:pt x="153591" y="5581"/>
                  </a:cubicBezTo>
                  <a:cubicBezTo>
                    <a:pt x="157162" y="6921"/>
                    <a:pt x="161106" y="8409"/>
                    <a:pt x="165422" y="10046"/>
                  </a:cubicBezTo>
                  <a:cubicBezTo>
                    <a:pt x="169738" y="11683"/>
                    <a:pt x="173980" y="13395"/>
                    <a:pt x="178147" y="15181"/>
                  </a:cubicBezTo>
                  <a:cubicBezTo>
                    <a:pt x="182314" y="16967"/>
                    <a:pt x="185589" y="18306"/>
                    <a:pt x="187970" y="19199"/>
                  </a:cubicBezTo>
                  <a:cubicBezTo>
                    <a:pt x="193923" y="21580"/>
                    <a:pt x="199058" y="24780"/>
                    <a:pt x="203374" y="28798"/>
                  </a:cubicBezTo>
                  <a:cubicBezTo>
                    <a:pt x="207690" y="32817"/>
                    <a:pt x="212080" y="36910"/>
                    <a:pt x="216545" y="41077"/>
                  </a:cubicBezTo>
                  <a:cubicBezTo>
                    <a:pt x="221010" y="45244"/>
                    <a:pt x="225549" y="49560"/>
                    <a:pt x="230163" y="54025"/>
                  </a:cubicBezTo>
                  <a:cubicBezTo>
                    <a:pt x="234776" y="58490"/>
                    <a:pt x="239018" y="63178"/>
                    <a:pt x="242887" y="68089"/>
                  </a:cubicBezTo>
                  <a:cubicBezTo>
                    <a:pt x="246757" y="73000"/>
                    <a:pt x="249957" y="78209"/>
                    <a:pt x="252487" y="83716"/>
                  </a:cubicBezTo>
                  <a:cubicBezTo>
                    <a:pt x="255017" y="89223"/>
                    <a:pt x="256282" y="95250"/>
                    <a:pt x="256282" y="101799"/>
                  </a:cubicBezTo>
                  <a:cubicBezTo>
                    <a:pt x="256282" y="108049"/>
                    <a:pt x="254719" y="114523"/>
                    <a:pt x="251594" y="121221"/>
                  </a:cubicBezTo>
                  <a:cubicBezTo>
                    <a:pt x="248468" y="127918"/>
                    <a:pt x="244301" y="133946"/>
                    <a:pt x="239092" y="139303"/>
                  </a:cubicBezTo>
                  <a:cubicBezTo>
                    <a:pt x="233883" y="144661"/>
                    <a:pt x="228079" y="149126"/>
                    <a:pt x="221679" y="152698"/>
                  </a:cubicBezTo>
                  <a:cubicBezTo>
                    <a:pt x="215280" y="156270"/>
                    <a:pt x="208955" y="158056"/>
                    <a:pt x="202704" y="158056"/>
                  </a:cubicBezTo>
                  <a:cubicBezTo>
                    <a:pt x="196155" y="158056"/>
                    <a:pt x="189756" y="156940"/>
                    <a:pt x="183505" y="154707"/>
                  </a:cubicBezTo>
                  <a:cubicBezTo>
                    <a:pt x="177254" y="152475"/>
                    <a:pt x="170855" y="151358"/>
                    <a:pt x="164306" y="151358"/>
                  </a:cubicBezTo>
                  <a:cubicBezTo>
                    <a:pt x="158651" y="151358"/>
                    <a:pt x="153144" y="151954"/>
                    <a:pt x="147786" y="153144"/>
                  </a:cubicBezTo>
                  <a:cubicBezTo>
                    <a:pt x="142428" y="154335"/>
                    <a:pt x="136922" y="154930"/>
                    <a:pt x="131266" y="154930"/>
                  </a:cubicBezTo>
                  <a:cubicBezTo>
                    <a:pt x="124718" y="154930"/>
                    <a:pt x="118244" y="154112"/>
                    <a:pt x="111844" y="152475"/>
                  </a:cubicBezTo>
                  <a:cubicBezTo>
                    <a:pt x="105445" y="150838"/>
                    <a:pt x="98971" y="150019"/>
                    <a:pt x="92422" y="150019"/>
                  </a:cubicBezTo>
                  <a:cubicBezTo>
                    <a:pt x="87957" y="150019"/>
                    <a:pt x="82227" y="150465"/>
                    <a:pt x="75232" y="151358"/>
                  </a:cubicBezTo>
                  <a:cubicBezTo>
                    <a:pt x="68238" y="152251"/>
                    <a:pt x="62656" y="154484"/>
                    <a:pt x="58489" y="158056"/>
                  </a:cubicBezTo>
                  <a:cubicBezTo>
                    <a:pt x="58192" y="158056"/>
                    <a:pt x="57894" y="158428"/>
                    <a:pt x="57596" y="159172"/>
                  </a:cubicBezTo>
                  <a:cubicBezTo>
                    <a:pt x="57299" y="159916"/>
                    <a:pt x="57150" y="160586"/>
                    <a:pt x="57150" y="161181"/>
                  </a:cubicBezTo>
                  <a:lnTo>
                    <a:pt x="57150" y="175022"/>
                  </a:lnTo>
                  <a:cubicBezTo>
                    <a:pt x="57150" y="178594"/>
                    <a:pt x="57522" y="182836"/>
                    <a:pt x="58266" y="187747"/>
                  </a:cubicBezTo>
                  <a:cubicBezTo>
                    <a:pt x="59010" y="192658"/>
                    <a:pt x="59085" y="196900"/>
                    <a:pt x="58489" y="200472"/>
                  </a:cubicBezTo>
                  <a:cubicBezTo>
                    <a:pt x="61168" y="208508"/>
                    <a:pt x="63549" y="216247"/>
                    <a:pt x="65633" y="223689"/>
                  </a:cubicBezTo>
                  <a:cubicBezTo>
                    <a:pt x="67717" y="231130"/>
                    <a:pt x="70321" y="238051"/>
                    <a:pt x="73447" y="244450"/>
                  </a:cubicBezTo>
                  <a:cubicBezTo>
                    <a:pt x="76572" y="250850"/>
                    <a:pt x="80516" y="256803"/>
                    <a:pt x="85278" y="262310"/>
                  </a:cubicBezTo>
                  <a:cubicBezTo>
                    <a:pt x="90041" y="267816"/>
                    <a:pt x="96441" y="272505"/>
                    <a:pt x="104477" y="276374"/>
                  </a:cubicBezTo>
                  <a:cubicBezTo>
                    <a:pt x="104775" y="276374"/>
                    <a:pt x="105519" y="276523"/>
                    <a:pt x="106710" y="276821"/>
                  </a:cubicBezTo>
                  <a:cubicBezTo>
                    <a:pt x="107900" y="277118"/>
                    <a:pt x="108793" y="277416"/>
                    <a:pt x="109389" y="277714"/>
                  </a:cubicBezTo>
                  <a:cubicBezTo>
                    <a:pt x="109984" y="278011"/>
                    <a:pt x="111100" y="278383"/>
                    <a:pt x="112737" y="278830"/>
                  </a:cubicBezTo>
                  <a:cubicBezTo>
                    <a:pt x="114374" y="279276"/>
                    <a:pt x="115342" y="279499"/>
                    <a:pt x="115639" y="279499"/>
                  </a:cubicBezTo>
                  <a:lnTo>
                    <a:pt x="151805" y="279499"/>
                  </a:lnTo>
                  <a:cubicBezTo>
                    <a:pt x="158353" y="279499"/>
                    <a:pt x="164157" y="278086"/>
                    <a:pt x="169217" y="275258"/>
                  </a:cubicBezTo>
                  <a:cubicBezTo>
                    <a:pt x="174278" y="272430"/>
                    <a:pt x="178817" y="268933"/>
                    <a:pt x="182835" y="264765"/>
                  </a:cubicBezTo>
                  <a:cubicBezTo>
                    <a:pt x="186854" y="260598"/>
                    <a:pt x="190574" y="255985"/>
                    <a:pt x="193997" y="250924"/>
                  </a:cubicBezTo>
                  <a:cubicBezTo>
                    <a:pt x="197420" y="245864"/>
                    <a:pt x="200769" y="241102"/>
                    <a:pt x="204043" y="236637"/>
                  </a:cubicBezTo>
                  <a:cubicBezTo>
                    <a:pt x="207615" y="231577"/>
                    <a:pt x="212601" y="227484"/>
                    <a:pt x="219000" y="224359"/>
                  </a:cubicBezTo>
                  <a:cubicBezTo>
                    <a:pt x="225400" y="221233"/>
                    <a:pt x="231428" y="218480"/>
                    <a:pt x="237083" y="216099"/>
                  </a:cubicBezTo>
                  <a:cubicBezTo>
                    <a:pt x="241250" y="217885"/>
                    <a:pt x="244376" y="219671"/>
                    <a:pt x="246459" y="221456"/>
                  </a:cubicBezTo>
                  <a:cubicBezTo>
                    <a:pt x="248543" y="223242"/>
                    <a:pt x="249585" y="226517"/>
                    <a:pt x="249585" y="231279"/>
                  </a:cubicBezTo>
                  <a:cubicBezTo>
                    <a:pt x="249585" y="237530"/>
                    <a:pt x="247650" y="244153"/>
                    <a:pt x="243780" y="251148"/>
                  </a:cubicBezTo>
                  <a:cubicBezTo>
                    <a:pt x="239911" y="258143"/>
                    <a:pt x="235074" y="264765"/>
                    <a:pt x="229270" y="271016"/>
                  </a:cubicBezTo>
                  <a:cubicBezTo>
                    <a:pt x="223465" y="277267"/>
                    <a:pt x="217140" y="282699"/>
                    <a:pt x="210294" y="287313"/>
                  </a:cubicBezTo>
                  <a:cubicBezTo>
                    <a:pt x="203448" y="291927"/>
                    <a:pt x="197048" y="294978"/>
                    <a:pt x="191095" y="296466"/>
                  </a:cubicBezTo>
                  <a:lnTo>
                    <a:pt x="136178" y="310753"/>
                  </a:lnTo>
                  <a:cubicBezTo>
                    <a:pt x="135880" y="311051"/>
                    <a:pt x="134689" y="311200"/>
                    <a:pt x="132606" y="311200"/>
                  </a:cubicBezTo>
                  <a:cubicBezTo>
                    <a:pt x="130522" y="311200"/>
                    <a:pt x="129034" y="311200"/>
                    <a:pt x="128141" y="311200"/>
                  </a:cubicBezTo>
                  <a:cubicBezTo>
                    <a:pt x="118318" y="311200"/>
                    <a:pt x="107900" y="308670"/>
                    <a:pt x="96887" y="303610"/>
                  </a:cubicBezTo>
                  <a:cubicBezTo>
                    <a:pt x="85874" y="298549"/>
                    <a:pt x="75530" y="292150"/>
                    <a:pt x="65856" y="284411"/>
                  </a:cubicBezTo>
                  <a:cubicBezTo>
                    <a:pt x="56182" y="276672"/>
                    <a:pt x="47550" y="267965"/>
                    <a:pt x="39960" y="258291"/>
                  </a:cubicBezTo>
                  <a:cubicBezTo>
                    <a:pt x="32370" y="248618"/>
                    <a:pt x="27087" y="239316"/>
                    <a:pt x="24110" y="230386"/>
                  </a:cubicBezTo>
                  <a:cubicBezTo>
                    <a:pt x="22324" y="225028"/>
                    <a:pt x="21282" y="219596"/>
                    <a:pt x="20985" y="214089"/>
                  </a:cubicBezTo>
                  <a:cubicBezTo>
                    <a:pt x="20687" y="208583"/>
                    <a:pt x="20687" y="202927"/>
                    <a:pt x="20985" y="197123"/>
                  </a:cubicBezTo>
                  <a:cubicBezTo>
                    <a:pt x="21282" y="191319"/>
                    <a:pt x="21580" y="185514"/>
                    <a:pt x="21878" y="179710"/>
                  </a:cubicBezTo>
                  <a:cubicBezTo>
                    <a:pt x="22175" y="173906"/>
                    <a:pt x="21878" y="168176"/>
                    <a:pt x="20985" y="162521"/>
                  </a:cubicBezTo>
                  <a:cubicBezTo>
                    <a:pt x="19199" y="160437"/>
                    <a:pt x="17115" y="158502"/>
                    <a:pt x="14734" y="156716"/>
                  </a:cubicBezTo>
                  <a:cubicBezTo>
                    <a:pt x="12353" y="154930"/>
                    <a:pt x="10046" y="153070"/>
                    <a:pt x="7813" y="151135"/>
                  </a:cubicBezTo>
                  <a:cubicBezTo>
                    <a:pt x="5581" y="149200"/>
                    <a:pt x="3721" y="147042"/>
                    <a:pt x="2232" y="144661"/>
                  </a:cubicBezTo>
                  <a:cubicBezTo>
                    <a:pt x="744" y="142280"/>
                    <a:pt x="0" y="139601"/>
                    <a:pt x="0" y="136624"/>
                  </a:cubicBezTo>
                  <a:cubicBezTo>
                    <a:pt x="0" y="133648"/>
                    <a:pt x="670" y="131341"/>
                    <a:pt x="2009" y="129704"/>
                  </a:cubicBezTo>
                  <a:cubicBezTo>
                    <a:pt x="3348" y="128067"/>
                    <a:pt x="4911" y="126653"/>
                    <a:pt x="6697" y="125462"/>
                  </a:cubicBezTo>
                  <a:cubicBezTo>
                    <a:pt x="8483" y="124272"/>
                    <a:pt x="10418" y="123081"/>
                    <a:pt x="12501" y="121890"/>
                  </a:cubicBezTo>
                  <a:cubicBezTo>
                    <a:pt x="14585" y="120700"/>
                    <a:pt x="16371" y="119063"/>
                    <a:pt x="17859" y="116979"/>
                  </a:cubicBezTo>
                  <a:cubicBezTo>
                    <a:pt x="19943" y="113407"/>
                    <a:pt x="21580" y="109612"/>
                    <a:pt x="22771" y="105594"/>
                  </a:cubicBezTo>
                  <a:cubicBezTo>
                    <a:pt x="23961" y="101575"/>
                    <a:pt x="24929" y="97408"/>
                    <a:pt x="25673" y="93092"/>
                  </a:cubicBezTo>
                  <a:cubicBezTo>
                    <a:pt x="26417" y="88776"/>
                    <a:pt x="27235" y="84460"/>
                    <a:pt x="28128" y="80144"/>
                  </a:cubicBezTo>
                  <a:cubicBezTo>
                    <a:pt x="29021" y="75828"/>
                    <a:pt x="30212" y="71735"/>
                    <a:pt x="31700" y="67866"/>
                  </a:cubicBezTo>
                  <a:cubicBezTo>
                    <a:pt x="36760" y="56257"/>
                    <a:pt x="41672" y="47104"/>
                    <a:pt x="46434" y="40407"/>
                  </a:cubicBezTo>
                  <a:cubicBezTo>
                    <a:pt x="51197" y="33710"/>
                    <a:pt x="56480" y="28352"/>
                    <a:pt x="62284" y="24334"/>
                  </a:cubicBezTo>
                  <a:cubicBezTo>
                    <a:pt x="68089" y="20315"/>
                    <a:pt x="74860" y="17041"/>
                    <a:pt x="82599" y="14511"/>
                  </a:cubicBezTo>
                  <a:cubicBezTo>
                    <a:pt x="90339" y="11981"/>
                    <a:pt x="99715" y="9228"/>
                    <a:pt x="110728" y="6251"/>
                  </a:cubicBezTo>
                  <a:cubicBezTo>
                    <a:pt x="114002" y="5358"/>
                    <a:pt x="117128" y="4093"/>
                    <a:pt x="120104" y="2456"/>
                  </a:cubicBezTo>
                  <a:cubicBezTo>
                    <a:pt x="123081" y="819"/>
                    <a:pt x="126206" y="0"/>
                    <a:pt x="129480" y="0"/>
                  </a:cubicBezTo>
                  <a:close/>
                  <a:moveTo>
                    <a:pt x="150019" y="26789"/>
                  </a:moveTo>
                  <a:cubicBezTo>
                    <a:pt x="149423" y="26789"/>
                    <a:pt x="148307" y="27236"/>
                    <a:pt x="146670" y="28129"/>
                  </a:cubicBezTo>
                  <a:cubicBezTo>
                    <a:pt x="145033" y="29022"/>
                    <a:pt x="143247" y="29915"/>
                    <a:pt x="141312" y="30808"/>
                  </a:cubicBezTo>
                  <a:cubicBezTo>
                    <a:pt x="139377" y="31701"/>
                    <a:pt x="137592" y="32519"/>
                    <a:pt x="135954" y="33263"/>
                  </a:cubicBezTo>
                  <a:cubicBezTo>
                    <a:pt x="134317" y="34007"/>
                    <a:pt x="133350" y="34528"/>
                    <a:pt x="133052" y="34826"/>
                  </a:cubicBezTo>
                  <a:cubicBezTo>
                    <a:pt x="123527" y="38696"/>
                    <a:pt x="114821" y="42193"/>
                    <a:pt x="106933" y="45318"/>
                  </a:cubicBezTo>
                  <a:cubicBezTo>
                    <a:pt x="99045" y="48444"/>
                    <a:pt x="92348" y="52313"/>
                    <a:pt x="86841" y="56927"/>
                  </a:cubicBezTo>
                  <a:cubicBezTo>
                    <a:pt x="81334" y="61541"/>
                    <a:pt x="77093" y="67271"/>
                    <a:pt x="74116" y="74117"/>
                  </a:cubicBezTo>
                  <a:cubicBezTo>
                    <a:pt x="71140" y="80963"/>
                    <a:pt x="69651" y="90190"/>
                    <a:pt x="69651" y="101799"/>
                  </a:cubicBezTo>
                  <a:lnTo>
                    <a:pt x="69651" y="107156"/>
                  </a:lnTo>
                  <a:cubicBezTo>
                    <a:pt x="71735" y="110431"/>
                    <a:pt x="74712" y="113258"/>
                    <a:pt x="78581" y="115640"/>
                  </a:cubicBezTo>
                  <a:cubicBezTo>
                    <a:pt x="82451" y="118021"/>
                    <a:pt x="86469" y="120030"/>
                    <a:pt x="90636" y="121667"/>
                  </a:cubicBezTo>
                  <a:cubicBezTo>
                    <a:pt x="94803" y="123304"/>
                    <a:pt x="99119" y="124644"/>
                    <a:pt x="103584" y="125686"/>
                  </a:cubicBezTo>
                  <a:cubicBezTo>
                    <a:pt x="108049" y="126727"/>
                    <a:pt x="112067" y="127397"/>
                    <a:pt x="115639" y="127695"/>
                  </a:cubicBezTo>
                  <a:cubicBezTo>
                    <a:pt x="123081" y="127397"/>
                    <a:pt x="130894" y="127248"/>
                    <a:pt x="139080" y="127248"/>
                  </a:cubicBezTo>
                  <a:cubicBezTo>
                    <a:pt x="147265" y="127248"/>
                    <a:pt x="155376" y="126653"/>
                    <a:pt x="163413" y="125462"/>
                  </a:cubicBezTo>
                  <a:cubicBezTo>
                    <a:pt x="171450" y="124272"/>
                    <a:pt x="179115" y="122039"/>
                    <a:pt x="186407" y="118765"/>
                  </a:cubicBezTo>
                  <a:cubicBezTo>
                    <a:pt x="193700" y="115491"/>
                    <a:pt x="200025" y="110579"/>
                    <a:pt x="205383" y="104031"/>
                  </a:cubicBezTo>
                  <a:lnTo>
                    <a:pt x="205383" y="96441"/>
                  </a:lnTo>
                  <a:cubicBezTo>
                    <a:pt x="205383" y="90190"/>
                    <a:pt x="204043" y="83046"/>
                    <a:pt x="201364" y="75010"/>
                  </a:cubicBezTo>
                  <a:cubicBezTo>
                    <a:pt x="198685" y="66973"/>
                    <a:pt x="195039" y="59383"/>
                    <a:pt x="190425" y="52239"/>
                  </a:cubicBezTo>
                  <a:cubicBezTo>
                    <a:pt x="185812" y="45095"/>
                    <a:pt x="180454" y="39068"/>
                    <a:pt x="174352" y="34156"/>
                  </a:cubicBezTo>
                  <a:cubicBezTo>
                    <a:pt x="168250" y="29245"/>
                    <a:pt x="161776" y="26789"/>
                    <a:pt x="154930" y="26789"/>
                  </a:cubicBezTo>
                  <a:lnTo>
                    <a:pt x="150019" y="26789"/>
                  </a:ln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6" name="Freeform: Shape 385"/>
            <p:cNvSpPr/>
            <p:nvPr/>
          </p:nvSpPr>
          <p:spPr>
            <a:xfrm>
              <a:off x="2148700" y="3454079"/>
              <a:ext cx="37694" cy="2074"/>
            </a:xfrm>
            <a:custGeom>
              <a:avLst/>
              <a:gdLst/>
              <a:ahLst/>
              <a:cxnLst/>
              <a:rect l="l" t="t" r="r" b="b"/>
              <a:pathLst>
                <a:path w="24334" h="1339">
                  <a:moveTo>
                    <a:pt x="3224" y="0"/>
                  </a:moveTo>
                  <a:cubicBezTo>
                    <a:pt x="6051" y="0"/>
                    <a:pt x="9177" y="0"/>
                    <a:pt x="12600" y="0"/>
                  </a:cubicBezTo>
                  <a:cubicBezTo>
                    <a:pt x="16023" y="0"/>
                    <a:pt x="18999" y="0"/>
                    <a:pt x="21529" y="0"/>
                  </a:cubicBezTo>
                  <a:cubicBezTo>
                    <a:pt x="24059" y="0"/>
                    <a:pt x="24878" y="148"/>
                    <a:pt x="23985" y="446"/>
                  </a:cubicBezTo>
                  <a:cubicBezTo>
                    <a:pt x="23092" y="744"/>
                    <a:pt x="21604" y="967"/>
                    <a:pt x="19520" y="1116"/>
                  </a:cubicBezTo>
                  <a:cubicBezTo>
                    <a:pt x="17437" y="1265"/>
                    <a:pt x="15130" y="1339"/>
                    <a:pt x="12600" y="1339"/>
                  </a:cubicBezTo>
                  <a:cubicBezTo>
                    <a:pt x="10070" y="1339"/>
                    <a:pt x="7614" y="1265"/>
                    <a:pt x="5233" y="1116"/>
                  </a:cubicBezTo>
                  <a:cubicBezTo>
                    <a:pt x="2851" y="967"/>
                    <a:pt x="1214" y="744"/>
                    <a:pt x="321" y="446"/>
                  </a:cubicBezTo>
                  <a:cubicBezTo>
                    <a:pt x="-571" y="148"/>
                    <a:pt x="396" y="0"/>
                    <a:pt x="3224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7" name="Freeform: Shape 386"/>
            <p:cNvSpPr/>
            <p:nvPr/>
          </p:nvSpPr>
          <p:spPr>
            <a:xfrm>
              <a:off x="1706562" y="3454769"/>
              <a:ext cx="103053" cy="17291"/>
            </a:xfrm>
            <a:custGeom>
              <a:avLst/>
              <a:gdLst/>
              <a:ahLst/>
              <a:cxnLst/>
              <a:rect l="l" t="t" r="r" b="b"/>
              <a:pathLst>
                <a:path w="66527" h="11162">
                  <a:moveTo>
                    <a:pt x="0" y="0"/>
                  </a:moveTo>
                  <a:lnTo>
                    <a:pt x="42863" y="0"/>
                  </a:lnTo>
                  <a:cubicBezTo>
                    <a:pt x="44351" y="0"/>
                    <a:pt x="46286" y="298"/>
                    <a:pt x="48667" y="893"/>
                  </a:cubicBezTo>
                  <a:cubicBezTo>
                    <a:pt x="51048" y="1488"/>
                    <a:pt x="53430" y="2381"/>
                    <a:pt x="55811" y="3572"/>
                  </a:cubicBezTo>
                  <a:cubicBezTo>
                    <a:pt x="58192" y="4763"/>
                    <a:pt x="60350" y="6028"/>
                    <a:pt x="62285" y="7367"/>
                  </a:cubicBezTo>
                  <a:cubicBezTo>
                    <a:pt x="64220" y="8707"/>
                    <a:pt x="65634" y="9972"/>
                    <a:pt x="66527" y="11162"/>
                  </a:cubicBezTo>
                  <a:lnTo>
                    <a:pt x="64741" y="11162"/>
                  </a:lnTo>
                  <a:lnTo>
                    <a:pt x="63401" y="11162"/>
                  </a:lnTo>
                  <a:cubicBezTo>
                    <a:pt x="61020" y="10865"/>
                    <a:pt x="57671" y="10418"/>
                    <a:pt x="53355" y="9823"/>
                  </a:cubicBezTo>
                  <a:cubicBezTo>
                    <a:pt x="49039" y="9227"/>
                    <a:pt x="44798" y="8707"/>
                    <a:pt x="40631" y="8260"/>
                  </a:cubicBezTo>
                  <a:cubicBezTo>
                    <a:pt x="36463" y="7814"/>
                    <a:pt x="32743" y="7367"/>
                    <a:pt x="29468" y="6921"/>
                  </a:cubicBezTo>
                  <a:cubicBezTo>
                    <a:pt x="26194" y="6474"/>
                    <a:pt x="24259" y="6251"/>
                    <a:pt x="23664" y="6251"/>
                  </a:cubicBezTo>
                  <a:cubicBezTo>
                    <a:pt x="23069" y="6251"/>
                    <a:pt x="21953" y="6028"/>
                    <a:pt x="20315" y="5581"/>
                  </a:cubicBezTo>
                  <a:cubicBezTo>
                    <a:pt x="18678" y="5135"/>
                    <a:pt x="16744" y="4688"/>
                    <a:pt x="14511" y="4242"/>
                  </a:cubicBezTo>
                  <a:cubicBezTo>
                    <a:pt x="12279" y="3795"/>
                    <a:pt x="10121" y="3349"/>
                    <a:pt x="8037" y="2902"/>
                  </a:cubicBezTo>
                  <a:cubicBezTo>
                    <a:pt x="5954" y="2456"/>
                    <a:pt x="4316" y="2084"/>
                    <a:pt x="3126" y="1786"/>
                  </a:cubicBezTo>
                  <a:cubicBezTo>
                    <a:pt x="2828" y="1488"/>
                    <a:pt x="2307" y="1191"/>
                    <a:pt x="1563" y="893"/>
                  </a:cubicBezTo>
                  <a:cubicBezTo>
                    <a:pt x="819" y="595"/>
                    <a:pt x="298" y="298"/>
                    <a:pt x="0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8" name="Freeform: Shape 387"/>
            <p:cNvSpPr/>
            <p:nvPr/>
          </p:nvSpPr>
          <p:spPr>
            <a:xfrm>
              <a:off x="1508760" y="3456846"/>
              <a:ext cx="371399" cy="482056"/>
            </a:xfrm>
            <a:custGeom>
              <a:avLst/>
              <a:gdLst/>
              <a:ahLst/>
              <a:cxnLst/>
              <a:rect l="l" t="t" r="r" b="b"/>
              <a:pathLst>
                <a:path w="239762" h="311199">
                  <a:moveTo>
                    <a:pt x="105817" y="0"/>
                  </a:moveTo>
                  <a:cubicBezTo>
                    <a:pt x="106412" y="0"/>
                    <a:pt x="107007" y="74"/>
                    <a:pt x="107603" y="223"/>
                  </a:cubicBezTo>
                  <a:cubicBezTo>
                    <a:pt x="108198" y="372"/>
                    <a:pt x="108793" y="446"/>
                    <a:pt x="109389" y="446"/>
                  </a:cubicBezTo>
                  <a:lnTo>
                    <a:pt x="112067" y="446"/>
                  </a:lnTo>
                  <a:lnTo>
                    <a:pt x="146893" y="11162"/>
                  </a:lnTo>
                  <a:cubicBezTo>
                    <a:pt x="148084" y="10864"/>
                    <a:pt x="149721" y="10864"/>
                    <a:pt x="151805" y="11162"/>
                  </a:cubicBezTo>
                  <a:cubicBezTo>
                    <a:pt x="153888" y="11459"/>
                    <a:pt x="156046" y="11831"/>
                    <a:pt x="158279" y="12278"/>
                  </a:cubicBezTo>
                  <a:cubicBezTo>
                    <a:pt x="160511" y="12724"/>
                    <a:pt x="162595" y="13171"/>
                    <a:pt x="164529" y="13617"/>
                  </a:cubicBezTo>
                  <a:cubicBezTo>
                    <a:pt x="166464" y="14064"/>
                    <a:pt x="167878" y="14287"/>
                    <a:pt x="168771" y="14287"/>
                  </a:cubicBezTo>
                  <a:cubicBezTo>
                    <a:pt x="174426" y="15180"/>
                    <a:pt x="179710" y="16073"/>
                    <a:pt x="184621" y="16966"/>
                  </a:cubicBezTo>
                  <a:cubicBezTo>
                    <a:pt x="189533" y="17859"/>
                    <a:pt x="193997" y="19273"/>
                    <a:pt x="198016" y="21208"/>
                  </a:cubicBezTo>
                  <a:cubicBezTo>
                    <a:pt x="202034" y="23142"/>
                    <a:pt x="205532" y="25821"/>
                    <a:pt x="208508" y="29244"/>
                  </a:cubicBezTo>
                  <a:cubicBezTo>
                    <a:pt x="211485" y="32667"/>
                    <a:pt x="214015" y="37207"/>
                    <a:pt x="216098" y="42862"/>
                  </a:cubicBezTo>
                  <a:cubicBezTo>
                    <a:pt x="219075" y="50899"/>
                    <a:pt x="221679" y="58712"/>
                    <a:pt x="223912" y="66303"/>
                  </a:cubicBezTo>
                  <a:cubicBezTo>
                    <a:pt x="226144" y="73893"/>
                    <a:pt x="227260" y="82004"/>
                    <a:pt x="227260" y="90636"/>
                  </a:cubicBezTo>
                  <a:cubicBezTo>
                    <a:pt x="227260" y="99268"/>
                    <a:pt x="226740" y="107826"/>
                    <a:pt x="225698" y="116309"/>
                  </a:cubicBezTo>
                  <a:cubicBezTo>
                    <a:pt x="224656" y="124792"/>
                    <a:pt x="223540" y="133201"/>
                    <a:pt x="222349" y="141535"/>
                  </a:cubicBezTo>
                  <a:cubicBezTo>
                    <a:pt x="221159" y="149870"/>
                    <a:pt x="220042" y="158278"/>
                    <a:pt x="219001" y="166762"/>
                  </a:cubicBezTo>
                  <a:cubicBezTo>
                    <a:pt x="217959" y="175245"/>
                    <a:pt x="217438" y="183654"/>
                    <a:pt x="217438" y="191988"/>
                  </a:cubicBezTo>
                  <a:cubicBezTo>
                    <a:pt x="217438" y="200322"/>
                    <a:pt x="217512" y="208433"/>
                    <a:pt x="217661" y="216321"/>
                  </a:cubicBezTo>
                  <a:cubicBezTo>
                    <a:pt x="217810" y="224209"/>
                    <a:pt x="218554" y="231948"/>
                    <a:pt x="219894" y="239538"/>
                  </a:cubicBezTo>
                  <a:cubicBezTo>
                    <a:pt x="221233" y="247129"/>
                    <a:pt x="223391" y="254421"/>
                    <a:pt x="226368" y="261416"/>
                  </a:cubicBezTo>
                  <a:cubicBezTo>
                    <a:pt x="229344" y="268411"/>
                    <a:pt x="233809" y="275034"/>
                    <a:pt x="239762" y="281285"/>
                  </a:cubicBezTo>
                  <a:lnTo>
                    <a:pt x="239762" y="282624"/>
                  </a:lnTo>
                  <a:cubicBezTo>
                    <a:pt x="239762" y="295423"/>
                    <a:pt x="232916" y="301823"/>
                    <a:pt x="219224" y="301823"/>
                  </a:cubicBezTo>
                  <a:lnTo>
                    <a:pt x="217884" y="301823"/>
                  </a:lnTo>
                  <a:cubicBezTo>
                    <a:pt x="217289" y="301228"/>
                    <a:pt x="216173" y="300632"/>
                    <a:pt x="214536" y="300037"/>
                  </a:cubicBezTo>
                  <a:cubicBezTo>
                    <a:pt x="212899" y="299442"/>
                    <a:pt x="211931" y="298846"/>
                    <a:pt x="211634" y="298251"/>
                  </a:cubicBezTo>
                  <a:lnTo>
                    <a:pt x="187970" y="276373"/>
                  </a:lnTo>
                  <a:cubicBezTo>
                    <a:pt x="187077" y="275480"/>
                    <a:pt x="185217" y="274439"/>
                    <a:pt x="182389" y="273248"/>
                  </a:cubicBezTo>
                  <a:cubicBezTo>
                    <a:pt x="179561" y="272057"/>
                    <a:pt x="177403" y="271462"/>
                    <a:pt x="175915" y="271462"/>
                  </a:cubicBezTo>
                  <a:cubicBezTo>
                    <a:pt x="173534" y="271462"/>
                    <a:pt x="171599" y="272727"/>
                    <a:pt x="170110" y="275257"/>
                  </a:cubicBezTo>
                  <a:cubicBezTo>
                    <a:pt x="168622" y="277787"/>
                    <a:pt x="167134" y="279796"/>
                    <a:pt x="165646" y="281285"/>
                  </a:cubicBezTo>
                  <a:cubicBezTo>
                    <a:pt x="162371" y="284857"/>
                    <a:pt x="158576" y="288429"/>
                    <a:pt x="154260" y="292000"/>
                  </a:cubicBezTo>
                  <a:cubicBezTo>
                    <a:pt x="149944" y="295572"/>
                    <a:pt x="145405" y="298772"/>
                    <a:pt x="140642" y="301600"/>
                  </a:cubicBezTo>
                  <a:cubicBezTo>
                    <a:pt x="135880" y="304428"/>
                    <a:pt x="130894" y="306734"/>
                    <a:pt x="125685" y="308520"/>
                  </a:cubicBezTo>
                  <a:cubicBezTo>
                    <a:pt x="120476" y="310306"/>
                    <a:pt x="115193" y="311199"/>
                    <a:pt x="109835" y="311199"/>
                  </a:cubicBezTo>
                  <a:lnTo>
                    <a:pt x="108942" y="311199"/>
                  </a:lnTo>
                  <a:cubicBezTo>
                    <a:pt x="107751" y="310902"/>
                    <a:pt x="105891" y="310455"/>
                    <a:pt x="103361" y="309860"/>
                  </a:cubicBezTo>
                  <a:cubicBezTo>
                    <a:pt x="100831" y="309264"/>
                    <a:pt x="98226" y="308595"/>
                    <a:pt x="95548" y="307851"/>
                  </a:cubicBezTo>
                  <a:cubicBezTo>
                    <a:pt x="92869" y="307106"/>
                    <a:pt x="90339" y="306437"/>
                    <a:pt x="87957" y="305841"/>
                  </a:cubicBezTo>
                  <a:cubicBezTo>
                    <a:pt x="85576" y="305246"/>
                    <a:pt x="84088" y="304948"/>
                    <a:pt x="83492" y="304948"/>
                  </a:cubicBezTo>
                  <a:cubicBezTo>
                    <a:pt x="77837" y="303460"/>
                    <a:pt x="71809" y="302418"/>
                    <a:pt x="65410" y="301823"/>
                  </a:cubicBezTo>
                  <a:cubicBezTo>
                    <a:pt x="59010" y="301228"/>
                    <a:pt x="52983" y="299591"/>
                    <a:pt x="47327" y="296912"/>
                  </a:cubicBezTo>
                  <a:cubicBezTo>
                    <a:pt x="41076" y="293935"/>
                    <a:pt x="35049" y="289917"/>
                    <a:pt x="29245" y="284857"/>
                  </a:cubicBezTo>
                  <a:cubicBezTo>
                    <a:pt x="23440" y="279796"/>
                    <a:pt x="18380" y="274215"/>
                    <a:pt x="14064" y="268113"/>
                  </a:cubicBezTo>
                  <a:cubicBezTo>
                    <a:pt x="9748" y="262012"/>
                    <a:pt x="6325" y="255389"/>
                    <a:pt x="3795" y="248245"/>
                  </a:cubicBezTo>
                  <a:cubicBezTo>
                    <a:pt x="1265" y="241101"/>
                    <a:pt x="0" y="233957"/>
                    <a:pt x="0" y="226814"/>
                  </a:cubicBezTo>
                  <a:cubicBezTo>
                    <a:pt x="0" y="221456"/>
                    <a:pt x="670" y="215949"/>
                    <a:pt x="2009" y="210294"/>
                  </a:cubicBezTo>
                  <a:cubicBezTo>
                    <a:pt x="3349" y="204638"/>
                    <a:pt x="4762" y="199280"/>
                    <a:pt x="6251" y="194220"/>
                  </a:cubicBezTo>
                  <a:cubicBezTo>
                    <a:pt x="6548" y="193923"/>
                    <a:pt x="6920" y="192955"/>
                    <a:pt x="7367" y="191318"/>
                  </a:cubicBezTo>
                  <a:cubicBezTo>
                    <a:pt x="7813" y="189681"/>
                    <a:pt x="8037" y="188565"/>
                    <a:pt x="8037" y="187970"/>
                  </a:cubicBezTo>
                  <a:cubicBezTo>
                    <a:pt x="8334" y="186779"/>
                    <a:pt x="8781" y="185142"/>
                    <a:pt x="9376" y="183058"/>
                  </a:cubicBezTo>
                  <a:cubicBezTo>
                    <a:pt x="9971" y="180975"/>
                    <a:pt x="10641" y="178891"/>
                    <a:pt x="11385" y="176807"/>
                  </a:cubicBezTo>
                  <a:cubicBezTo>
                    <a:pt x="12129" y="174724"/>
                    <a:pt x="12799" y="172938"/>
                    <a:pt x="13394" y="171450"/>
                  </a:cubicBezTo>
                  <a:cubicBezTo>
                    <a:pt x="13990" y="169961"/>
                    <a:pt x="14287" y="169217"/>
                    <a:pt x="14287" y="169217"/>
                  </a:cubicBezTo>
                  <a:cubicBezTo>
                    <a:pt x="16966" y="164455"/>
                    <a:pt x="20687" y="160660"/>
                    <a:pt x="25450" y="157832"/>
                  </a:cubicBezTo>
                  <a:cubicBezTo>
                    <a:pt x="30212" y="155004"/>
                    <a:pt x="35421" y="152921"/>
                    <a:pt x="41076" y="151581"/>
                  </a:cubicBezTo>
                  <a:cubicBezTo>
                    <a:pt x="46732" y="150242"/>
                    <a:pt x="52462" y="149349"/>
                    <a:pt x="58266" y="148902"/>
                  </a:cubicBezTo>
                  <a:cubicBezTo>
                    <a:pt x="64070" y="148456"/>
                    <a:pt x="69205" y="148232"/>
                    <a:pt x="73670" y="148232"/>
                  </a:cubicBezTo>
                  <a:cubicBezTo>
                    <a:pt x="79028" y="148232"/>
                    <a:pt x="83492" y="148158"/>
                    <a:pt x="87064" y="148009"/>
                  </a:cubicBezTo>
                  <a:cubicBezTo>
                    <a:pt x="90636" y="147860"/>
                    <a:pt x="94803" y="148530"/>
                    <a:pt x="99566" y="150018"/>
                  </a:cubicBezTo>
                  <a:cubicBezTo>
                    <a:pt x="105519" y="151804"/>
                    <a:pt x="111249" y="153888"/>
                    <a:pt x="116756" y="156269"/>
                  </a:cubicBezTo>
                  <a:cubicBezTo>
                    <a:pt x="122262" y="158650"/>
                    <a:pt x="127694" y="160957"/>
                    <a:pt x="133052" y="163190"/>
                  </a:cubicBezTo>
                  <a:cubicBezTo>
                    <a:pt x="138410" y="165422"/>
                    <a:pt x="143917" y="167282"/>
                    <a:pt x="149572" y="168771"/>
                  </a:cubicBezTo>
                  <a:cubicBezTo>
                    <a:pt x="155228" y="170259"/>
                    <a:pt x="161181" y="171003"/>
                    <a:pt x="167432" y="171003"/>
                  </a:cubicBezTo>
                  <a:cubicBezTo>
                    <a:pt x="174278" y="171003"/>
                    <a:pt x="180454" y="169961"/>
                    <a:pt x="185961" y="167878"/>
                  </a:cubicBezTo>
                  <a:cubicBezTo>
                    <a:pt x="191467" y="165794"/>
                    <a:pt x="194221" y="160883"/>
                    <a:pt x="194221" y="153144"/>
                  </a:cubicBezTo>
                  <a:cubicBezTo>
                    <a:pt x="194221" y="148977"/>
                    <a:pt x="194221" y="143916"/>
                    <a:pt x="194221" y="137963"/>
                  </a:cubicBezTo>
                  <a:cubicBezTo>
                    <a:pt x="194221" y="132010"/>
                    <a:pt x="194146" y="125983"/>
                    <a:pt x="193997" y="119881"/>
                  </a:cubicBezTo>
                  <a:cubicBezTo>
                    <a:pt x="193849" y="113779"/>
                    <a:pt x="193477" y="107974"/>
                    <a:pt x="192881" y="102468"/>
                  </a:cubicBezTo>
                  <a:cubicBezTo>
                    <a:pt x="192286" y="96961"/>
                    <a:pt x="191542" y="92422"/>
                    <a:pt x="190649" y="88850"/>
                  </a:cubicBezTo>
                  <a:cubicBezTo>
                    <a:pt x="185291" y="68312"/>
                    <a:pt x="174799" y="52089"/>
                    <a:pt x="159172" y="40183"/>
                  </a:cubicBezTo>
                  <a:cubicBezTo>
                    <a:pt x="143545" y="28277"/>
                    <a:pt x="124420" y="22324"/>
                    <a:pt x="101798" y="22324"/>
                  </a:cubicBezTo>
                  <a:lnTo>
                    <a:pt x="90190" y="22324"/>
                  </a:lnTo>
                  <a:cubicBezTo>
                    <a:pt x="87808" y="22919"/>
                    <a:pt x="84981" y="24110"/>
                    <a:pt x="81707" y="25896"/>
                  </a:cubicBezTo>
                  <a:cubicBezTo>
                    <a:pt x="78432" y="27682"/>
                    <a:pt x="75307" y="29914"/>
                    <a:pt x="72330" y="32593"/>
                  </a:cubicBezTo>
                  <a:cubicBezTo>
                    <a:pt x="69354" y="35272"/>
                    <a:pt x="66824" y="38025"/>
                    <a:pt x="64740" y="40853"/>
                  </a:cubicBezTo>
                  <a:cubicBezTo>
                    <a:pt x="62657" y="43681"/>
                    <a:pt x="61615" y="46136"/>
                    <a:pt x="61615" y="48220"/>
                  </a:cubicBezTo>
                  <a:cubicBezTo>
                    <a:pt x="61615" y="52982"/>
                    <a:pt x="62954" y="57968"/>
                    <a:pt x="65633" y="63177"/>
                  </a:cubicBezTo>
                  <a:cubicBezTo>
                    <a:pt x="68312" y="68386"/>
                    <a:pt x="69651" y="73967"/>
                    <a:pt x="69651" y="79920"/>
                  </a:cubicBezTo>
                  <a:cubicBezTo>
                    <a:pt x="69651" y="87659"/>
                    <a:pt x="67270" y="93985"/>
                    <a:pt x="62508" y="98896"/>
                  </a:cubicBezTo>
                  <a:cubicBezTo>
                    <a:pt x="57745" y="103807"/>
                    <a:pt x="51494" y="106263"/>
                    <a:pt x="43755" y="106263"/>
                  </a:cubicBezTo>
                  <a:cubicBezTo>
                    <a:pt x="39291" y="106263"/>
                    <a:pt x="34677" y="105147"/>
                    <a:pt x="29914" y="102914"/>
                  </a:cubicBezTo>
                  <a:cubicBezTo>
                    <a:pt x="25152" y="100682"/>
                    <a:pt x="20910" y="97780"/>
                    <a:pt x="17190" y="94208"/>
                  </a:cubicBezTo>
                  <a:cubicBezTo>
                    <a:pt x="13469" y="90636"/>
                    <a:pt x="10418" y="86618"/>
                    <a:pt x="8037" y="82153"/>
                  </a:cubicBezTo>
                  <a:cubicBezTo>
                    <a:pt x="5655" y="77688"/>
                    <a:pt x="4465" y="73074"/>
                    <a:pt x="4465" y="68312"/>
                  </a:cubicBezTo>
                  <a:cubicBezTo>
                    <a:pt x="4465" y="57596"/>
                    <a:pt x="7441" y="48592"/>
                    <a:pt x="13394" y="41299"/>
                  </a:cubicBezTo>
                  <a:cubicBezTo>
                    <a:pt x="19348" y="34007"/>
                    <a:pt x="26715" y="27830"/>
                    <a:pt x="35495" y="22770"/>
                  </a:cubicBezTo>
                  <a:cubicBezTo>
                    <a:pt x="44276" y="17710"/>
                    <a:pt x="53652" y="13543"/>
                    <a:pt x="63624" y="10269"/>
                  </a:cubicBezTo>
                  <a:cubicBezTo>
                    <a:pt x="73595" y="6995"/>
                    <a:pt x="82451" y="4167"/>
                    <a:pt x="90190" y="1786"/>
                  </a:cubicBezTo>
                  <a:cubicBezTo>
                    <a:pt x="93166" y="893"/>
                    <a:pt x="95771" y="372"/>
                    <a:pt x="98003" y="223"/>
                  </a:cubicBezTo>
                  <a:cubicBezTo>
                    <a:pt x="100236" y="74"/>
                    <a:pt x="102840" y="0"/>
                    <a:pt x="105817" y="0"/>
                  </a:cubicBezTo>
                  <a:close/>
                  <a:moveTo>
                    <a:pt x="120104" y="178147"/>
                  </a:moveTo>
                  <a:cubicBezTo>
                    <a:pt x="118616" y="178147"/>
                    <a:pt x="115937" y="178221"/>
                    <a:pt x="112067" y="178370"/>
                  </a:cubicBezTo>
                  <a:cubicBezTo>
                    <a:pt x="108198" y="178519"/>
                    <a:pt x="105519" y="178593"/>
                    <a:pt x="104031" y="178593"/>
                  </a:cubicBezTo>
                  <a:cubicBezTo>
                    <a:pt x="97185" y="180082"/>
                    <a:pt x="90562" y="182537"/>
                    <a:pt x="84162" y="185960"/>
                  </a:cubicBezTo>
                  <a:cubicBezTo>
                    <a:pt x="77763" y="189383"/>
                    <a:pt x="72107" y="193699"/>
                    <a:pt x="67196" y="198908"/>
                  </a:cubicBezTo>
                  <a:cubicBezTo>
                    <a:pt x="62284" y="204117"/>
                    <a:pt x="58266" y="209996"/>
                    <a:pt x="55141" y="216545"/>
                  </a:cubicBezTo>
                  <a:cubicBezTo>
                    <a:pt x="52015" y="223093"/>
                    <a:pt x="50453" y="229939"/>
                    <a:pt x="50453" y="237083"/>
                  </a:cubicBezTo>
                  <a:cubicBezTo>
                    <a:pt x="50453" y="245120"/>
                    <a:pt x="52759" y="251221"/>
                    <a:pt x="57373" y="255389"/>
                  </a:cubicBezTo>
                  <a:cubicBezTo>
                    <a:pt x="61987" y="259556"/>
                    <a:pt x="67642" y="262681"/>
                    <a:pt x="74340" y="264765"/>
                  </a:cubicBezTo>
                  <a:cubicBezTo>
                    <a:pt x="81037" y="266848"/>
                    <a:pt x="88106" y="268039"/>
                    <a:pt x="95548" y="268337"/>
                  </a:cubicBezTo>
                  <a:cubicBezTo>
                    <a:pt x="102989" y="268634"/>
                    <a:pt x="109389" y="268783"/>
                    <a:pt x="114746" y="268783"/>
                  </a:cubicBezTo>
                  <a:cubicBezTo>
                    <a:pt x="122485" y="268783"/>
                    <a:pt x="129332" y="267667"/>
                    <a:pt x="135285" y="265435"/>
                  </a:cubicBezTo>
                  <a:cubicBezTo>
                    <a:pt x="141238" y="263202"/>
                    <a:pt x="146670" y="260077"/>
                    <a:pt x="151581" y="256058"/>
                  </a:cubicBezTo>
                  <a:cubicBezTo>
                    <a:pt x="156493" y="252040"/>
                    <a:pt x="160958" y="247278"/>
                    <a:pt x="164976" y="241771"/>
                  </a:cubicBezTo>
                  <a:cubicBezTo>
                    <a:pt x="168994" y="236264"/>
                    <a:pt x="172938" y="230386"/>
                    <a:pt x="176808" y="224135"/>
                  </a:cubicBezTo>
                  <a:cubicBezTo>
                    <a:pt x="177998" y="222646"/>
                    <a:pt x="179115" y="220712"/>
                    <a:pt x="180156" y="218330"/>
                  </a:cubicBezTo>
                  <a:cubicBezTo>
                    <a:pt x="181198" y="215949"/>
                    <a:pt x="181719" y="213717"/>
                    <a:pt x="181719" y="211633"/>
                  </a:cubicBezTo>
                  <a:cubicBezTo>
                    <a:pt x="181719" y="205085"/>
                    <a:pt x="179412" y="199653"/>
                    <a:pt x="174799" y="195337"/>
                  </a:cubicBezTo>
                  <a:cubicBezTo>
                    <a:pt x="170185" y="191021"/>
                    <a:pt x="164678" y="187597"/>
                    <a:pt x="158279" y="185067"/>
                  </a:cubicBezTo>
                  <a:cubicBezTo>
                    <a:pt x="151879" y="182537"/>
                    <a:pt x="145107" y="180751"/>
                    <a:pt x="137964" y="179710"/>
                  </a:cubicBezTo>
                  <a:cubicBezTo>
                    <a:pt x="130820" y="178668"/>
                    <a:pt x="124867" y="178147"/>
                    <a:pt x="120104" y="178147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9" name="Freeform: Shape 388"/>
            <p:cNvSpPr/>
            <p:nvPr/>
          </p:nvSpPr>
          <p:spPr>
            <a:xfrm>
              <a:off x="2392417" y="3463070"/>
              <a:ext cx="74694" cy="13416"/>
            </a:xfrm>
            <a:custGeom>
              <a:avLst/>
              <a:gdLst/>
              <a:ahLst/>
              <a:cxnLst/>
              <a:rect l="l" t="t" r="r" b="b"/>
              <a:pathLst>
                <a:path w="48220" h="8661">
                  <a:moveTo>
                    <a:pt x="48220" y="0"/>
                  </a:moveTo>
                  <a:cubicBezTo>
                    <a:pt x="44053" y="2084"/>
                    <a:pt x="39142" y="3869"/>
                    <a:pt x="33486" y="5358"/>
                  </a:cubicBezTo>
                  <a:cubicBezTo>
                    <a:pt x="27831" y="6846"/>
                    <a:pt x="22920" y="7888"/>
                    <a:pt x="18752" y="8483"/>
                  </a:cubicBezTo>
                  <a:cubicBezTo>
                    <a:pt x="15776" y="8781"/>
                    <a:pt x="12650" y="8706"/>
                    <a:pt x="9376" y="8260"/>
                  </a:cubicBezTo>
                  <a:cubicBezTo>
                    <a:pt x="6102" y="7813"/>
                    <a:pt x="2977" y="7293"/>
                    <a:pt x="0" y="6697"/>
                  </a:cubicBezTo>
                  <a:cubicBezTo>
                    <a:pt x="5656" y="3721"/>
                    <a:pt x="11832" y="2084"/>
                    <a:pt x="18529" y="1786"/>
                  </a:cubicBezTo>
                  <a:cubicBezTo>
                    <a:pt x="25227" y="1488"/>
                    <a:pt x="31701" y="1042"/>
                    <a:pt x="37951" y="446"/>
                  </a:cubicBezTo>
                  <a:cubicBezTo>
                    <a:pt x="38844" y="446"/>
                    <a:pt x="40630" y="372"/>
                    <a:pt x="43309" y="223"/>
                  </a:cubicBezTo>
                  <a:cubicBezTo>
                    <a:pt x="45988" y="74"/>
                    <a:pt x="47625" y="0"/>
                    <a:pt x="48220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0" name="Freeform: Shape 389"/>
            <p:cNvSpPr/>
            <p:nvPr/>
          </p:nvSpPr>
          <p:spPr>
            <a:xfrm>
              <a:off x="1511527" y="3469294"/>
              <a:ext cx="70544" cy="44264"/>
            </a:xfrm>
            <a:custGeom>
              <a:avLst/>
              <a:gdLst/>
              <a:ahLst/>
              <a:cxnLst/>
              <a:rect l="l" t="t" r="r" b="b"/>
              <a:pathLst>
                <a:path w="45541" h="28575">
                  <a:moveTo>
                    <a:pt x="43309" y="0"/>
                  </a:moveTo>
                  <a:lnTo>
                    <a:pt x="45541" y="0"/>
                  </a:lnTo>
                  <a:cubicBezTo>
                    <a:pt x="37802" y="4167"/>
                    <a:pt x="29914" y="8558"/>
                    <a:pt x="21878" y="13172"/>
                  </a:cubicBezTo>
                  <a:cubicBezTo>
                    <a:pt x="13841" y="17785"/>
                    <a:pt x="6548" y="22920"/>
                    <a:pt x="0" y="28575"/>
                  </a:cubicBezTo>
                  <a:lnTo>
                    <a:pt x="0" y="27682"/>
                  </a:lnTo>
                  <a:cubicBezTo>
                    <a:pt x="0" y="23813"/>
                    <a:pt x="1711" y="20241"/>
                    <a:pt x="5134" y="16967"/>
                  </a:cubicBezTo>
                  <a:cubicBezTo>
                    <a:pt x="8557" y="13692"/>
                    <a:pt x="12650" y="10790"/>
                    <a:pt x="17413" y="8260"/>
                  </a:cubicBezTo>
                  <a:cubicBezTo>
                    <a:pt x="22175" y="5730"/>
                    <a:pt x="27012" y="3721"/>
                    <a:pt x="31923" y="2233"/>
                  </a:cubicBezTo>
                  <a:cubicBezTo>
                    <a:pt x="36835" y="744"/>
                    <a:pt x="40630" y="0"/>
                    <a:pt x="43309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1" name="Freeform: Shape 390"/>
            <p:cNvSpPr/>
            <p:nvPr/>
          </p:nvSpPr>
          <p:spPr>
            <a:xfrm>
              <a:off x="2295821" y="3496267"/>
              <a:ext cx="10752" cy="60863"/>
            </a:xfrm>
            <a:custGeom>
              <a:avLst/>
              <a:gdLst/>
              <a:ahLst/>
              <a:cxnLst/>
              <a:rect l="l" t="t" r="r" b="b"/>
              <a:pathLst>
                <a:path w="6941" h="39291">
                  <a:moveTo>
                    <a:pt x="0" y="0"/>
                  </a:moveTo>
                  <a:cubicBezTo>
                    <a:pt x="3274" y="4167"/>
                    <a:pt x="5209" y="8707"/>
                    <a:pt x="5804" y="13618"/>
                  </a:cubicBezTo>
                  <a:cubicBezTo>
                    <a:pt x="6400" y="18529"/>
                    <a:pt x="6697" y="23366"/>
                    <a:pt x="6697" y="28129"/>
                  </a:cubicBezTo>
                  <a:cubicBezTo>
                    <a:pt x="6697" y="29319"/>
                    <a:pt x="6772" y="31180"/>
                    <a:pt x="6921" y="33710"/>
                  </a:cubicBezTo>
                  <a:cubicBezTo>
                    <a:pt x="7069" y="36240"/>
                    <a:pt x="6400" y="38100"/>
                    <a:pt x="4911" y="39291"/>
                  </a:cubicBezTo>
                  <a:cubicBezTo>
                    <a:pt x="5507" y="33040"/>
                    <a:pt x="4837" y="26938"/>
                    <a:pt x="2902" y="20985"/>
                  </a:cubicBezTo>
                  <a:cubicBezTo>
                    <a:pt x="967" y="15032"/>
                    <a:pt x="0" y="8781"/>
                    <a:pt x="0" y="22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2" name="Freeform: Shape 391"/>
            <p:cNvSpPr/>
            <p:nvPr/>
          </p:nvSpPr>
          <p:spPr>
            <a:xfrm>
              <a:off x="2820529" y="3517015"/>
              <a:ext cx="7953" cy="45647"/>
            </a:xfrm>
            <a:custGeom>
              <a:avLst/>
              <a:gdLst/>
              <a:ahLst/>
              <a:cxnLst/>
              <a:rect l="l" t="t" r="r" b="b"/>
              <a:pathLst>
                <a:path w="5134" h="29468">
                  <a:moveTo>
                    <a:pt x="4465" y="0"/>
                  </a:moveTo>
                  <a:lnTo>
                    <a:pt x="4465" y="893"/>
                  </a:lnTo>
                  <a:lnTo>
                    <a:pt x="4465" y="1786"/>
                  </a:lnTo>
                  <a:cubicBezTo>
                    <a:pt x="4465" y="2083"/>
                    <a:pt x="4614" y="2232"/>
                    <a:pt x="4911" y="2232"/>
                  </a:cubicBezTo>
                  <a:cubicBezTo>
                    <a:pt x="5209" y="4018"/>
                    <a:pt x="5209" y="6474"/>
                    <a:pt x="4911" y="9599"/>
                  </a:cubicBezTo>
                  <a:cubicBezTo>
                    <a:pt x="4614" y="12725"/>
                    <a:pt x="4167" y="15776"/>
                    <a:pt x="3572" y="18752"/>
                  </a:cubicBezTo>
                  <a:cubicBezTo>
                    <a:pt x="2977" y="21729"/>
                    <a:pt x="2381" y="24259"/>
                    <a:pt x="1786" y="26342"/>
                  </a:cubicBezTo>
                  <a:cubicBezTo>
                    <a:pt x="1191" y="28426"/>
                    <a:pt x="595" y="29468"/>
                    <a:pt x="0" y="29468"/>
                  </a:cubicBezTo>
                  <a:cubicBezTo>
                    <a:pt x="0" y="28872"/>
                    <a:pt x="74" y="27086"/>
                    <a:pt x="223" y="24110"/>
                  </a:cubicBezTo>
                  <a:cubicBezTo>
                    <a:pt x="372" y="21133"/>
                    <a:pt x="670" y="17934"/>
                    <a:pt x="1116" y="14510"/>
                  </a:cubicBezTo>
                  <a:cubicBezTo>
                    <a:pt x="1563" y="11087"/>
                    <a:pt x="2009" y="7962"/>
                    <a:pt x="2456" y="5134"/>
                  </a:cubicBezTo>
                  <a:cubicBezTo>
                    <a:pt x="2902" y="2307"/>
                    <a:pt x="3572" y="595"/>
                    <a:pt x="4465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3" name="Freeform: Shape 392"/>
            <p:cNvSpPr/>
            <p:nvPr/>
          </p:nvSpPr>
          <p:spPr>
            <a:xfrm>
              <a:off x="2090510" y="3519783"/>
              <a:ext cx="29947" cy="2074"/>
            </a:xfrm>
            <a:custGeom>
              <a:avLst/>
              <a:gdLst/>
              <a:ahLst/>
              <a:cxnLst/>
              <a:rect l="l" t="t" r="r" b="b"/>
              <a:pathLst>
                <a:path w="19333" h="1339">
                  <a:moveTo>
                    <a:pt x="2392" y="0"/>
                  </a:moveTo>
                  <a:cubicBezTo>
                    <a:pt x="4624" y="0"/>
                    <a:pt x="7080" y="0"/>
                    <a:pt x="9759" y="0"/>
                  </a:cubicBezTo>
                  <a:cubicBezTo>
                    <a:pt x="12438" y="0"/>
                    <a:pt x="14819" y="0"/>
                    <a:pt x="16903" y="0"/>
                  </a:cubicBezTo>
                  <a:cubicBezTo>
                    <a:pt x="18986" y="0"/>
                    <a:pt x="19730" y="149"/>
                    <a:pt x="19135" y="446"/>
                  </a:cubicBezTo>
                  <a:cubicBezTo>
                    <a:pt x="17647" y="1041"/>
                    <a:pt x="14521" y="1339"/>
                    <a:pt x="9759" y="1339"/>
                  </a:cubicBezTo>
                  <a:cubicBezTo>
                    <a:pt x="4996" y="1339"/>
                    <a:pt x="1871" y="1041"/>
                    <a:pt x="383" y="446"/>
                  </a:cubicBezTo>
                  <a:cubicBezTo>
                    <a:pt x="-510" y="149"/>
                    <a:pt x="159" y="0"/>
                    <a:pt x="2392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4" name="Freeform: Shape 393"/>
            <p:cNvSpPr/>
            <p:nvPr/>
          </p:nvSpPr>
          <p:spPr>
            <a:xfrm>
              <a:off x="2073812" y="3522548"/>
              <a:ext cx="12448" cy="49795"/>
            </a:xfrm>
            <a:custGeom>
              <a:avLst/>
              <a:gdLst/>
              <a:ahLst/>
              <a:cxnLst/>
              <a:rect l="l" t="t" r="r" b="b"/>
              <a:pathLst>
                <a:path w="8036" h="32146">
                  <a:moveTo>
                    <a:pt x="8036" y="0"/>
                  </a:moveTo>
                  <a:lnTo>
                    <a:pt x="8036" y="1786"/>
                  </a:lnTo>
                  <a:cubicBezTo>
                    <a:pt x="6846" y="4762"/>
                    <a:pt x="5878" y="7367"/>
                    <a:pt x="5134" y="9599"/>
                  </a:cubicBezTo>
                  <a:cubicBezTo>
                    <a:pt x="4390" y="11831"/>
                    <a:pt x="3795" y="14064"/>
                    <a:pt x="3348" y="16296"/>
                  </a:cubicBezTo>
                  <a:cubicBezTo>
                    <a:pt x="2902" y="18529"/>
                    <a:pt x="2530" y="20836"/>
                    <a:pt x="2232" y="23217"/>
                  </a:cubicBezTo>
                  <a:cubicBezTo>
                    <a:pt x="1934" y="25598"/>
                    <a:pt x="1637" y="28575"/>
                    <a:pt x="1339" y="32146"/>
                  </a:cubicBezTo>
                  <a:cubicBezTo>
                    <a:pt x="744" y="29468"/>
                    <a:pt x="372" y="27012"/>
                    <a:pt x="223" y="24779"/>
                  </a:cubicBezTo>
                  <a:cubicBezTo>
                    <a:pt x="74" y="22547"/>
                    <a:pt x="0" y="20091"/>
                    <a:pt x="0" y="17412"/>
                  </a:cubicBezTo>
                  <a:cubicBezTo>
                    <a:pt x="0" y="14138"/>
                    <a:pt x="297" y="10418"/>
                    <a:pt x="893" y="6250"/>
                  </a:cubicBezTo>
                  <a:cubicBezTo>
                    <a:pt x="1488" y="2083"/>
                    <a:pt x="3869" y="0"/>
                    <a:pt x="8036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5" name="Freeform: Shape 394"/>
            <p:cNvSpPr/>
            <p:nvPr/>
          </p:nvSpPr>
          <p:spPr>
            <a:xfrm>
              <a:off x="1977991" y="3523240"/>
              <a:ext cx="5218" cy="60863"/>
            </a:xfrm>
            <a:custGeom>
              <a:avLst/>
              <a:gdLst/>
              <a:ahLst/>
              <a:cxnLst/>
              <a:rect l="l" t="t" r="r" b="b"/>
              <a:pathLst>
                <a:path w="3369" h="39291">
                  <a:moveTo>
                    <a:pt x="2030" y="0"/>
                  </a:moveTo>
                  <a:cubicBezTo>
                    <a:pt x="1434" y="5953"/>
                    <a:pt x="1509" y="11832"/>
                    <a:pt x="2253" y="17636"/>
                  </a:cubicBezTo>
                  <a:cubicBezTo>
                    <a:pt x="2997" y="23441"/>
                    <a:pt x="3369" y="29319"/>
                    <a:pt x="3369" y="35272"/>
                  </a:cubicBezTo>
                  <a:lnTo>
                    <a:pt x="3369" y="39291"/>
                  </a:lnTo>
                  <a:cubicBezTo>
                    <a:pt x="1881" y="33635"/>
                    <a:pt x="988" y="29170"/>
                    <a:pt x="690" y="25896"/>
                  </a:cubicBezTo>
                  <a:cubicBezTo>
                    <a:pt x="393" y="22622"/>
                    <a:pt x="244" y="18455"/>
                    <a:pt x="244" y="13395"/>
                  </a:cubicBezTo>
                  <a:cubicBezTo>
                    <a:pt x="244" y="11609"/>
                    <a:pt x="169" y="9376"/>
                    <a:pt x="21" y="6697"/>
                  </a:cubicBezTo>
                  <a:cubicBezTo>
                    <a:pt x="-128" y="4018"/>
                    <a:pt x="541" y="1786"/>
                    <a:pt x="2030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6" name="Freeform: Shape 395"/>
            <p:cNvSpPr/>
            <p:nvPr/>
          </p:nvSpPr>
          <p:spPr>
            <a:xfrm>
              <a:off x="2743990" y="3534998"/>
              <a:ext cx="6962" cy="49797"/>
            </a:xfrm>
            <a:custGeom>
              <a:avLst/>
              <a:gdLst/>
              <a:ahLst/>
              <a:cxnLst/>
              <a:rect l="l" t="t" r="r" b="b"/>
              <a:pathLst>
                <a:path w="4494" h="32147">
                  <a:moveTo>
                    <a:pt x="1191" y="0"/>
                  </a:moveTo>
                  <a:lnTo>
                    <a:pt x="2977" y="0"/>
                  </a:lnTo>
                  <a:cubicBezTo>
                    <a:pt x="3274" y="1191"/>
                    <a:pt x="3572" y="3572"/>
                    <a:pt x="3870" y="7144"/>
                  </a:cubicBezTo>
                  <a:cubicBezTo>
                    <a:pt x="4167" y="10716"/>
                    <a:pt x="4316" y="13097"/>
                    <a:pt x="4316" y="14288"/>
                  </a:cubicBezTo>
                  <a:cubicBezTo>
                    <a:pt x="4614" y="16669"/>
                    <a:pt x="4539" y="19943"/>
                    <a:pt x="4093" y="24110"/>
                  </a:cubicBezTo>
                  <a:cubicBezTo>
                    <a:pt x="3646" y="28278"/>
                    <a:pt x="2381" y="30957"/>
                    <a:pt x="298" y="32147"/>
                  </a:cubicBezTo>
                  <a:cubicBezTo>
                    <a:pt x="298" y="31552"/>
                    <a:pt x="372" y="30287"/>
                    <a:pt x="521" y="28352"/>
                  </a:cubicBezTo>
                  <a:cubicBezTo>
                    <a:pt x="670" y="26417"/>
                    <a:pt x="819" y="24408"/>
                    <a:pt x="967" y="22325"/>
                  </a:cubicBezTo>
                  <a:cubicBezTo>
                    <a:pt x="1116" y="20241"/>
                    <a:pt x="1191" y="18306"/>
                    <a:pt x="1191" y="16520"/>
                  </a:cubicBezTo>
                  <a:cubicBezTo>
                    <a:pt x="1191" y="14734"/>
                    <a:pt x="1191" y="13395"/>
                    <a:pt x="1191" y="12502"/>
                  </a:cubicBezTo>
                  <a:lnTo>
                    <a:pt x="298" y="6251"/>
                  </a:lnTo>
                  <a:cubicBezTo>
                    <a:pt x="0" y="4763"/>
                    <a:pt x="-74" y="3349"/>
                    <a:pt x="74" y="2010"/>
                  </a:cubicBezTo>
                  <a:cubicBezTo>
                    <a:pt x="223" y="670"/>
                    <a:pt x="595" y="0"/>
                    <a:pt x="1191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7" name="Freeform: Shape 396"/>
            <p:cNvSpPr/>
            <p:nvPr/>
          </p:nvSpPr>
          <p:spPr>
            <a:xfrm>
              <a:off x="2429764" y="3536320"/>
              <a:ext cx="62246" cy="80288"/>
            </a:xfrm>
            <a:custGeom>
              <a:avLst/>
              <a:gdLst/>
              <a:ahLst/>
              <a:cxnLst/>
              <a:rect l="l" t="t" r="r" b="b"/>
              <a:pathLst>
                <a:path w="40184" h="51831">
                  <a:moveTo>
                    <a:pt x="1786" y="39"/>
                  </a:moveTo>
                  <a:cubicBezTo>
                    <a:pt x="7442" y="-258"/>
                    <a:pt x="12502" y="1156"/>
                    <a:pt x="16967" y="4281"/>
                  </a:cubicBezTo>
                  <a:cubicBezTo>
                    <a:pt x="21431" y="7406"/>
                    <a:pt x="25227" y="11350"/>
                    <a:pt x="28352" y="16113"/>
                  </a:cubicBezTo>
                  <a:cubicBezTo>
                    <a:pt x="31477" y="20875"/>
                    <a:pt x="34008" y="26084"/>
                    <a:pt x="35942" y="31740"/>
                  </a:cubicBezTo>
                  <a:cubicBezTo>
                    <a:pt x="37877" y="37395"/>
                    <a:pt x="39142" y="42455"/>
                    <a:pt x="39737" y="46920"/>
                  </a:cubicBezTo>
                  <a:cubicBezTo>
                    <a:pt x="39737" y="47515"/>
                    <a:pt x="39737" y="48334"/>
                    <a:pt x="39737" y="49376"/>
                  </a:cubicBezTo>
                  <a:cubicBezTo>
                    <a:pt x="39737" y="50418"/>
                    <a:pt x="39886" y="51236"/>
                    <a:pt x="40184" y="51831"/>
                  </a:cubicBezTo>
                  <a:cubicBezTo>
                    <a:pt x="38398" y="47664"/>
                    <a:pt x="36166" y="42976"/>
                    <a:pt x="33487" y="37767"/>
                  </a:cubicBezTo>
                  <a:cubicBezTo>
                    <a:pt x="30808" y="32558"/>
                    <a:pt x="27831" y="27498"/>
                    <a:pt x="24557" y="22587"/>
                  </a:cubicBezTo>
                  <a:cubicBezTo>
                    <a:pt x="21283" y="17675"/>
                    <a:pt x="17562" y="13211"/>
                    <a:pt x="13395" y="9192"/>
                  </a:cubicBezTo>
                  <a:cubicBezTo>
                    <a:pt x="9228" y="5174"/>
                    <a:pt x="4763" y="2272"/>
                    <a:pt x="0" y="486"/>
                  </a:cubicBezTo>
                  <a:cubicBezTo>
                    <a:pt x="298" y="486"/>
                    <a:pt x="596" y="411"/>
                    <a:pt x="893" y="263"/>
                  </a:cubicBezTo>
                  <a:cubicBezTo>
                    <a:pt x="1191" y="114"/>
                    <a:pt x="1489" y="39"/>
                    <a:pt x="1786" y="39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8" name="Freeform: Shape 397"/>
            <p:cNvSpPr/>
            <p:nvPr/>
          </p:nvSpPr>
          <p:spPr>
            <a:xfrm>
              <a:off x="2406940" y="3545907"/>
              <a:ext cx="35273" cy="10627"/>
            </a:xfrm>
            <a:custGeom>
              <a:avLst/>
              <a:gdLst/>
              <a:ahLst/>
              <a:cxnLst/>
              <a:rect l="l" t="t" r="r" b="b"/>
              <a:pathLst>
                <a:path w="22771" h="6860">
                  <a:moveTo>
                    <a:pt x="0" y="100"/>
                  </a:moveTo>
                  <a:lnTo>
                    <a:pt x="2233" y="100"/>
                  </a:lnTo>
                  <a:cubicBezTo>
                    <a:pt x="5507" y="-198"/>
                    <a:pt x="9153" y="174"/>
                    <a:pt x="13172" y="1216"/>
                  </a:cubicBezTo>
                  <a:cubicBezTo>
                    <a:pt x="17190" y="2258"/>
                    <a:pt x="20390" y="4118"/>
                    <a:pt x="22771" y="6797"/>
                  </a:cubicBezTo>
                  <a:lnTo>
                    <a:pt x="21432" y="6797"/>
                  </a:lnTo>
                  <a:cubicBezTo>
                    <a:pt x="18753" y="7095"/>
                    <a:pt x="15106" y="6351"/>
                    <a:pt x="10493" y="4565"/>
                  </a:cubicBezTo>
                  <a:cubicBezTo>
                    <a:pt x="5879" y="2779"/>
                    <a:pt x="2382" y="1291"/>
                    <a:pt x="0" y="10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9" name="Freeform: Shape 398"/>
            <p:cNvSpPr/>
            <p:nvPr/>
          </p:nvSpPr>
          <p:spPr>
            <a:xfrm>
              <a:off x="2063437" y="3557128"/>
              <a:ext cx="5533" cy="22824"/>
            </a:xfrm>
            <a:custGeom>
              <a:avLst/>
              <a:gdLst/>
              <a:ahLst/>
              <a:cxnLst/>
              <a:rect l="l" t="t" r="r" b="b"/>
              <a:pathLst>
                <a:path w="3572" h="14734">
                  <a:moveTo>
                    <a:pt x="447" y="0"/>
                  </a:moveTo>
                  <a:lnTo>
                    <a:pt x="3572" y="14287"/>
                  </a:lnTo>
                  <a:cubicBezTo>
                    <a:pt x="2977" y="14585"/>
                    <a:pt x="2679" y="14734"/>
                    <a:pt x="2679" y="14734"/>
                  </a:cubicBezTo>
                  <a:cubicBezTo>
                    <a:pt x="1191" y="14734"/>
                    <a:pt x="372" y="13246"/>
                    <a:pt x="224" y="10269"/>
                  </a:cubicBezTo>
                  <a:cubicBezTo>
                    <a:pt x="75" y="7292"/>
                    <a:pt x="0" y="5506"/>
                    <a:pt x="0" y="4911"/>
                  </a:cubicBezTo>
                  <a:cubicBezTo>
                    <a:pt x="0" y="4316"/>
                    <a:pt x="75" y="3497"/>
                    <a:pt x="224" y="2455"/>
                  </a:cubicBezTo>
                  <a:cubicBezTo>
                    <a:pt x="372" y="1414"/>
                    <a:pt x="447" y="595"/>
                    <a:pt x="447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0" name="Freeform: Shape 399"/>
            <p:cNvSpPr/>
            <p:nvPr/>
          </p:nvSpPr>
          <p:spPr>
            <a:xfrm>
              <a:off x="2284064" y="3564736"/>
              <a:ext cx="6916" cy="19366"/>
            </a:xfrm>
            <a:custGeom>
              <a:avLst/>
              <a:gdLst/>
              <a:ahLst/>
              <a:cxnLst/>
              <a:rect l="l" t="t" r="r" b="b"/>
              <a:pathLst>
                <a:path w="4465" h="12502">
                  <a:moveTo>
                    <a:pt x="4465" y="0"/>
                  </a:moveTo>
                  <a:lnTo>
                    <a:pt x="4465" y="1786"/>
                  </a:lnTo>
                  <a:cubicBezTo>
                    <a:pt x="4465" y="3572"/>
                    <a:pt x="4241" y="5581"/>
                    <a:pt x="3795" y="7814"/>
                  </a:cubicBezTo>
                  <a:cubicBezTo>
                    <a:pt x="3349" y="10046"/>
                    <a:pt x="2083" y="11609"/>
                    <a:pt x="0" y="12502"/>
                  </a:cubicBezTo>
                  <a:cubicBezTo>
                    <a:pt x="893" y="11013"/>
                    <a:pt x="1786" y="8855"/>
                    <a:pt x="2679" y="6028"/>
                  </a:cubicBezTo>
                  <a:cubicBezTo>
                    <a:pt x="3572" y="3200"/>
                    <a:pt x="4167" y="1191"/>
                    <a:pt x="4465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1" name="Freeform: Shape 400"/>
            <p:cNvSpPr/>
            <p:nvPr/>
          </p:nvSpPr>
          <p:spPr>
            <a:xfrm>
              <a:off x="1532011" y="3613841"/>
              <a:ext cx="43143" cy="20057"/>
            </a:xfrm>
            <a:custGeom>
              <a:avLst/>
              <a:gdLst/>
              <a:ahLst/>
              <a:cxnLst/>
              <a:rect l="l" t="t" r="r" b="b"/>
              <a:pathLst>
                <a:path w="27852" h="12948">
                  <a:moveTo>
                    <a:pt x="1063" y="0"/>
                  </a:moveTo>
                  <a:cubicBezTo>
                    <a:pt x="5231" y="2678"/>
                    <a:pt x="9472" y="5134"/>
                    <a:pt x="13788" y="7367"/>
                  </a:cubicBezTo>
                  <a:cubicBezTo>
                    <a:pt x="18104" y="9599"/>
                    <a:pt x="22792" y="11310"/>
                    <a:pt x="27852" y="12501"/>
                  </a:cubicBezTo>
                  <a:cubicBezTo>
                    <a:pt x="27257" y="12501"/>
                    <a:pt x="26290" y="12576"/>
                    <a:pt x="24950" y="12724"/>
                  </a:cubicBezTo>
                  <a:cubicBezTo>
                    <a:pt x="23611" y="12873"/>
                    <a:pt x="22643" y="12948"/>
                    <a:pt x="22048" y="12948"/>
                  </a:cubicBezTo>
                  <a:cubicBezTo>
                    <a:pt x="20857" y="12948"/>
                    <a:pt x="18848" y="12501"/>
                    <a:pt x="16021" y="11608"/>
                  </a:cubicBezTo>
                  <a:cubicBezTo>
                    <a:pt x="13193" y="10715"/>
                    <a:pt x="10440" y="9599"/>
                    <a:pt x="7761" y="8260"/>
                  </a:cubicBezTo>
                  <a:cubicBezTo>
                    <a:pt x="5082" y="6920"/>
                    <a:pt x="2924" y="5581"/>
                    <a:pt x="1287" y="4241"/>
                  </a:cubicBezTo>
                  <a:cubicBezTo>
                    <a:pt x="-351" y="2902"/>
                    <a:pt x="-425" y="1488"/>
                    <a:pt x="1063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2" name="Freeform: Shape 401"/>
            <p:cNvSpPr/>
            <p:nvPr/>
          </p:nvSpPr>
          <p:spPr>
            <a:xfrm>
              <a:off x="1376892" y="3654646"/>
              <a:ext cx="53946" cy="51871"/>
            </a:xfrm>
            <a:custGeom>
              <a:avLst/>
              <a:gdLst/>
              <a:ahLst/>
              <a:cxnLst/>
              <a:rect l="l" t="t" r="r" b="b"/>
              <a:pathLst>
                <a:path w="34826" h="33486">
                  <a:moveTo>
                    <a:pt x="34826" y="0"/>
                  </a:moveTo>
                  <a:cubicBezTo>
                    <a:pt x="31552" y="9525"/>
                    <a:pt x="27385" y="16892"/>
                    <a:pt x="22324" y="22101"/>
                  </a:cubicBezTo>
                  <a:cubicBezTo>
                    <a:pt x="17264" y="27310"/>
                    <a:pt x="9823" y="31105"/>
                    <a:pt x="0" y="33486"/>
                  </a:cubicBezTo>
                  <a:cubicBezTo>
                    <a:pt x="0" y="33189"/>
                    <a:pt x="149" y="32891"/>
                    <a:pt x="447" y="32594"/>
                  </a:cubicBezTo>
                  <a:lnTo>
                    <a:pt x="1340" y="31701"/>
                  </a:lnTo>
                  <a:cubicBezTo>
                    <a:pt x="7888" y="27533"/>
                    <a:pt x="13618" y="22473"/>
                    <a:pt x="18529" y="16520"/>
                  </a:cubicBezTo>
                  <a:cubicBezTo>
                    <a:pt x="23441" y="10567"/>
                    <a:pt x="28873" y="5060"/>
                    <a:pt x="34826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3" name="Freeform: Shape 402"/>
            <p:cNvSpPr/>
            <p:nvPr/>
          </p:nvSpPr>
          <p:spPr>
            <a:xfrm>
              <a:off x="1723854" y="3682312"/>
              <a:ext cx="76077" cy="29048"/>
            </a:xfrm>
            <a:custGeom>
              <a:avLst/>
              <a:gdLst/>
              <a:ahLst/>
              <a:cxnLst/>
              <a:rect l="l" t="t" r="r" b="b"/>
              <a:pathLst>
                <a:path w="49113" h="18752">
                  <a:moveTo>
                    <a:pt x="49113" y="0"/>
                  </a:moveTo>
                  <a:lnTo>
                    <a:pt x="49113" y="14287"/>
                  </a:lnTo>
                  <a:cubicBezTo>
                    <a:pt x="49113" y="15180"/>
                    <a:pt x="48071" y="15850"/>
                    <a:pt x="45987" y="16296"/>
                  </a:cubicBezTo>
                  <a:cubicBezTo>
                    <a:pt x="43904" y="16743"/>
                    <a:pt x="41523" y="17189"/>
                    <a:pt x="38844" y="17636"/>
                  </a:cubicBezTo>
                  <a:cubicBezTo>
                    <a:pt x="36165" y="18082"/>
                    <a:pt x="33635" y="18380"/>
                    <a:pt x="31253" y="18529"/>
                  </a:cubicBezTo>
                  <a:cubicBezTo>
                    <a:pt x="28872" y="18677"/>
                    <a:pt x="27384" y="18752"/>
                    <a:pt x="26789" y="18752"/>
                  </a:cubicBezTo>
                  <a:cubicBezTo>
                    <a:pt x="22621" y="18752"/>
                    <a:pt x="18008" y="18603"/>
                    <a:pt x="12948" y="18305"/>
                  </a:cubicBezTo>
                  <a:cubicBezTo>
                    <a:pt x="7887" y="18008"/>
                    <a:pt x="3571" y="16668"/>
                    <a:pt x="0" y="14287"/>
                  </a:cubicBezTo>
                  <a:lnTo>
                    <a:pt x="34825" y="14287"/>
                  </a:lnTo>
                  <a:cubicBezTo>
                    <a:pt x="39885" y="13989"/>
                    <a:pt x="43085" y="12576"/>
                    <a:pt x="44425" y="10045"/>
                  </a:cubicBezTo>
                  <a:cubicBezTo>
                    <a:pt x="45764" y="7515"/>
                    <a:pt x="47327" y="4167"/>
                    <a:pt x="49113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4" name="Freeform: Shape 403"/>
            <p:cNvSpPr/>
            <p:nvPr/>
          </p:nvSpPr>
          <p:spPr>
            <a:xfrm>
              <a:off x="1860793" y="3696835"/>
              <a:ext cx="2767" cy="46337"/>
            </a:xfrm>
            <a:custGeom>
              <a:avLst/>
              <a:gdLst/>
              <a:ahLst/>
              <a:cxnLst/>
              <a:rect l="l" t="t" r="r" b="b"/>
              <a:pathLst>
                <a:path w="1786" h="29914">
                  <a:moveTo>
                    <a:pt x="1786" y="0"/>
                  </a:moveTo>
                  <a:lnTo>
                    <a:pt x="1786" y="8483"/>
                  </a:lnTo>
                  <a:cubicBezTo>
                    <a:pt x="1786" y="12650"/>
                    <a:pt x="1712" y="16222"/>
                    <a:pt x="1563" y="19199"/>
                  </a:cubicBezTo>
                  <a:cubicBezTo>
                    <a:pt x="1414" y="22175"/>
                    <a:pt x="893" y="25747"/>
                    <a:pt x="0" y="29914"/>
                  </a:cubicBezTo>
                  <a:lnTo>
                    <a:pt x="0" y="1339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5" name="Freeform: Shape 404"/>
            <p:cNvSpPr/>
            <p:nvPr/>
          </p:nvSpPr>
          <p:spPr>
            <a:xfrm>
              <a:off x="2676672" y="3700985"/>
              <a:ext cx="31123" cy="91293"/>
            </a:xfrm>
            <a:custGeom>
              <a:avLst/>
              <a:gdLst/>
              <a:ahLst/>
              <a:cxnLst/>
              <a:rect l="l" t="t" r="r" b="b"/>
              <a:pathLst>
                <a:path w="20092" h="58936">
                  <a:moveTo>
                    <a:pt x="20092" y="0"/>
                  </a:moveTo>
                  <a:lnTo>
                    <a:pt x="20092" y="1786"/>
                  </a:lnTo>
                  <a:cubicBezTo>
                    <a:pt x="20092" y="2083"/>
                    <a:pt x="19794" y="3497"/>
                    <a:pt x="19199" y="6027"/>
                  </a:cubicBezTo>
                  <a:cubicBezTo>
                    <a:pt x="18604" y="8557"/>
                    <a:pt x="17934" y="11534"/>
                    <a:pt x="17190" y="14957"/>
                  </a:cubicBezTo>
                  <a:cubicBezTo>
                    <a:pt x="16446" y="18380"/>
                    <a:pt x="15702" y="21952"/>
                    <a:pt x="14957" y="25672"/>
                  </a:cubicBezTo>
                  <a:cubicBezTo>
                    <a:pt x="14213" y="29393"/>
                    <a:pt x="13544" y="32295"/>
                    <a:pt x="12948" y="34379"/>
                  </a:cubicBezTo>
                  <a:cubicBezTo>
                    <a:pt x="12055" y="37653"/>
                    <a:pt x="10716" y="41820"/>
                    <a:pt x="8930" y="46880"/>
                  </a:cubicBezTo>
                  <a:cubicBezTo>
                    <a:pt x="7144" y="51941"/>
                    <a:pt x="4763" y="55959"/>
                    <a:pt x="1786" y="58936"/>
                  </a:cubicBezTo>
                  <a:lnTo>
                    <a:pt x="0" y="57150"/>
                  </a:lnTo>
                  <a:cubicBezTo>
                    <a:pt x="3274" y="52982"/>
                    <a:pt x="5730" y="48518"/>
                    <a:pt x="7367" y="43755"/>
                  </a:cubicBezTo>
                  <a:cubicBezTo>
                    <a:pt x="9004" y="38993"/>
                    <a:pt x="10418" y="34156"/>
                    <a:pt x="11609" y="29244"/>
                  </a:cubicBezTo>
                  <a:cubicBezTo>
                    <a:pt x="12799" y="24333"/>
                    <a:pt x="13916" y="19422"/>
                    <a:pt x="14957" y="14510"/>
                  </a:cubicBezTo>
                  <a:cubicBezTo>
                    <a:pt x="15999" y="9599"/>
                    <a:pt x="17711" y="4762"/>
                    <a:pt x="20092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6" name="Freeform: Shape 405"/>
            <p:cNvSpPr/>
            <p:nvPr/>
          </p:nvSpPr>
          <p:spPr>
            <a:xfrm>
              <a:off x="1136522" y="3703753"/>
              <a:ext cx="3145" cy="41497"/>
            </a:xfrm>
            <a:custGeom>
              <a:avLst/>
              <a:gdLst/>
              <a:ahLst/>
              <a:cxnLst/>
              <a:rect l="l" t="t" r="r" b="b"/>
              <a:pathLst>
                <a:path w="2030" h="26789">
                  <a:moveTo>
                    <a:pt x="2030" y="0"/>
                  </a:moveTo>
                  <a:lnTo>
                    <a:pt x="2030" y="26789"/>
                  </a:lnTo>
                  <a:cubicBezTo>
                    <a:pt x="542" y="24705"/>
                    <a:pt x="-128" y="21728"/>
                    <a:pt x="21" y="17859"/>
                  </a:cubicBezTo>
                  <a:cubicBezTo>
                    <a:pt x="170" y="13989"/>
                    <a:pt x="244" y="11310"/>
                    <a:pt x="244" y="9822"/>
                  </a:cubicBezTo>
                  <a:cubicBezTo>
                    <a:pt x="244" y="8632"/>
                    <a:pt x="244" y="7069"/>
                    <a:pt x="244" y="5134"/>
                  </a:cubicBezTo>
                  <a:cubicBezTo>
                    <a:pt x="244" y="3199"/>
                    <a:pt x="393" y="2083"/>
                    <a:pt x="691" y="1785"/>
                  </a:cubicBezTo>
                  <a:lnTo>
                    <a:pt x="2030" y="0"/>
                  </a:ln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7" name="Freeform: Shape 406"/>
            <p:cNvSpPr/>
            <p:nvPr/>
          </p:nvSpPr>
          <p:spPr>
            <a:xfrm>
              <a:off x="1284215" y="3703753"/>
              <a:ext cx="31816" cy="2765"/>
            </a:xfrm>
            <a:custGeom>
              <a:avLst/>
              <a:gdLst/>
              <a:ahLst/>
              <a:cxnLst/>
              <a:rect l="l" t="t" r="r" b="b"/>
              <a:pathLst>
                <a:path w="20539" h="1785">
                  <a:moveTo>
                    <a:pt x="0" y="0"/>
                  </a:moveTo>
                  <a:lnTo>
                    <a:pt x="4465" y="0"/>
                  </a:lnTo>
                  <a:cubicBezTo>
                    <a:pt x="7739" y="0"/>
                    <a:pt x="10344" y="74"/>
                    <a:pt x="12279" y="223"/>
                  </a:cubicBezTo>
                  <a:cubicBezTo>
                    <a:pt x="14213" y="372"/>
                    <a:pt x="16967" y="893"/>
                    <a:pt x="20539" y="1785"/>
                  </a:cubicBezTo>
                  <a:lnTo>
                    <a:pt x="14734" y="1785"/>
                  </a:lnTo>
                  <a:cubicBezTo>
                    <a:pt x="11758" y="1785"/>
                    <a:pt x="9376" y="1711"/>
                    <a:pt x="7591" y="1562"/>
                  </a:cubicBezTo>
                  <a:cubicBezTo>
                    <a:pt x="5805" y="1413"/>
                    <a:pt x="3275" y="893"/>
                    <a:pt x="0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8" name="Freeform: Shape 407"/>
            <p:cNvSpPr/>
            <p:nvPr/>
          </p:nvSpPr>
          <p:spPr>
            <a:xfrm>
              <a:off x="1055981" y="3706518"/>
              <a:ext cx="6225" cy="43573"/>
            </a:xfrm>
            <a:custGeom>
              <a:avLst/>
              <a:gdLst/>
              <a:ahLst/>
              <a:cxnLst/>
              <a:rect l="l" t="t" r="r" b="b"/>
              <a:pathLst>
                <a:path w="4019" h="28129">
                  <a:moveTo>
                    <a:pt x="0" y="0"/>
                  </a:moveTo>
                  <a:lnTo>
                    <a:pt x="2233" y="0"/>
                  </a:lnTo>
                  <a:cubicBezTo>
                    <a:pt x="2233" y="893"/>
                    <a:pt x="2382" y="1935"/>
                    <a:pt x="2679" y="3126"/>
                  </a:cubicBezTo>
                  <a:cubicBezTo>
                    <a:pt x="3275" y="5507"/>
                    <a:pt x="3572" y="6995"/>
                    <a:pt x="3572" y="7591"/>
                  </a:cubicBezTo>
                  <a:cubicBezTo>
                    <a:pt x="3572" y="8484"/>
                    <a:pt x="3572" y="9898"/>
                    <a:pt x="3572" y="11832"/>
                  </a:cubicBezTo>
                  <a:cubicBezTo>
                    <a:pt x="3572" y="13767"/>
                    <a:pt x="3647" y="15851"/>
                    <a:pt x="3796" y="18083"/>
                  </a:cubicBezTo>
                  <a:cubicBezTo>
                    <a:pt x="3944" y="20316"/>
                    <a:pt x="4019" y="22399"/>
                    <a:pt x="4019" y="24334"/>
                  </a:cubicBezTo>
                  <a:cubicBezTo>
                    <a:pt x="4019" y="26269"/>
                    <a:pt x="4019" y="27534"/>
                    <a:pt x="4019" y="28129"/>
                  </a:cubicBezTo>
                  <a:lnTo>
                    <a:pt x="2233" y="28129"/>
                  </a:lnTo>
                  <a:cubicBezTo>
                    <a:pt x="1935" y="28129"/>
                    <a:pt x="1563" y="26343"/>
                    <a:pt x="1117" y="22771"/>
                  </a:cubicBezTo>
                  <a:cubicBezTo>
                    <a:pt x="670" y="19199"/>
                    <a:pt x="447" y="16223"/>
                    <a:pt x="447" y="13841"/>
                  </a:cubicBezTo>
                  <a:cubicBezTo>
                    <a:pt x="447" y="12949"/>
                    <a:pt x="372" y="10642"/>
                    <a:pt x="224" y="6921"/>
                  </a:cubicBezTo>
                  <a:cubicBezTo>
                    <a:pt x="75" y="3200"/>
                    <a:pt x="0" y="893"/>
                    <a:pt x="0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9" name="Freeform: Shape 408"/>
            <p:cNvSpPr/>
            <p:nvPr/>
          </p:nvSpPr>
          <p:spPr>
            <a:xfrm>
              <a:off x="2127758" y="3713433"/>
              <a:ext cx="107201" cy="74004"/>
            </a:xfrm>
            <a:custGeom>
              <a:avLst/>
              <a:gdLst/>
              <a:ahLst/>
              <a:cxnLst/>
              <a:rect l="l" t="t" r="r" b="b"/>
              <a:pathLst>
                <a:path w="69205" h="47774">
                  <a:moveTo>
                    <a:pt x="0" y="0"/>
                  </a:moveTo>
                  <a:lnTo>
                    <a:pt x="1340" y="447"/>
                  </a:lnTo>
                  <a:cubicBezTo>
                    <a:pt x="5805" y="1935"/>
                    <a:pt x="11832" y="3795"/>
                    <a:pt x="19423" y="6028"/>
                  </a:cubicBezTo>
                  <a:cubicBezTo>
                    <a:pt x="27013" y="8260"/>
                    <a:pt x="34454" y="11088"/>
                    <a:pt x="41747" y="14511"/>
                  </a:cubicBezTo>
                  <a:cubicBezTo>
                    <a:pt x="49039" y="17934"/>
                    <a:pt x="55439" y="22027"/>
                    <a:pt x="60946" y="26789"/>
                  </a:cubicBezTo>
                  <a:cubicBezTo>
                    <a:pt x="66452" y="31552"/>
                    <a:pt x="69205" y="37207"/>
                    <a:pt x="69205" y="43756"/>
                  </a:cubicBezTo>
                  <a:lnTo>
                    <a:pt x="69205" y="47774"/>
                  </a:lnTo>
                  <a:cubicBezTo>
                    <a:pt x="67122" y="39737"/>
                    <a:pt x="63104" y="33487"/>
                    <a:pt x="57150" y="29022"/>
                  </a:cubicBezTo>
                  <a:cubicBezTo>
                    <a:pt x="51197" y="24557"/>
                    <a:pt x="44649" y="20836"/>
                    <a:pt x="37505" y="17860"/>
                  </a:cubicBezTo>
                  <a:cubicBezTo>
                    <a:pt x="30361" y="14883"/>
                    <a:pt x="23366" y="12204"/>
                    <a:pt x="16520" y="9823"/>
                  </a:cubicBezTo>
                  <a:cubicBezTo>
                    <a:pt x="9674" y="7442"/>
                    <a:pt x="4168" y="4168"/>
                    <a:pt x="0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0" name="Freeform: Shape 409"/>
            <p:cNvSpPr/>
            <p:nvPr/>
          </p:nvSpPr>
          <p:spPr>
            <a:xfrm>
              <a:off x="2631025" y="3743867"/>
              <a:ext cx="29049" cy="49797"/>
            </a:xfrm>
            <a:custGeom>
              <a:avLst/>
              <a:gdLst/>
              <a:ahLst/>
              <a:cxnLst/>
              <a:rect l="l" t="t" r="r" b="b"/>
              <a:pathLst>
                <a:path w="18753" h="32147">
                  <a:moveTo>
                    <a:pt x="0" y="0"/>
                  </a:moveTo>
                  <a:cubicBezTo>
                    <a:pt x="3870" y="4167"/>
                    <a:pt x="7591" y="8780"/>
                    <a:pt x="11162" y="13841"/>
                  </a:cubicBezTo>
                  <a:cubicBezTo>
                    <a:pt x="14734" y="18901"/>
                    <a:pt x="17116" y="24407"/>
                    <a:pt x="18306" y="30361"/>
                  </a:cubicBezTo>
                  <a:cubicBezTo>
                    <a:pt x="18306" y="30658"/>
                    <a:pt x="18380" y="30956"/>
                    <a:pt x="18529" y="31254"/>
                  </a:cubicBezTo>
                  <a:cubicBezTo>
                    <a:pt x="18678" y="31551"/>
                    <a:pt x="18753" y="31849"/>
                    <a:pt x="18753" y="32147"/>
                  </a:cubicBezTo>
                  <a:cubicBezTo>
                    <a:pt x="17264" y="31254"/>
                    <a:pt x="15478" y="29468"/>
                    <a:pt x="13395" y="26789"/>
                  </a:cubicBezTo>
                  <a:cubicBezTo>
                    <a:pt x="11311" y="24110"/>
                    <a:pt x="9302" y="21059"/>
                    <a:pt x="7367" y="17636"/>
                  </a:cubicBezTo>
                  <a:cubicBezTo>
                    <a:pt x="5432" y="14213"/>
                    <a:pt x="3795" y="10864"/>
                    <a:pt x="2456" y="7590"/>
                  </a:cubicBezTo>
                  <a:cubicBezTo>
                    <a:pt x="1117" y="4316"/>
                    <a:pt x="298" y="1786"/>
                    <a:pt x="0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" name="Freeform: Shape 410"/>
            <p:cNvSpPr/>
            <p:nvPr/>
          </p:nvSpPr>
          <p:spPr>
            <a:xfrm>
              <a:off x="1723854" y="3752856"/>
              <a:ext cx="46337" cy="17291"/>
            </a:xfrm>
            <a:custGeom>
              <a:avLst/>
              <a:gdLst/>
              <a:ahLst/>
              <a:cxnLst/>
              <a:rect l="l" t="t" r="r" b="b"/>
              <a:pathLst>
                <a:path w="29914" h="11162">
                  <a:moveTo>
                    <a:pt x="0" y="0"/>
                  </a:moveTo>
                  <a:lnTo>
                    <a:pt x="3125" y="0"/>
                  </a:lnTo>
                  <a:cubicBezTo>
                    <a:pt x="5506" y="0"/>
                    <a:pt x="7887" y="298"/>
                    <a:pt x="10269" y="893"/>
                  </a:cubicBezTo>
                  <a:cubicBezTo>
                    <a:pt x="12650" y="1488"/>
                    <a:pt x="15031" y="2232"/>
                    <a:pt x="17412" y="3125"/>
                  </a:cubicBezTo>
                  <a:cubicBezTo>
                    <a:pt x="18305" y="3721"/>
                    <a:pt x="19422" y="4390"/>
                    <a:pt x="20761" y="5135"/>
                  </a:cubicBezTo>
                  <a:cubicBezTo>
                    <a:pt x="22101" y="5879"/>
                    <a:pt x="23514" y="6548"/>
                    <a:pt x="25003" y="7144"/>
                  </a:cubicBezTo>
                  <a:cubicBezTo>
                    <a:pt x="26491" y="8037"/>
                    <a:pt x="28128" y="8781"/>
                    <a:pt x="29914" y="9376"/>
                  </a:cubicBezTo>
                  <a:lnTo>
                    <a:pt x="29914" y="11162"/>
                  </a:lnTo>
                  <a:cubicBezTo>
                    <a:pt x="25151" y="8781"/>
                    <a:pt x="20091" y="7069"/>
                    <a:pt x="14734" y="6027"/>
                  </a:cubicBezTo>
                  <a:cubicBezTo>
                    <a:pt x="9376" y="4986"/>
                    <a:pt x="4464" y="2976"/>
                    <a:pt x="0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2" name="Freeform: Shape 411"/>
            <p:cNvSpPr/>
            <p:nvPr/>
          </p:nvSpPr>
          <p:spPr>
            <a:xfrm>
              <a:off x="1956237" y="3752857"/>
              <a:ext cx="14524" cy="24207"/>
            </a:xfrm>
            <a:custGeom>
              <a:avLst/>
              <a:gdLst/>
              <a:ahLst/>
              <a:cxnLst/>
              <a:rect l="l" t="t" r="r" b="b"/>
              <a:pathLst>
                <a:path w="9376" h="15627">
                  <a:moveTo>
                    <a:pt x="9376" y="0"/>
                  </a:moveTo>
                  <a:cubicBezTo>
                    <a:pt x="8484" y="2679"/>
                    <a:pt x="7144" y="5358"/>
                    <a:pt x="5358" y="8037"/>
                  </a:cubicBezTo>
                  <a:cubicBezTo>
                    <a:pt x="3572" y="10716"/>
                    <a:pt x="1786" y="13246"/>
                    <a:pt x="0" y="15627"/>
                  </a:cubicBezTo>
                  <a:lnTo>
                    <a:pt x="0" y="15180"/>
                  </a:lnTo>
                  <a:cubicBezTo>
                    <a:pt x="0" y="12799"/>
                    <a:pt x="1042" y="10046"/>
                    <a:pt x="3126" y="6920"/>
                  </a:cubicBezTo>
                  <a:cubicBezTo>
                    <a:pt x="5209" y="3795"/>
                    <a:pt x="7293" y="1488"/>
                    <a:pt x="9376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3" name="Freeform: Shape 412"/>
            <p:cNvSpPr/>
            <p:nvPr/>
          </p:nvSpPr>
          <p:spPr>
            <a:xfrm>
              <a:off x="2544573" y="3757698"/>
              <a:ext cx="29740" cy="58787"/>
            </a:xfrm>
            <a:custGeom>
              <a:avLst/>
              <a:gdLst/>
              <a:ahLst/>
              <a:cxnLst/>
              <a:rect l="l" t="t" r="r" b="b"/>
              <a:pathLst>
                <a:path w="19199" h="37951">
                  <a:moveTo>
                    <a:pt x="0" y="0"/>
                  </a:moveTo>
                  <a:cubicBezTo>
                    <a:pt x="1488" y="893"/>
                    <a:pt x="3274" y="2977"/>
                    <a:pt x="5357" y="6251"/>
                  </a:cubicBezTo>
                  <a:cubicBezTo>
                    <a:pt x="7441" y="9525"/>
                    <a:pt x="9450" y="13172"/>
                    <a:pt x="11385" y="17190"/>
                  </a:cubicBezTo>
                  <a:cubicBezTo>
                    <a:pt x="13320" y="21208"/>
                    <a:pt x="15031" y="25152"/>
                    <a:pt x="16520" y="29022"/>
                  </a:cubicBezTo>
                  <a:cubicBezTo>
                    <a:pt x="18008" y="32891"/>
                    <a:pt x="18901" y="35868"/>
                    <a:pt x="19199" y="37951"/>
                  </a:cubicBezTo>
                  <a:cubicBezTo>
                    <a:pt x="16222" y="33784"/>
                    <a:pt x="13245" y="29171"/>
                    <a:pt x="10269" y="24110"/>
                  </a:cubicBezTo>
                  <a:cubicBezTo>
                    <a:pt x="7292" y="19050"/>
                    <a:pt x="4613" y="13693"/>
                    <a:pt x="2232" y="8037"/>
                  </a:cubicBezTo>
                  <a:cubicBezTo>
                    <a:pt x="2232" y="7442"/>
                    <a:pt x="2009" y="6400"/>
                    <a:pt x="1562" y="4912"/>
                  </a:cubicBezTo>
                  <a:cubicBezTo>
                    <a:pt x="1116" y="3423"/>
                    <a:pt x="595" y="2382"/>
                    <a:pt x="0" y="1786"/>
                  </a:cubicBezTo>
                  <a:lnTo>
                    <a:pt x="0" y="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4" name="Freeform: Shape 413"/>
            <p:cNvSpPr/>
            <p:nvPr/>
          </p:nvSpPr>
          <p:spPr>
            <a:xfrm>
              <a:off x="1394182" y="3774296"/>
              <a:ext cx="11759" cy="5533"/>
            </a:xfrm>
            <a:custGeom>
              <a:avLst/>
              <a:gdLst/>
              <a:ahLst/>
              <a:cxnLst/>
              <a:rect l="l" t="t" r="r" b="b"/>
              <a:pathLst>
                <a:path w="7591" h="3572">
                  <a:moveTo>
                    <a:pt x="7591" y="0"/>
                  </a:moveTo>
                  <a:lnTo>
                    <a:pt x="7591" y="1786"/>
                  </a:lnTo>
                  <a:lnTo>
                    <a:pt x="4912" y="2679"/>
                  </a:lnTo>
                  <a:cubicBezTo>
                    <a:pt x="3126" y="3274"/>
                    <a:pt x="1935" y="3572"/>
                    <a:pt x="1340" y="3572"/>
                  </a:cubicBezTo>
                  <a:lnTo>
                    <a:pt x="447" y="3572"/>
                  </a:lnTo>
                  <a:lnTo>
                    <a:pt x="0" y="3572"/>
                  </a:lnTo>
                  <a:cubicBezTo>
                    <a:pt x="893" y="2084"/>
                    <a:pt x="2009" y="1116"/>
                    <a:pt x="3349" y="670"/>
                  </a:cubicBezTo>
                  <a:cubicBezTo>
                    <a:pt x="4688" y="223"/>
                    <a:pt x="6102" y="0"/>
                    <a:pt x="7591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5" name="Freeform: Shape 414"/>
            <p:cNvSpPr/>
            <p:nvPr/>
          </p:nvSpPr>
          <p:spPr>
            <a:xfrm>
              <a:off x="2744278" y="3800578"/>
              <a:ext cx="18154" cy="51872"/>
            </a:xfrm>
            <a:custGeom>
              <a:avLst/>
              <a:gdLst/>
              <a:ahLst/>
              <a:cxnLst/>
              <a:rect l="l" t="t" r="r" b="b"/>
              <a:pathLst>
                <a:path w="11720" h="33487">
                  <a:moveTo>
                    <a:pt x="11720" y="0"/>
                  </a:moveTo>
                  <a:lnTo>
                    <a:pt x="11720" y="1340"/>
                  </a:lnTo>
                  <a:cubicBezTo>
                    <a:pt x="8744" y="9674"/>
                    <a:pt x="6511" y="15999"/>
                    <a:pt x="5023" y="20315"/>
                  </a:cubicBezTo>
                  <a:cubicBezTo>
                    <a:pt x="3535" y="24631"/>
                    <a:pt x="2418" y="27831"/>
                    <a:pt x="1674" y="29915"/>
                  </a:cubicBezTo>
                  <a:cubicBezTo>
                    <a:pt x="930" y="31998"/>
                    <a:pt x="484" y="33115"/>
                    <a:pt x="335" y="33263"/>
                  </a:cubicBezTo>
                  <a:cubicBezTo>
                    <a:pt x="186" y="33412"/>
                    <a:pt x="112" y="33487"/>
                    <a:pt x="112" y="33487"/>
                  </a:cubicBezTo>
                  <a:cubicBezTo>
                    <a:pt x="-186" y="31998"/>
                    <a:pt x="112" y="29543"/>
                    <a:pt x="1005" y="26120"/>
                  </a:cubicBezTo>
                  <a:cubicBezTo>
                    <a:pt x="1898" y="22697"/>
                    <a:pt x="2939" y="19199"/>
                    <a:pt x="4130" y="15627"/>
                  </a:cubicBezTo>
                  <a:cubicBezTo>
                    <a:pt x="5321" y="12055"/>
                    <a:pt x="6660" y="8707"/>
                    <a:pt x="8148" y="5581"/>
                  </a:cubicBezTo>
                  <a:cubicBezTo>
                    <a:pt x="9637" y="2456"/>
                    <a:pt x="10827" y="596"/>
                    <a:pt x="11720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6" name="Freeform: Shape 415"/>
            <p:cNvSpPr/>
            <p:nvPr/>
          </p:nvSpPr>
          <p:spPr>
            <a:xfrm>
              <a:off x="2234958" y="3806804"/>
              <a:ext cx="12449" cy="36655"/>
            </a:xfrm>
            <a:custGeom>
              <a:avLst/>
              <a:gdLst/>
              <a:ahLst/>
              <a:cxnLst/>
              <a:rect l="l" t="t" r="r" b="b"/>
              <a:pathLst>
                <a:path w="8037" h="23663">
                  <a:moveTo>
                    <a:pt x="8037" y="0"/>
                  </a:moveTo>
                  <a:lnTo>
                    <a:pt x="8037" y="2232"/>
                  </a:lnTo>
                  <a:cubicBezTo>
                    <a:pt x="8037" y="5506"/>
                    <a:pt x="7442" y="9525"/>
                    <a:pt x="6251" y="14287"/>
                  </a:cubicBezTo>
                  <a:cubicBezTo>
                    <a:pt x="5061" y="19050"/>
                    <a:pt x="2977" y="22175"/>
                    <a:pt x="0" y="23663"/>
                  </a:cubicBezTo>
                  <a:cubicBezTo>
                    <a:pt x="1489" y="19794"/>
                    <a:pt x="2605" y="15701"/>
                    <a:pt x="3349" y="11385"/>
                  </a:cubicBezTo>
                  <a:cubicBezTo>
                    <a:pt x="4093" y="7069"/>
                    <a:pt x="5656" y="3274"/>
                    <a:pt x="8037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7" name="Freeform: Shape 416"/>
            <p:cNvSpPr/>
            <p:nvPr/>
          </p:nvSpPr>
          <p:spPr>
            <a:xfrm>
              <a:off x="1733535" y="3816485"/>
              <a:ext cx="31816" cy="34582"/>
            </a:xfrm>
            <a:custGeom>
              <a:avLst/>
              <a:gdLst/>
              <a:ahLst/>
              <a:cxnLst/>
              <a:rect l="l" t="t" r="r" b="b"/>
              <a:pathLst>
                <a:path w="20539" h="22325">
                  <a:moveTo>
                    <a:pt x="20539" y="0"/>
                  </a:moveTo>
                  <a:cubicBezTo>
                    <a:pt x="15478" y="8633"/>
                    <a:pt x="8632" y="16074"/>
                    <a:pt x="0" y="22325"/>
                  </a:cubicBezTo>
                  <a:lnTo>
                    <a:pt x="0" y="20539"/>
                  </a:lnTo>
                  <a:lnTo>
                    <a:pt x="20539" y="0"/>
                  </a:ln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8" name="Freeform: Shape 417"/>
            <p:cNvSpPr/>
            <p:nvPr/>
          </p:nvSpPr>
          <p:spPr>
            <a:xfrm>
              <a:off x="1269000" y="3843457"/>
              <a:ext cx="56712" cy="31123"/>
            </a:xfrm>
            <a:custGeom>
              <a:avLst/>
              <a:gdLst/>
              <a:ahLst/>
              <a:cxnLst/>
              <a:rect l="l" t="t" r="r" b="b"/>
              <a:pathLst>
                <a:path w="36611" h="20092">
                  <a:moveTo>
                    <a:pt x="36611" y="0"/>
                  </a:moveTo>
                  <a:cubicBezTo>
                    <a:pt x="32444" y="5061"/>
                    <a:pt x="27161" y="9674"/>
                    <a:pt x="20761" y="13841"/>
                  </a:cubicBezTo>
                  <a:cubicBezTo>
                    <a:pt x="14362" y="18009"/>
                    <a:pt x="7739" y="20092"/>
                    <a:pt x="893" y="20092"/>
                  </a:cubicBezTo>
                  <a:lnTo>
                    <a:pt x="0" y="20092"/>
                  </a:lnTo>
                  <a:cubicBezTo>
                    <a:pt x="7143" y="16223"/>
                    <a:pt x="13245" y="13097"/>
                    <a:pt x="18306" y="10716"/>
                  </a:cubicBezTo>
                  <a:cubicBezTo>
                    <a:pt x="23366" y="8335"/>
                    <a:pt x="29468" y="4763"/>
                    <a:pt x="36611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9" name="Freeform: Shape 418"/>
            <p:cNvSpPr/>
            <p:nvPr/>
          </p:nvSpPr>
          <p:spPr>
            <a:xfrm>
              <a:off x="2159573" y="3882191"/>
              <a:ext cx="26281" cy="7607"/>
            </a:xfrm>
            <a:custGeom>
              <a:avLst/>
              <a:gdLst/>
              <a:ahLst/>
              <a:cxnLst/>
              <a:rect l="l" t="t" r="r" b="b"/>
              <a:pathLst>
                <a:path w="16966" h="4911">
                  <a:moveTo>
                    <a:pt x="15627" y="0"/>
                  </a:moveTo>
                  <a:lnTo>
                    <a:pt x="16966" y="0"/>
                  </a:lnTo>
                  <a:cubicBezTo>
                    <a:pt x="15478" y="595"/>
                    <a:pt x="12948" y="1562"/>
                    <a:pt x="9376" y="2902"/>
                  </a:cubicBezTo>
                  <a:cubicBezTo>
                    <a:pt x="5804" y="4241"/>
                    <a:pt x="2827" y="4911"/>
                    <a:pt x="446" y="4911"/>
                  </a:cubicBezTo>
                  <a:lnTo>
                    <a:pt x="0" y="4911"/>
                  </a:lnTo>
                  <a:cubicBezTo>
                    <a:pt x="2083" y="3423"/>
                    <a:pt x="4539" y="2232"/>
                    <a:pt x="7367" y="1339"/>
                  </a:cubicBezTo>
                  <a:cubicBezTo>
                    <a:pt x="10194" y="446"/>
                    <a:pt x="12948" y="0"/>
                    <a:pt x="15627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0" name="Freeform: Shape 419"/>
            <p:cNvSpPr/>
            <p:nvPr/>
          </p:nvSpPr>
          <p:spPr>
            <a:xfrm>
              <a:off x="1777799" y="3889798"/>
              <a:ext cx="38730" cy="26973"/>
            </a:xfrm>
            <a:custGeom>
              <a:avLst/>
              <a:gdLst/>
              <a:ahLst/>
              <a:cxnLst/>
              <a:rect l="l" t="t" r="r" b="b"/>
              <a:pathLst>
                <a:path w="25003" h="17413">
                  <a:moveTo>
                    <a:pt x="3126" y="0"/>
                  </a:moveTo>
                  <a:lnTo>
                    <a:pt x="3572" y="0"/>
                  </a:lnTo>
                  <a:lnTo>
                    <a:pt x="4465" y="0"/>
                  </a:lnTo>
                  <a:cubicBezTo>
                    <a:pt x="9228" y="2381"/>
                    <a:pt x="13023" y="4837"/>
                    <a:pt x="15851" y="7367"/>
                  </a:cubicBezTo>
                  <a:cubicBezTo>
                    <a:pt x="18678" y="9897"/>
                    <a:pt x="21729" y="13246"/>
                    <a:pt x="25003" y="17413"/>
                  </a:cubicBezTo>
                  <a:lnTo>
                    <a:pt x="24557" y="17413"/>
                  </a:lnTo>
                  <a:cubicBezTo>
                    <a:pt x="23664" y="17413"/>
                    <a:pt x="21580" y="16445"/>
                    <a:pt x="18306" y="14511"/>
                  </a:cubicBezTo>
                  <a:cubicBezTo>
                    <a:pt x="15032" y="12576"/>
                    <a:pt x="13097" y="11460"/>
                    <a:pt x="12502" y="11162"/>
                  </a:cubicBezTo>
                  <a:cubicBezTo>
                    <a:pt x="11609" y="10567"/>
                    <a:pt x="9525" y="9748"/>
                    <a:pt x="6251" y="8706"/>
                  </a:cubicBezTo>
                  <a:cubicBezTo>
                    <a:pt x="2977" y="7664"/>
                    <a:pt x="893" y="6846"/>
                    <a:pt x="0" y="6251"/>
                  </a:cubicBezTo>
                  <a:lnTo>
                    <a:pt x="3126" y="0"/>
                  </a:ln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1" name="Freeform: Shape 420"/>
            <p:cNvSpPr/>
            <p:nvPr/>
          </p:nvSpPr>
          <p:spPr>
            <a:xfrm>
              <a:off x="1873243" y="3916771"/>
              <a:ext cx="14524" cy="9683"/>
            </a:xfrm>
            <a:custGeom>
              <a:avLst/>
              <a:gdLst/>
              <a:ahLst/>
              <a:cxnLst/>
              <a:rect l="l" t="t" r="r" b="b"/>
              <a:pathLst>
                <a:path w="9376" h="6251">
                  <a:moveTo>
                    <a:pt x="9376" y="0"/>
                  </a:moveTo>
                  <a:lnTo>
                    <a:pt x="9376" y="1339"/>
                  </a:lnTo>
                  <a:cubicBezTo>
                    <a:pt x="9376" y="3423"/>
                    <a:pt x="8707" y="4762"/>
                    <a:pt x="7367" y="5358"/>
                  </a:cubicBezTo>
                  <a:cubicBezTo>
                    <a:pt x="6028" y="5953"/>
                    <a:pt x="4614" y="6251"/>
                    <a:pt x="3126" y="6251"/>
                  </a:cubicBezTo>
                  <a:lnTo>
                    <a:pt x="0" y="6251"/>
                  </a:lnTo>
                  <a:cubicBezTo>
                    <a:pt x="1488" y="5655"/>
                    <a:pt x="3126" y="4837"/>
                    <a:pt x="4912" y="3795"/>
                  </a:cubicBezTo>
                  <a:cubicBezTo>
                    <a:pt x="6697" y="2753"/>
                    <a:pt x="8186" y="1488"/>
                    <a:pt x="9376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2" name="Freeform: Shape 421"/>
            <p:cNvSpPr/>
            <p:nvPr/>
          </p:nvSpPr>
          <p:spPr>
            <a:xfrm>
              <a:off x="1284215" y="3928528"/>
              <a:ext cx="36656" cy="9683"/>
            </a:xfrm>
            <a:custGeom>
              <a:avLst/>
              <a:gdLst/>
              <a:ahLst/>
              <a:cxnLst/>
              <a:rect l="l" t="t" r="r" b="b"/>
              <a:pathLst>
                <a:path w="23664" h="6251">
                  <a:moveTo>
                    <a:pt x="21878" y="0"/>
                  </a:moveTo>
                  <a:lnTo>
                    <a:pt x="23664" y="0"/>
                  </a:lnTo>
                  <a:cubicBezTo>
                    <a:pt x="20687" y="1191"/>
                    <a:pt x="16818" y="2530"/>
                    <a:pt x="12055" y="4018"/>
                  </a:cubicBezTo>
                  <a:cubicBezTo>
                    <a:pt x="7293" y="5507"/>
                    <a:pt x="3423" y="6251"/>
                    <a:pt x="447" y="6251"/>
                  </a:cubicBezTo>
                  <a:lnTo>
                    <a:pt x="0" y="6251"/>
                  </a:lnTo>
                  <a:cubicBezTo>
                    <a:pt x="298" y="5060"/>
                    <a:pt x="1414" y="4093"/>
                    <a:pt x="3349" y="3349"/>
                  </a:cubicBezTo>
                  <a:cubicBezTo>
                    <a:pt x="5284" y="2604"/>
                    <a:pt x="7442" y="2009"/>
                    <a:pt x="9823" y="1563"/>
                  </a:cubicBezTo>
                  <a:cubicBezTo>
                    <a:pt x="12204" y="1116"/>
                    <a:pt x="14511" y="744"/>
                    <a:pt x="16743" y="446"/>
                  </a:cubicBezTo>
                  <a:cubicBezTo>
                    <a:pt x="18976" y="149"/>
                    <a:pt x="20687" y="0"/>
                    <a:pt x="21878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3" name="Freeform: Shape 422"/>
            <p:cNvSpPr/>
            <p:nvPr/>
          </p:nvSpPr>
          <p:spPr>
            <a:xfrm>
              <a:off x="2679438" y="3929218"/>
              <a:ext cx="42281" cy="98902"/>
            </a:xfrm>
            <a:custGeom>
              <a:avLst/>
              <a:gdLst/>
              <a:ahLst/>
              <a:cxnLst/>
              <a:rect l="l" t="t" r="r" b="b"/>
              <a:pathLst>
                <a:path w="27295" h="63848">
                  <a:moveTo>
                    <a:pt x="27236" y="0"/>
                  </a:moveTo>
                  <a:lnTo>
                    <a:pt x="27236" y="893"/>
                  </a:lnTo>
                  <a:cubicBezTo>
                    <a:pt x="27533" y="4465"/>
                    <a:pt x="26715" y="9228"/>
                    <a:pt x="24780" y="15181"/>
                  </a:cubicBezTo>
                  <a:cubicBezTo>
                    <a:pt x="22845" y="21134"/>
                    <a:pt x="20390" y="27236"/>
                    <a:pt x="17413" y="33487"/>
                  </a:cubicBezTo>
                  <a:cubicBezTo>
                    <a:pt x="14436" y="39738"/>
                    <a:pt x="11385" y="45691"/>
                    <a:pt x="8260" y="51346"/>
                  </a:cubicBezTo>
                  <a:cubicBezTo>
                    <a:pt x="5135" y="57002"/>
                    <a:pt x="2530" y="61169"/>
                    <a:pt x="447" y="63848"/>
                  </a:cubicBezTo>
                  <a:lnTo>
                    <a:pt x="0" y="62062"/>
                  </a:lnTo>
                  <a:cubicBezTo>
                    <a:pt x="0" y="62062"/>
                    <a:pt x="521" y="60648"/>
                    <a:pt x="1563" y="57820"/>
                  </a:cubicBezTo>
                  <a:cubicBezTo>
                    <a:pt x="2605" y="54992"/>
                    <a:pt x="3944" y="51644"/>
                    <a:pt x="5581" y="47774"/>
                  </a:cubicBezTo>
                  <a:cubicBezTo>
                    <a:pt x="7218" y="43905"/>
                    <a:pt x="8855" y="39961"/>
                    <a:pt x="10493" y="35942"/>
                  </a:cubicBezTo>
                  <a:cubicBezTo>
                    <a:pt x="12130" y="31924"/>
                    <a:pt x="13395" y="28724"/>
                    <a:pt x="14288" y="26343"/>
                  </a:cubicBezTo>
                  <a:cubicBezTo>
                    <a:pt x="14585" y="25450"/>
                    <a:pt x="15404" y="23739"/>
                    <a:pt x="16743" y="21208"/>
                  </a:cubicBezTo>
                  <a:cubicBezTo>
                    <a:pt x="18083" y="18678"/>
                    <a:pt x="19422" y="15999"/>
                    <a:pt x="20762" y="13172"/>
                  </a:cubicBezTo>
                  <a:cubicBezTo>
                    <a:pt x="22101" y="10344"/>
                    <a:pt x="23366" y="7665"/>
                    <a:pt x="24557" y="5135"/>
                  </a:cubicBezTo>
                  <a:cubicBezTo>
                    <a:pt x="25747" y="2605"/>
                    <a:pt x="26640" y="893"/>
                    <a:pt x="27236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4" name="Freeform: Shape 423"/>
            <p:cNvSpPr/>
            <p:nvPr/>
          </p:nvSpPr>
          <p:spPr>
            <a:xfrm>
              <a:off x="2166489" y="3950658"/>
              <a:ext cx="22131" cy="2767"/>
            </a:xfrm>
            <a:custGeom>
              <a:avLst/>
              <a:gdLst/>
              <a:ahLst/>
              <a:cxnLst/>
              <a:rect l="l" t="t" r="r" b="b"/>
              <a:pathLst>
                <a:path w="14287" h="1786">
                  <a:moveTo>
                    <a:pt x="0" y="0"/>
                  </a:moveTo>
                  <a:lnTo>
                    <a:pt x="14287" y="0"/>
                  </a:lnTo>
                  <a:cubicBezTo>
                    <a:pt x="13692" y="298"/>
                    <a:pt x="12129" y="670"/>
                    <a:pt x="9599" y="1117"/>
                  </a:cubicBezTo>
                  <a:cubicBezTo>
                    <a:pt x="7069" y="1563"/>
                    <a:pt x="5506" y="1786"/>
                    <a:pt x="4911" y="1786"/>
                  </a:cubicBezTo>
                  <a:lnTo>
                    <a:pt x="3125" y="1786"/>
                  </a:lnTo>
                  <a:cubicBezTo>
                    <a:pt x="1637" y="1786"/>
                    <a:pt x="595" y="1191"/>
                    <a:pt x="0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5" name="Freeform: Shape 424"/>
            <p:cNvSpPr/>
            <p:nvPr/>
          </p:nvSpPr>
          <p:spPr>
            <a:xfrm>
              <a:off x="2588145" y="3955500"/>
              <a:ext cx="43306" cy="71928"/>
            </a:xfrm>
            <a:custGeom>
              <a:avLst/>
              <a:gdLst/>
              <a:ahLst/>
              <a:cxnLst/>
              <a:rect l="l" t="t" r="r" b="b"/>
              <a:pathLst>
                <a:path w="27957" h="46434">
                  <a:moveTo>
                    <a:pt x="27682" y="0"/>
                  </a:moveTo>
                  <a:lnTo>
                    <a:pt x="27682" y="1786"/>
                  </a:lnTo>
                  <a:cubicBezTo>
                    <a:pt x="28278" y="6251"/>
                    <a:pt x="27906" y="10715"/>
                    <a:pt x="26566" y="15180"/>
                  </a:cubicBezTo>
                  <a:cubicBezTo>
                    <a:pt x="25227" y="19645"/>
                    <a:pt x="23217" y="23887"/>
                    <a:pt x="20539" y="27905"/>
                  </a:cubicBezTo>
                  <a:cubicBezTo>
                    <a:pt x="17860" y="31924"/>
                    <a:pt x="14734" y="35495"/>
                    <a:pt x="11162" y="38621"/>
                  </a:cubicBezTo>
                  <a:cubicBezTo>
                    <a:pt x="7590" y="41746"/>
                    <a:pt x="3870" y="44351"/>
                    <a:pt x="0" y="46434"/>
                  </a:cubicBezTo>
                  <a:lnTo>
                    <a:pt x="0" y="45095"/>
                  </a:lnTo>
                  <a:cubicBezTo>
                    <a:pt x="6251" y="37951"/>
                    <a:pt x="11386" y="31105"/>
                    <a:pt x="15404" y="24556"/>
                  </a:cubicBezTo>
                  <a:cubicBezTo>
                    <a:pt x="19422" y="18008"/>
                    <a:pt x="23069" y="10567"/>
                    <a:pt x="26343" y="2232"/>
                  </a:cubicBezTo>
                  <a:cubicBezTo>
                    <a:pt x="26343" y="1935"/>
                    <a:pt x="26566" y="1563"/>
                    <a:pt x="27013" y="1116"/>
                  </a:cubicBezTo>
                  <a:cubicBezTo>
                    <a:pt x="27459" y="670"/>
                    <a:pt x="27682" y="298"/>
                    <a:pt x="27682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6" name="Freeform: Shape 425"/>
            <p:cNvSpPr/>
            <p:nvPr/>
          </p:nvSpPr>
          <p:spPr>
            <a:xfrm>
              <a:off x="2453971" y="3980876"/>
              <a:ext cx="29878" cy="43094"/>
            </a:xfrm>
            <a:custGeom>
              <a:avLst/>
              <a:gdLst/>
              <a:ahLst/>
              <a:cxnLst/>
              <a:rect l="l" t="t" r="r" b="b"/>
              <a:pathLst>
                <a:path w="19288" h="27820">
                  <a:moveTo>
                    <a:pt x="0" y="138"/>
                  </a:moveTo>
                  <a:lnTo>
                    <a:pt x="3126" y="138"/>
                  </a:lnTo>
                  <a:cubicBezTo>
                    <a:pt x="8483" y="-458"/>
                    <a:pt x="12204" y="882"/>
                    <a:pt x="14288" y="4156"/>
                  </a:cubicBezTo>
                  <a:cubicBezTo>
                    <a:pt x="16371" y="7430"/>
                    <a:pt x="17711" y="11300"/>
                    <a:pt x="18306" y="15765"/>
                  </a:cubicBezTo>
                  <a:cubicBezTo>
                    <a:pt x="18604" y="17253"/>
                    <a:pt x="18901" y="19262"/>
                    <a:pt x="19199" y="21792"/>
                  </a:cubicBezTo>
                  <a:cubicBezTo>
                    <a:pt x="19497" y="24322"/>
                    <a:pt x="19050" y="26332"/>
                    <a:pt x="17860" y="27820"/>
                  </a:cubicBezTo>
                  <a:lnTo>
                    <a:pt x="16967" y="27820"/>
                  </a:lnTo>
                  <a:lnTo>
                    <a:pt x="16520" y="27820"/>
                  </a:lnTo>
                  <a:cubicBezTo>
                    <a:pt x="15032" y="22760"/>
                    <a:pt x="12948" y="17774"/>
                    <a:pt x="10269" y="12863"/>
                  </a:cubicBezTo>
                  <a:cubicBezTo>
                    <a:pt x="7590" y="7951"/>
                    <a:pt x="4167" y="3710"/>
                    <a:pt x="0" y="138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7" name="Freeform: Shape 426"/>
            <p:cNvSpPr/>
            <p:nvPr/>
          </p:nvSpPr>
          <p:spPr>
            <a:xfrm>
              <a:off x="2379276" y="4005298"/>
              <a:ext cx="19364" cy="35964"/>
            </a:xfrm>
            <a:custGeom>
              <a:avLst/>
              <a:gdLst/>
              <a:ahLst/>
              <a:cxnLst/>
              <a:rect l="l" t="t" r="r" b="b"/>
              <a:pathLst>
                <a:path w="12501" h="23217">
                  <a:moveTo>
                    <a:pt x="11608" y="0"/>
                  </a:moveTo>
                  <a:lnTo>
                    <a:pt x="12501" y="0"/>
                  </a:lnTo>
                  <a:cubicBezTo>
                    <a:pt x="9823" y="3869"/>
                    <a:pt x="7516" y="7590"/>
                    <a:pt x="5581" y="11162"/>
                  </a:cubicBezTo>
                  <a:cubicBezTo>
                    <a:pt x="3646" y="14734"/>
                    <a:pt x="2084" y="18752"/>
                    <a:pt x="893" y="23217"/>
                  </a:cubicBezTo>
                  <a:cubicBezTo>
                    <a:pt x="595" y="22919"/>
                    <a:pt x="372" y="22398"/>
                    <a:pt x="223" y="21654"/>
                  </a:cubicBezTo>
                  <a:cubicBezTo>
                    <a:pt x="74" y="20910"/>
                    <a:pt x="0" y="20389"/>
                    <a:pt x="0" y="20092"/>
                  </a:cubicBezTo>
                  <a:cubicBezTo>
                    <a:pt x="0" y="18901"/>
                    <a:pt x="298" y="17264"/>
                    <a:pt x="893" y="15180"/>
                  </a:cubicBezTo>
                  <a:cubicBezTo>
                    <a:pt x="1488" y="13097"/>
                    <a:pt x="2381" y="10939"/>
                    <a:pt x="3572" y="8706"/>
                  </a:cubicBezTo>
                  <a:cubicBezTo>
                    <a:pt x="4762" y="6474"/>
                    <a:pt x="6027" y="4465"/>
                    <a:pt x="7367" y="2679"/>
                  </a:cubicBezTo>
                  <a:cubicBezTo>
                    <a:pt x="8706" y="893"/>
                    <a:pt x="10120" y="0"/>
                    <a:pt x="11608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8" name="Freeform: Shape 427"/>
            <p:cNvSpPr/>
            <p:nvPr/>
          </p:nvSpPr>
          <p:spPr>
            <a:xfrm>
              <a:off x="2485094" y="4043335"/>
              <a:ext cx="60863" cy="15909"/>
            </a:xfrm>
            <a:custGeom>
              <a:avLst/>
              <a:gdLst/>
              <a:ahLst/>
              <a:cxnLst/>
              <a:rect l="l" t="t" r="r" b="b"/>
              <a:pathLst>
                <a:path w="39291" h="10270">
                  <a:moveTo>
                    <a:pt x="38844" y="0"/>
                  </a:moveTo>
                  <a:lnTo>
                    <a:pt x="39291" y="1340"/>
                  </a:lnTo>
                  <a:cubicBezTo>
                    <a:pt x="39291" y="1637"/>
                    <a:pt x="38398" y="2233"/>
                    <a:pt x="36612" y="3126"/>
                  </a:cubicBezTo>
                  <a:cubicBezTo>
                    <a:pt x="34826" y="4019"/>
                    <a:pt x="33338" y="4763"/>
                    <a:pt x="32147" y="5358"/>
                  </a:cubicBezTo>
                  <a:cubicBezTo>
                    <a:pt x="28873" y="6549"/>
                    <a:pt x="25598" y="7591"/>
                    <a:pt x="22324" y="8484"/>
                  </a:cubicBezTo>
                  <a:cubicBezTo>
                    <a:pt x="19050" y="9377"/>
                    <a:pt x="15776" y="9972"/>
                    <a:pt x="12502" y="10270"/>
                  </a:cubicBezTo>
                  <a:cubicBezTo>
                    <a:pt x="11311" y="10270"/>
                    <a:pt x="9079" y="10121"/>
                    <a:pt x="5804" y="9823"/>
                  </a:cubicBezTo>
                  <a:cubicBezTo>
                    <a:pt x="2530" y="9525"/>
                    <a:pt x="744" y="8632"/>
                    <a:pt x="447" y="7144"/>
                  </a:cubicBezTo>
                  <a:cubicBezTo>
                    <a:pt x="149" y="6549"/>
                    <a:pt x="0" y="6251"/>
                    <a:pt x="0" y="6251"/>
                  </a:cubicBezTo>
                  <a:cubicBezTo>
                    <a:pt x="6251" y="5061"/>
                    <a:pt x="12799" y="4242"/>
                    <a:pt x="19645" y="3796"/>
                  </a:cubicBezTo>
                  <a:cubicBezTo>
                    <a:pt x="26491" y="3349"/>
                    <a:pt x="32891" y="2084"/>
                    <a:pt x="38844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9" name="Freeform: Shape 428"/>
            <p:cNvSpPr/>
            <p:nvPr/>
          </p:nvSpPr>
          <p:spPr>
            <a:xfrm>
              <a:off x="2477486" y="4104888"/>
              <a:ext cx="71237" cy="10202"/>
            </a:xfrm>
            <a:custGeom>
              <a:avLst/>
              <a:gdLst/>
              <a:ahLst/>
              <a:cxnLst/>
              <a:rect l="l" t="t" r="r" b="b"/>
              <a:pathLst>
                <a:path w="45988" h="6586">
                  <a:moveTo>
                    <a:pt x="45988" y="0"/>
                  </a:moveTo>
                  <a:cubicBezTo>
                    <a:pt x="41820" y="2679"/>
                    <a:pt x="38397" y="4317"/>
                    <a:pt x="35719" y="4912"/>
                  </a:cubicBezTo>
                  <a:cubicBezTo>
                    <a:pt x="33040" y="5507"/>
                    <a:pt x="29468" y="5954"/>
                    <a:pt x="25003" y="6251"/>
                  </a:cubicBezTo>
                  <a:cubicBezTo>
                    <a:pt x="23515" y="6251"/>
                    <a:pt x="21580" y="6326"/>
                    <a:pt x="19199" y="6475"/>
                  </a:cubicBezTo>
                  <a:cubicBezTo>
                    <a:pt x="16817" y="6623"/>
                    <a:pt x="14436" y="6623"/>
                    <a:pt x="12055" y="6475"/>
                  </a:cubicBezTo>
                  <a:cubicBezTo>
                    <a:pt x="9674" y="6326"/>
                    <a:pt x="7367" y="5879"/>
                    <a:pt x="5134" y="5135"/>
                  </a:cubicBezTo>
                  <a:cubicBezTo>
                    <a:pt x="2902" y="4391"/>
                    <a:pt x="1190" y="3275"/>
                    <a:pt x="0" y="1786"/>
                  </a:cubicBezTo>
                  <a:lnTo>
                    <a:pt x="3125" y="1786"/>
                  </a:lnTo>
                  <a:cubicBezTo>
                    <a:pt x="10567" y="1191"/>
                    <a:pt x="17710" y="968"/>
                    <a:pt x="24556" y="1117"/>
                  </a:cubicBezTo>
                  <a:cubicBezTo>
                    <a:pt x="31402" y="1266"/>
                    <a:pt x="38546" y="893"/>
                    <a:pt x="45988" y="0"/>
                  </a:cubicBezTo>
                  <a:close/>
                </a:path>
              </a:pathLst>
            </a:custGeom>
            <a:solidFill>
              <a:srgbClr val="FFFF00"/>
            </a:solidFill>
            <a:ln w="127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5" name="Picture 10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06" b="97059" l="0" r="9771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3626" y="1961607"/>
            <a:ext cx="1339710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94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KG Already Home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Correa Panesso, Jorge Eduardo</dc:creator>
  <cp:lastModifiedBy>Correa Panesso, Jorge Eduardo</cp:lastModifiedBy>
  <cp:revision>12</cp:revision>
  <dcterms:created xsi:type="dcterms:W3CDTF">2017-02-11T21:48:23Z</dcterms:created>
  <dcterms:modified xsi:type="dcterms:W3CDTF">2017-02-12T03:50:11Z</dcterms:modified>
</cp:coreProperties>
</file>