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>
        <p:scale>
          <a:sx n="125" d="100"/>
          <a:sy n="125" d="100"/>
        </p:scale>
        <p:origin x="-84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934AD-1AC1-4071-994B-C42465557BCE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DAE8-CE59-47D3-9CB3-53F33E728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05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934AD-1AC1-4071-994B-C42465557BCE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DAE8-CE59-47D3-9CB3-53F33E728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8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934AD-1AC1-4071-994B-C42465557BCE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DAE8-CE59-47D3-9CB3-53F33E728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67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934AD-1AC1-4071-994B-C42465557BCE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DAE8-CE59-47D3-9CB3-53F33E728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60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934AD-1AC1-4071-994B-C42465557BCE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DAE8-CE59-47D3-9CB3-53F33E728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934AD-1AC1-4071-994B-C42465557BCE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DAE8-CE59-47D3-9CB3-53F33E728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1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934AD-1AC1-4071-994B-C42465557BCE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DAE8-CE59-47D3-9CB3-53F33E728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74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934AD-1AC1-4071-994B-C42465557BCE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DAE8-CE59-47D3-9CB3-53F33E728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65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934AD-1AC1-4071-994B-C42465557BCE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DAE8-CE59-47D3-9CB3-53F33E728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25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934AD-1AC1-4071-994B-C42465557BCE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DAE8-CE59-47D3-9CB3-53F33E728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74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934AD-1AC1-4071-994B-C42465557BCE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DAE8-CE59-47D3-9CB3-53F33E728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92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934AD-1AC1-4071-994B-C42465557BCE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FDAE8-CE59-47D3-9CB3-53F33E728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48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470649" y="1823258"/>
            <a:ext cx="923330" cy="748503"/>
            <a:chOff x="2470649" y="1823258"/>
            <a:chExt cx="923330" cy="748503"/>
          </a:xfrm>
        </p:grpSpPr>
        <p:sp>
          <p:nvSpPr>
            <p:cNvPr id="10" name="Rectangle 9"/>
            <p:cNvSpPr/>
            <p:nvPr/>
          </p:nvSpPr>
          <p:spPr>
            <a:xfrm>
              <a:off x="2621280" y="1823258"/>
              <a:ext cx="606829" cy="606829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 rot="5400000">
              <a:off x="2574688" y="1752471"/>
              <a:ext cx="715251" cy="923330"/>
              <a:chOff x="2629593" y="1665007"/>
              <a:chExt cx="715251" cy="92333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2629593" y="1665007"/>
                <a:ext cx="715251" cy="92333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5400" b="1" dirty="0" smtClean="0">
                    <a:latin typeface="Bauhaus 93" panose="04030905020B02020C02" pitchFamily="82" charset="0"/>
                    <a:cs typeface="Arial" panose="020B0604020202020204" pitchFamily="34" charset="0"/>
                  </a:rPr>
                  <a:t>E</a:t>
                </a:r>
                <a:endParaRPr lang="en-US" sz="5400" b="1" dirty="0">
                  <a:latin typeface="Bauhaus 93" panose="04030905020B02020C02" pitchFamily="8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2787318" y="1931166"/>
                <a:ext cx="99276" cy="9927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1227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3782" t="24210" r="26090" b="26639"/>
          <a:stretch/>
        </p:blipFill>
        <p:spPr>
          <a:xfrm>
            <a:off x="1914049" y="860107"/>
            <a:ext cx="626269" cy="62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187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Bauhaus 93</vt:lpstr>
      <vt:lpstr>Calibri</vt:lpstr>
      <vt:lpstr>Calibri Light</vt:lpstr>
      <vt:lpstr>Office Theme</vt:lpstr>
      <vt:lpstr>PowerPoint Presentation</vt:lpstr>
      <vt:lpstr>PowerPoint Presentation</vt:lpstr>
    </vt:vector>
  </TitlesOfParts>
  <Company>Engineering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Correa Panesso, Jorge Eduardo</dc:creator>
  <cp:lastModifiedBy>Correa Panesso, Jorge Eduardo</cp:lastModifiedBy>
  <cp:revision>4</cp:revision>
  <dcterms:created xsi:type="dcterms:W3CDTF">2017-08-29T21:14:52Z</dcterms:created>
  <dcterms:modified xsi:type="dcterms:W3CDTF">2017-08-29T21:56:27Z</dcterms:modified>
</cp:coreProperties>
</file>