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31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E75D-824E-42BE-BB06-552BD481C9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FCFE-1B30-40D7-A801-0B47F369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CCD-46A6-EA9D-306D-1B15F0A76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Bootcamp tool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D1619-A960-CB34-9B50-91E4531A1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3B38-A866-8389-7838-C3C4BE48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021C-79B1-3620-249B-FBF869F8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Participants will be issued separate/enhanced laptop for Bootcamp activities</a:t>
            </a:r>
          </a:p>
          <a:p>
            <a:r>
              <a:rPr lang="en-US" dirty="0"/>
              <a:t>Laptop has NO controls so participants are expected to take extra precautions</a:t>
            </a:r>
          </a:p>
          <a:p>
            <a:pPr lvl="1"/>
            <a:r>
              <a:rPr lang="en-US" dirty="0"/>
              <a:t>Don’t get it compromised</a:t>
            </a:r>
          </a:p>
          <a:p>
            <a:pPr lvl="1"/>
            <a:r>
              <a:rPr lang="en-US" dirty="0"/>
              <a:t>Don’t connect to CR systems (internal office network, VPN, etc.)</a:t>
            </a:r>
          </a:p>
          <a:p>
            <a:pPr lvl="1"/>
            <a:r>
              <a:rPr lang="en-US" dirty="0"/>
              <a:t>Don’t do CR work on it or access CR data (OWA, M365, etc.)</a:t>
            </a:r>
          </a:p>
          <a:p>
            <a:r>
              <a:rPr lang="en-US" dirty="0"/>
              <a:t>Please return laptop and accessories when no longer participating</a:t>
            </a:r>
          </a:p>
        </p:txBody>
      </p:sp>
    </p:spTree>
    <p:extLst>
      <p:ext uri="{BB962C8B-B14F-4D97-AF65-F5344CB8AC3E}">
        <p14:creationId xmlns:p14="http://schemas.microsoft.com/office/powerpoint/2010/main" val="39617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43F8-9F41-EEDB-2D26-BD12ED97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Communication/Collaboration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E528-490E-E414-D8A5-90F16375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06955"/>
            <a:ext cx="9905999" cy="3541714"/>
          </a:xfrm>
        </p:spPr>
        <p:txBody>
          <a:bodyPr/>
          <a:lstStyle/>
          <a:p>
            <a:r>
              <a:rPr lang="en-US" dirty="0"/>
              <a:t>Want participants to communicate and collaborate but can’t access Teams from BC machine so need a separate platform</a:t>
            </a:r>
          </a:p>
          <a:p>
            <a:r>
              <a:rPr lang="en-US" dirty="0"/>
              <a:t>Prefer something that provides an opportunity to learn alternative tools</a:t>
            </a:r>
          </a:p>
          <a:p>
            <a:r>
              <a:rPr lang="en-US" dirty="0"/>
              <a:t>Ability to get alerts when not using BC laptop off is useful</a:t>
            </a:r>
          </a:p>
          <a:p>
            <a:pPr lvl="1"/>
            <a:r>
              <a:rPr lang="en-US" dirty="0"/>
              <a:t>Discord-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9853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A1FF-6A62-D908-BC56-EBCC05A9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8FA9-6C19-2CA1-0B36-3446F640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0803-753F-650F-39F4-79DAAB36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0D3D-50EF-ADD0-DBE2-5A864875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sharing of exercises, samples and code</a:t>
            </a:r>
          </a:p>
        </p:txBody>
      </p:sp>
    </p:spTree>
    <p:extLst>
      <p:ext uri="{BB962C8B-B14F-4D97-AF65-F5344CB8AC3E}">
        <p14:creationId xmlns:p14="http://schemas.microsoft.com/office/powerpoint/2010/main" val="1479106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1b4d5f-cf65-447f-bd2a-b99468e861cb">
      <Terms xmlns="http://schemas.microsoft.com/office/infopath/2007/PartnerControls"/>
    </lcf76f155ced4ddcb4097134ff3c332f>
    <TaxCatchAll xmlns="3cf61df4-6e7b-4e29-9e44-77ce9587f92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A35791EAF0343A2A502C21AD5B9CA" ma:contentTypeVersion="18" ma:contentTypeDescription="Create a new document." ma:contentTypeScope="" ma:versionID="49c6062db6c87937132803dfcad88a3a">
  <xsd:schema xmlns:xsd="http://www.w3.org/2001/XMLSchema" xmlns:xs="http://www.w3.org/2001/XMLSchema" xmlns:p="http://schemas.microsoft.com/office/2006/metadata/properties" xmlns:ns2="fb1b4d5f-cf65-447f-bd2a-b99468e861cb" xmlns:ns3="3cf61df4-6e7b-4e29-9e44-77ce9587f921" targetNamespace="http://schemas.microsoft.com/office/2006/metadata/properties" ma:root="true" ma:fieldsID="683600e8ba9af7f9b2a827cb780bd41d" ns2:_="" ns3:_="">
    <xsd:import namespace="fb1b4d5f-cf65-447f-bd2a-b99468e861cb"/>
    <xsd:import namespace="3cf61df4-6e7b-4e29-9e44-77ce9587f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b4d5f-cf65-447f-bd2a-b99468e86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e7c34ce-cc6d-48fb-ab5d-87593c79af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61df4-6e7b-4e29-9e44-77ce9587f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c883799-89cf-42e0-b0d2-9e8c0514aaf9}" ma:internalName="TaxCatchAll" ma:showField="CatchAllData" ma:web="3cf61df4-6e7b-4e29-9e44-77ce9587f9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CFDF18-AC25-4FEE-9ADB-71D9E099B59C}">
  <ds:schemaRefs>
    <ds:schemaRef ds:uri="http://schemas.microsoft.com/office/infopath/2007/PartnerControls"/>
    <ds:schemaRef ds:uri="http://schemas.microsoft.com/office/2006/documentManagement/types"/>
    <ds:schemaRef ds:uri="3cf61df4-6e7b-4e29-9e44-77ce9587f921"/>
    <ds:schemaRef ds:uri="http://purl.org/dc/elements/1.1/"/>
    <ds:schemaRef ds:uri="http://purl.org/dc/terms/"/>
    <ds:schemaRef ds:uri="http://purl.org/dc/dcmitype/"/>
    <ds:schemaRef ds:uri="fb1b4d5f-cf65-447f-bd2a-b99468e861cb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A7BB7DA-F014-468D-A388-133ED4EBAB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A8703-6D50-4D65-82BB-5AD28EE10A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1b4d5f-cf65-447f-bd2a-b99468e861cb"/>
    <ds:schemaRef ds:uri="3cf61df4-6e7b-4e29-9e44-77ce9587f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129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Bootcamp tool set</vt:lpstr>
      <vt:lpstr>Bootcamp Laptop</vt:lpstr>
      <vt:lpstr>Team Communication/Collaboration</vt:lpstr>
      <vt:lpstr>Discord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tool set</dc:title>
  <dc:creator>David Sun</dc:creator>
  <cp:lastModifiedBy>Nehemiah Jones</cp:lastModifiedBy>
  <cp:revision>2</cp:revision>
  <dcterms:created xsi:type="dcterms:W3CDTF">2024-01-18T16:32:18Z</dcterms:created>
  <dcterms:modified xsi:type="dcterms:W3CDTF">2024-01-25T22:25:25Z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0x010100CCCA35791EAF0343A2A502C21AD5B9CA</vt:lpwstr>
  </property>
</Properties>
</file>