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641600" y="5747657"/>
            <a:ext cx="6763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7184575" y="2688252"/>
            <a:ext cx="47172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Python for Data Science</a:t>
            </a:r>
            <a:endParaRPr sz="4400">
              <a:solidFill>
                <a:srgbClr val="E691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177151" y="389425"/>
            <a:ext cx="101979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So what type of activities are involved in DS?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Data cleaning/munging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Pandas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Data exploration (summary statistics etc.)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	   </a:t>
            </a: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- Pandas, Numpy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- Pandas, Numpy, Matplotlib, Bokeh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Data Modelling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Statsmodel, Sklearn, Keras , Sklearn-Image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Mathematical programming (calc. apart from modelling)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      - SciPy,Numpy, Math, TensorFlow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Miscellaneous tasks (creating new variables etc.)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      - Sklearn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2177150" y="389425"/>
            <a:ext cx="103377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Why different libraries, what does each do?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Pandas : Data manipulation and analysis tool. Offers data structures and operations for manipulating numerical tables and time series.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NumPy: support for large, multi-dimensional arrays and matrices, along with a large library of high-level mathematical functions to operate on these arrays. Similar to MATLAB.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SciPy: Collection of mathematical algorithms and convenience functions built on the Numpy extension of Python.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Sklearn: Python module for machine learning built on top of SciPy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Matplotlib: plotting library which produces quality figures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Relationship b/w libraries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300" y="1357925"/>
            <a:ext cx="8998800" cy="5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Anaconda Docker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177150" y="1169149"/>
            <a:ext cx="97971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you can use the Anaconda Docker which has all packages pre-installed: https://anaconda.org/anaconda/python</a:t>
            </a:r>
            <a:b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