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Idea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25" y="1017725"/>
            <a:ext cx="4484400" cy="40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Idea: KNN for Classification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take the example again of height and weight. Here our target (Y) is a binary variable {1:Not Athletic,2: Mildly athletic, 3:Very Athletic}. Assume right now we only have 2 features (X1 = Height and X2 = Weight).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basic idea is that if we get a new data row (a new X1,X2 pair) then KNN assigns this pair a class based on which class the K near points have.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K = 1, then only the 1 nearest point is chosen to compare to. K can take on values between 1 and N (the number of data observations)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KNN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euclidean distance between a test point and all other training points. E.g train = {2,3} and test = {6,1}. Distance = sqrt((2-6)</a:t>
            </a:r>
            <a:r>
              <a:rPr baseline="30000" lang="en"/>
              <a:t>2</a:t>
            </a:r>
            <a:r>
              <a:rPr lang="en"/>
              <a:t> - (3-1)</a:t>
            </a:r>
            <a:r>
              <a:rPr baseline="30000" lang="en"/>
              <a:t>2</a:t>
            </a:r>
            <a:r>
              <a:rPr lang="en"/>
              <a:t>) = 4.24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points sorted by distance (lowest first)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the sum for each of the K nearest neighbours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 classification setting, we do </a:t>
            </a:r>
            <a:r>
              <a:rPr i="1" lang="en"/>
              <a:t>majority voting</a:t>
            </a:r>
            <a:r>
              <a:rPr lang="en"/>
              <a:t>, the most frequent class between the K closest points is the class assigned to our test data point. This works in both binary and multiclass contexts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 a regression setting, we use the average Y value of K nearest training points. So y_pred_i = 1/K ∑y</a:t>
            </a:r>
            <a:r>
              <a:rPr baseline="-25000" lang="en"/>
              <a:t>training_i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Classification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00" y="1184650"/>
            <a:ext cx="6306500" cy="38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how should we choose our K?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look at this in terms of Bias and Variance. What will happen if I choose a K = 1? What will happen if I choose 25?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general rule is to set the initial K = 10 and see if increasing or </a:t>
            </a:r>
            <a:r>
              <a:rPr lang="en"/>
              <a:t>decreasing</a:t>
            </a:r>
            <a:r>
              <a:rPr lang="en"/>
              <a:t> this incrementally leads to a better prediction.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look at the pros and cons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quick and efficient algo (</a:t>
            </a:r>
            <a:r>
              <a:rPr b="1" lang="en"/>
              <a:t>low training time)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Surprisingly effective and easy to intrepret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feature has the same weight, relative importance of features not learned.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to be scaled to work well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Snowboards and Ski’s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550" y="1260100"/>
            <a:ext cx="29337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