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Classification Technique</a:t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100" y="3399250"/>
            <a:ext cx="2055150" cy="17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13716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Interpretation</a:t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88" y="2071725"/>
            <a:ext cx="8450225" cy="20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balance is $1000 then...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05025"/>
            <a:ext cx="8520599" cy="199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6733750" y="2555150"/>
            <a:ext cx="860100" cy="389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7593850" y="2595650"/>
            <a:ext cx="11844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X(i) input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subTitle"/>
          </p:nvPr>
        </p:nvSpPr>
        <p:spPr>
          <a:xfrm>
            <a:off x="441500" y="286700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Logistic Regression? Why not linear?</a:t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730600" y="943525"/>
            <a:ext cx="8036700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Say that an unknown patient’s illness in the ER has been narrowed down to three possible causes: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1) Drug Overdose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2) Siezure 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3) Stroke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Now we need to know which of these causes is most likely. So, our Y here is </a:t>
            </a:r>
            <a:r>
              <a:rPr b="1" lang="en" sz="1800"/>
              <a:t>qualitative </a:t>
            </a:r>
            <a:r>
              <a:rPr lang="en" sz="1800"/>
              <a:t>as we need the result to be either Y = {Drug Overdose (1) or Seizure (2) or Stroke(3)}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If we were to plug this into the LinearRegression() model,  the first problem is that our output values would not be in the range 1-3, we would get values more extreme. Therefore our results, would not have any meaningful interpretation.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Consider the problem of predicting default rates of customers given their account balance. </a:t>
            </a:r>
            <a:r>
              <a:rPr b="1" lang="en" sz="1800"/>
              <a:t>This is a binary problem Y= {Default|Not-default}</a:t>
            </a:r>
            <a:endParaRPr b="1" sz="1800"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2175" y="411300"/>
            <a:ext cx="659925" cy="5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subTitle"/>
          </p:nvPr>
        </p:nvSpPr>
        <p:spPr>
          <a:xfrm>
            <a:off x="441500" y="286700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Modelling Probability</a:t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175" y="1305800"/>
            <a:ext cx="5873649" cy="38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subTitle"/>
          </p:nvPr>
        </p:nvSpPr>
        <p:spPr>
          <a:xfrm>
            <a:off x="441500" y="286700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Logistic Regression</a:t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730600" y="1095925"/>
            <a:ext cx="8036700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So, one thing we know is that we need to fit such a line that will be in the interval {0,1}.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the logistic regression does is setup the problem like this:</a:t>
            </a:r>
            <a:endParaRPr sz="18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 = {0:Not-default                  X = {B</a:t>
            </a:r>
            <a:r>
              <a:rPr baseline="-25000" lang="en" sz="1800">
                <a:solidFill>
                  <a:schemeClr val="dk1"/>
                </a:solidFill>
              </a:rPr>
              <a:t>1</a:t>
            </a:r>
            <a:r>
              <a:rPr lang="en" sz="1800"/>
              <a:t> :Income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  1: Default }                             B</a:t>
            </a:r>
            <a:r>
              <a:rPr baseline="-25000" lang="en" sz="1800"/>
              <a:t>2</a:t>
            </a:r>
            <a:r>
              <a:rPr lang="en" sz="1800"/>
              <a:t>: Balance}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Then the task is to model the probability of default so we have 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P(Default = Yes|Income)  and P(Default= Yes|Balance)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So, </a:t>
            </a:r>
            <a:r>
              <a:rPr lang="en" sz="1800">
                <a:solidFill>
                  <a:schemeClr val="dk1"/>
                </a:solidFill>
              </a:rPr>
              <a:t>P(Default = Yes|Income) = P(X) =  B</a:t>
            </a:r>
            <a:r>
              <a:rPr baseline="-25000" lang="en" sz="1800">
                <a:solidFill>
                  <a:schemeClr val="dk1"/>
                </a:solidFill>
              </a:rPr>
              <a:t>0</a:t>
            </a:r>
            <a:r>
              <a:rPr lang="en" sz="1800">
                <a:solidFill>
                  <a:schemeClr val="dk1"/>
                </a:solidFill>
              </a:rPr>
              <a:t> + B</a:t>
            </a:r>
            <a:r>
              <a:rPr baseline="-25000" lang="en" sz="1800">
                <a:solidFill>
                  <a:schemeClr val="dk1"/>
                </a:solidFill>
              </a:rPr>
              <a:t>balance </a:t>
            </a:r>
            <a:r>
              <a:rPr lang="en" sz="1800">
                <a:solidFill>
                  <a:schemeClr val="dk1"/>
                </a:solidFill>
              </a:rPr>
              <a:t>X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250" y="3779575"/>
            <a:ext cx="344805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subTitle"/>
          </p:nvPr>
        </p:nvSpPr>
        <p:spPr>
          <a:xfrm>
            <a:off x="441500" y="286700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Logistic Regression</a:t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730600" y="1095925"/>
            <a:ext cx="8036700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That particular specification produces a Sigmoid or S-shaped line. 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560375"/>
            <a:ext cx="5486400" cy="350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subTitle"/>
          </p:nvPr>
        </p:nvSpPr>
        <p:spPr>
          <a:xfrm>
            <a:off x="441500" y="286700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Logistic Regression</a:t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730600" y="1095925"/>
            <a:ext cx="8036700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To make our equation more interpretable, we can divide both sides of the logistic equation by 1-P(X) and then take the natural log. This gives, 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Now our output values are probabilities in the interval of {0,1}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So if we create a probability threshold where P(X) &gt; 0.5 = Default and P(X) &lt; 0.5 = Not-default. Now, our results are interpretable!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What about interpreting our beta’s ? Well since our line is non-linear the interpretation is not straightforward but fundamentally still, an a positive coefficient for Income implies that an income increase the probability of default increases as well.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399" y="2045700"/>
            <a:ext cx="3542325" cy="80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subTitle"/>
          </p:nvPr>
        </p:nvSpPr>
        <p:spPr>
          <a:xfrm>
            <a:off x="441500" y="286700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Remember!</a:t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818275" y="1079300"/>
            <a:ext cx="8036700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Logistic regression does not predict a class in itself, but the probability that something belong to a particular class.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The probability threshold is not always 0.5. This is often a business decision. For example, a Bank may want to be very sure of default and may have a threshold of 0.2. So only if a customer is less than 20% likely to default is a loan extended.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Logistic regression does not do too well for multi-class classification. While it is possible, the results are not very stable.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