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9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7DCF-A97E-443A-B929-E57A655CB196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C09E-6279-487C-99DC-2E5FC3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7DCF-A97E-443A-B929-E57A655CB196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C09E-6279-487C-99DC-2E5FC3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7DCF-A97E-443A-B929-E57A655CB196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C09E-6279-487C-99DC-2E5FC3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7DCF-A97E-443A-B929-E57A655CB196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C09E-6279-487C-99DC-2E5FC3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7DCF-A97E-443A-B929-E57A655CB196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C09E-6279-487C-99DC-2E5FC3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7DCF-A97E-443A-B929-E57A655CB196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C09E-6279-487C-99DC-2E5FC3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7DCF-A97E-443A-B929-E57A655CB196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C09E-6279-487C-99DC-2E5FC3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7DCF-A97E-443A-B929-E57A655CB196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C09E-6279-487C-99DC-2E5FC3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7DCF-A97E-443A-B929-E57A655CB196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C09E-6279-487C-99DC-2E5FC3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7DCF-A97E-443A-B929-E57A655CB196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C09E-6279-487C-99DC-2E5FC3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7DCF-A97E-443A-B929-E57A655CB196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C09E-6279-487C-99DC-2E5FC3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C7DCF-A97E-443A-B929-E57A655CB196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5C09E-6279-487C-99DC-2E5FC3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kriz/cifar.html" TargetMode="External"/><Relationship Id="rId2" Type="http://schemas.openxmlformats.org/officeDocument/2006/relationships/hyperlink" Target="https://www.kaggle.com/c/challenges-in-representation-learning-facial-expression-recognition-challenge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sota/unsupervised-image-classification-on-cifar-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Project #2 – CIFAR10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Use a subset of only 3 classes from CIFAR10 </a:t>
            </a:r>
            <a:r>
              <a:rPr lang="en-US" sz="2000" dirty="0"/>
              <a:t>(32</a:t>
            </a:r>
            <a:r>
              <a:rPr lang="en-GB" sz="2000" dirty="0"/>
              <a:t>x32 RGB images)</a:t>
            </a:r>
            <a:endParaRPr lang="en-US" sz="2400" dirty="0"/>
          </a:p>
          <a:p>
            <a:r>
              <a:rPr lang="en-US" sz="2400" dirty="0"/>
              <a:t>Explore the database using unsupervised tools</a:t>
            </a:r>
          </a:p>
          <a:p>
            <a:r>
              <a:rPr lang="en-US" sz="2400" dirty="0"/>
              <a:t>Try to cluster into 3 different clusters</a:t>
            </a:r>
          </a:p>
          <a:p>
            <a:r>
              <a:rPr lang="en-GB" sz="2400" dirty="0"/>
              <a:t>There is ground truth, </a:t>
            </a:r>
            <a:r>
              <a:rPr lang="en-GB" sz="2400" b="1" dirty="0"/>
              <a:t>but don’t use</a:t>
            </a:r>
            <a:r>
              <a:rPr lang="en-US" sz="2400" b="1" dirty="0"/>
              <a:t> it for the fit</a:t>
            </a:r>
            <a:r>
              <a:rPr lang="en-US" sz="2400" dirty="0"/>
              <a:t>, only for the evaluation and data exploration! (e.g. you can use rand index)</a:t>
            </a:r>
          </a:p>
          <a:p>
            <a:r>
              <a:rPr lang="en-US" sz="2400" dirty="0"/>
              <a:t>No need to split into Train &amp; Test</a:t>
            </a:r>
            <a:endParaRPr lang="en-US" sz="2400" dirty="0">
              <a:hlinkClick r:id="rId2"/>
            </a:endParaRPr>
          </a:p>
          <a:p>
            <a:r>
              <a:rPr lang="en-US" sz="2400" dirty="0">
                <a:hlinkClick r:id="rId3"/>
              </a:rPr>
              <a:t>Direct Download</a:t>
            </a:r>
            <a:endParaRPr lang="en-US" sz="2400" dirty="0"/>
          </a:p>
        </p:txBody>
      </p:sp>
      <p:pic>
        <p:nvPicPr>
          <p:cNvPr id="2050" name="Picture 2" descr="CIFAR-10 Dataset | Papers With Cod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3670788"/>
            <a:ext cx="4114800" cy="3187212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814AB2-63DC-479C-B614-5760D896A881}"/>
              </a:ext>
            </a:extLst>
          </p:cNvPr>
          <p:cNvSpPr txBox="1"/>
          <p:nvPr/>
        </p:nvSpPr>
        <p:spPr>
          <a:xfrm>
            <a:off x="6746216" y="77520"/>
            <a:ext cx="216918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/>
              <a:t>הגשה עד ה: 16.5.22</a:t>
            </a:r>
          </a:p>
          <a:p>
            <a:endParaRPr lang="he-IL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Project #2 – CIFAR10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delivery should be a notebook consist of code, saved results and </a:t>
            </a:r>
            <a:r>
              <a:rPr lang="en-US" sz="2400" b="1" dirty="0"/>
              <a:t>explanations</a:t>
            </a:r>
          </a:p>
          <a:p>
            <a:r>
              <a:rPr lang="en-US" sz="2400" dirty="0"/>
              <a:t>Delivery should be till lecture #18</a:t>
            </a:r>
            <a:endParaRPr lang="en-US" sz="2400" b="1" dirty="0"/>
          </a:p>
          <a:p>
            <a:r>
              <a:rPr lang="en-US" sz="2400" dirty="0"/>
              <a:t>It’s a research project without a quantitative goal (the clustering does not necessary correspond to the ground truth). A recommended research question is: According to which features does the clustering algorithms you will use split the space ?</a:t>
            </a:r>
          </a:p>
          <a:p>
            <a:r>
              <a:rPr lang="en-US" sz="2400" dirty="0"/>
              <a:t>We expect to see:</a:t>
            </a:r>
          </a:p>
          <a:p>
            <a:pPr lvl="1"/>
            <a:r>
              <a:rPr lang="en-US" sz="2000" dirty="0"/>
              <a:t>Data exploration</a:t>
            </a:r>
          </a:p>
          <a:p>
            <a:pPr lvl="1"/>
            <a:r>
              <a:rPr lang="en-US" sz="2000" dirty="0"/>
              <a:t>At least three different attitudes of clustering</a:t>
            </a:r>
          </a:p>
          <a:p>
            <a:pPr lvl="1"/>
            <a:r>
              <a:rPr lang="en-US" sz="2000" dirty="0"/>
              <a:t>Usage of metrics for evaluation</a:t>
            </a:r>
          </a:p>
          <a:p>
            <a:pPr lvl="1"/>
            <a:r>
              <a:rPr lang="en-US" sz="2000" dirty="0"/>
              <a:t>Comments and explanations for each step you did</a:t>
            </a:r>
          </a:p>
          <a:p>
            <a:pPr lvl="1"/>
            <a:r>
              <a:rPr lang="en-US" sz="2000" dirty="0"/>
              <a:t>Summaries what you learn from the project</a:t>
            </a:r>
          </a:p>
          <a:p>
            <a:r>
              <a:rPr lang="en-US" sz="2400" dirty="0">
                <a:hlinkClick r:id="rId2"/>
              </a:rPr>
              <a:t>Extra</a:t>
            </a:r>
            <a:r>
              <a:rPr lang="he-IL" sz="2400" dirty="0"/>
              <a:t> </a:t>
            </a:r>
            <a:r>
              <a:rPr lang="en-US" sz="2400" dirty="0"/>
              <a:t>(for</a:t>
            </a:r>
            <a:r>
              <a:rPr lang="he-IL" sz="2400" dirty="0"/>
              <a:t> </a:t>
            </a:r>
            <a:r>
              <a:rPr lang="en-US" sz="2400" dirty="0"/>
              <a:t>fit walkers only)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190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Project #2 – CIFAR10 Clustering</vt:lpstr>
      <vt:lpstr>Project #2 – CIFAR10 Clustering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Tamir Nave</dc:creator>
  <cp:lastModifiedBy>Yaniv Cohen</cp:lastModifiedBy>
  <cp:revision>25</cp:revision>
  <dcterms:created xsi:type="dcterms:W3CDTF">2021-05-06T12:08:52Z</dcterms:created>
  <dcterms:modified xsi:type="dcterms:W3CDTF">2022-05-17T04:59:42Z</dcterms:modified>
</cp:coreProperties>
</file>