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2"/>
  </p:notesMasterIdLst>
  <p:sldIdLst>
    <p:sldId id="11712" r:id="rId6"/>
    <p:sldId id="11711" r:id="rId7"/>
    <p:sldId id="11694" r:id="rId8"/>
    <p:sldId id="11696" r:id="rId9"/>
    <p:sldId id="11697" r:id="rId10"/>
    <p:sldId id="11698" r:id="rId11"/>
    <p:sldId id="11699" r:id="rId12"/>
    <p:sldId id="11713" r:id="rId13"/>
    <p:sldId id="11704" r:id="rId14"/>
    <p:sldId id="11716" r:id="rId15"/>
    <p:sldId id="11720" r:id="rId16"/>
    <p:sldId id="11717" r:id="rId17"/>
    <p:sldId id="11718" r:id="rId18"/>
    <p:sldId id="11719" r:id="rId19"/>
    <p:sldId id="11722" r:id="rId20"/>
    <p:sldId id="116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A8F0A-BD5C-4386-A01A-4DF934FB2FE5}" v="150" dt="2025-02-27T12:38:37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86199" autoAdjust="0"/>
  </p:normalViewPr>
  <p:slideViewPr>
    <p:cSldViewPr snapToGrid="0">
      <p:cViewPr varScale="1">
        <p:scale>
          <a:sx n="60" d="100"/>
          <a:sy n="60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1E5A8F0A-BD5C-4386-A01A-4DF934FB2FE5}"/>
    <pc:docChg chg="undo redo custSel addSld delSld modSld sldOrd">
      <pc:chgData name="USHA NANDHINI S" userId="15cdf0b0-2e93-4f62-97e7-b1410a443814" providerId="ADAL" clId="{1E5A8F0A-BD5C-4386-A01A-4DF934FB2FE5}" dt="2025-02-27T12:39:15.941" v="687" actId="47"/>
      <pc:docMkLst>
        <pc:docMk/>
      </pc:docMkLst>
      <pc:sldChg chg="modSp del mod">
        <pc:chgData name="USHA NANDHINI S" userId="15cdf0b0-2e93-4f62-97e7-b1410a443814" providerId="ADAL" clId="{1E5A8F0A-BD5C-4386-A01A-4DF934FB2FE5}" dt="2025-02-27T03:07:50.653" v="23" actId="47"/>
        <pc:sldMkLst>
          <pc:docMk/>
          <pc:sldMk cId="2111651506" sldId="11553"/>
        </pc:sldMkLst>
        <pc:spChg chg="mod">
          <ac:chgData name="USHA NANDHINI S" userId="15cdf0b0-2e93-4f62-97e7-b1410a443814" providerId="ADAL" clId="{1E5A8F0A-BD5C-4386-A01A-4DF934FB2FE5}" dt="2025-02-27T03:07:46.453" v="22" actId="6549"/>
          <ac:spMkLst>
            <pc:docMk/>
            <pc:sldMk cId="2111651506" sldId="11553"/>
            <ac:spMk id="3" creationId="{5ACDEA72-1592-487D-849B-3BEFF49F0D6F}"/>
          </ac:spMkLst>
        </pc:spChg>
      </pc:sldChg>
      <pc:sldChg chg="del">
        <pc:chgData name="USHA NANDHINI S" userId="15cdf0b0-2e93-4f62-97e7-b1410a443814" providerId="ADAL" clId="{1E5A8F0A-BD5C-4386-A01A-4DF934FB2FE5}" dt="2025-02-27T03:09:39.593" v="73" actId="47"/>
        <pc:sldMkLst>
          <pc:docMk/>
          <pc:sldMk cId="3229472173" sldId="11651"/>
        </pc:sldMkLst>
      </pc:sldChg>
      <pc:sldChg chg="del">
        <pc:chgData name="USHA NANDHINI S" userId="15cdf0b0-2e93-4f62-97e7-b1410a443814" providerId="ADAL" clId="{1E5A8F0A-BD5C-4386-A01A-4DF934FB2FE5}" dt="2025-02-27T04:01:55.911" v="339" actId="47"/>
        <pc:sldMkLst>
          <pc:docMk/>
          <pc:sldMk cId="604039482" sldId="11674"/>
        </pc:sldMkLst>
      </pc:sldChg>
      <pc:sldChg chg="addSp delSp modSp mod modNotesTx">
        <pc:chgData name="USHA NANDHINI S" userId="15cdf0b0-2e93-4f62-97e7-b1410a443814" providerId="ADAL" clId="{1E5A8F0A-BD5C-4386-A01A-4DF934FB2FE5}" dt="2025-02-27T04:14:52.431" v="564" actId="20577"/>
        <pc:sldMkLst>
          <pc:docMk/>
          <pc:sldMk cId="3467308006" sldId="11694"/>
        </pc:sldMkLst>
        <pc:spChg chg="del mod">
          <ac:chgData name="USHA NANDHINI S" userId="15cdf0b0-2e93-4f62-97e7-b1410a443814" providerId="ADAL" clId="{1E5A8F0A-BD5C-4386-A01A-4DF934FB2FE5}" dt="2025-02-27T03:19:48.962" v="132" actId="478"/>
          <ac:spMkLst>
            <pc:docMk/>
            <pc:sldMk cId="3467308006" sldId="11694"/>
            <ac:spMk id="3" creationId="{A3C82D4F-5812-293C-252D-B56669D7D8AF}"/>
          </ac:spMkLst>
        </pc:spChg>
        <pc:spChg chg="del">
          <ac:chgData name="USHA NANDHINI S" userId="15cdf0b0-2e93-4f62-97e7-b1410a443814" providerId="ADAL" clId="{1E5A8F0A-BD5C-4386-A01A-4DF934FB2FE5}" dt="2025-02-27T03:17:12.662" v="121" actId="478"/>
          <ac:spMkLst>
            <pc:docMk/>
            <pc:sldMk cId="3467308006" sldId="11694"/>
            <ac:spMk id="7" creationId="{745D6F6C-FE9B-41A9-ACD6-1809B02D93E0}"/>
          </ac:spMkLst>
        </pc:spChg>
        <pc:spChg chg="mod">
          <ac:chgData name="USHA NANDHINI S" userId="15cdf0b0-2e93-4f62-97e7-b1410a443814" providerId="ADAL" clId="{1E5A8F0A-BD5C-4386-A01A-4DF934FB2FE5}" dt="2025-02-27T03:17:04.050" v="118"/>
          <ac:spMkLst>
            <pc:docMk/>
            <pc:sldMk cId="3467308006" sldId="11694"/>
            <ac:spMk id="10" creationId="{2178BB46-BA54-FAFA-F3CA-3C7D47D9708D}"/>
          </ac:spMkLst>
        </pc:spChg>
        <pc:picChg chg="del">
          <ac:chgData name="USHA NANDHINI S" userId="15cdf0b0-2e93-4f62-97e7-b1410a443814" providerId="ADAL" clId="{1E5A8F0A-BD5C-4386-A01A-4DF934FB2FE5}" dt="2025-02-27T03:17:06.582" v="119" actId="478"/>
          <ac:picMkLst>
            <pc:docMk/>
            <pc:sldMk cId="3467308006" sldId="11694"/>
            <ac:picMk id="5" creationId="{17FEB0EE-71CD-4BCA-8384-6AD20D06EB33}"/>
          </ac:picMkLst>
        </pc:picChg>
        <pc:picChg chg="add mod">
          <ac:chgData name="USHA NANDHINI S" userId="15cdf0b0-2e93-4f62-97e7-b1410a443814" providerId="ADAL" clId="{1E5A8F0A-BD5C-4386-A01A-4DF934FB2FE5}" dt="2025-02-27T03:20:15.353" v="140" actId="1076"/>
          <ac:picMkLst>
            <pc:docMk/>
            <pc:sldMk cId="3467308006" sldId="11694"/>
            <ac:picMk id="3074" creationId="{00C2A7F8-FB51-AB85-1FC3-6AFAE354CB07}"/>
          </ac:picMkLst>
        </pc:picChg>
      </pc:sldChg>
      <pc:sldChg chg="del">
        <pc:chgData name="USHA NANDHINI S" userId="15cdf0b0-2e93-4f62-97e7-b1410a443814" providerId="ADAL" clId="{1E5A8F0A-BD5C-4386-A01A-4DF934FB2FE5}" dt="2025-02-27T04:01:56.181" v="341" actId="47"/>
        <pc:sldMkLst>
          <pc:docMk/>
          <pc:sldMk cId="1610486155" sldId="11695"/>
        </pc:sldMkLst>
      </pc:sldChg>
      <pc:sldChg chg="addSp delSp modSp mod modNotesTx">
        <pc:chgData name="USHA NANDHINI S" userId="15cdf0b0-2e93-4f62-97e7-b1410a443814" providerId="ADAL" clId="{1E5A8F0A-BD5C-4386-A01A-4DF934FB2FE5}" dt="2025-02-27T04:14:49.111" v="563" actId="20577"/>
        <pc:sldMkLst>
          <pc:docMk/>
          <pc:sldMk cId="1311196739" sldId="11696"/>
        </pc:sldMkLst>
        <pc:spChg chg="del">
          <ac:chgData name="USHA NANDHINI S" userId="15cdf0b0-2e93-4f62-97e7-b1410a443814" providerId="ADAL" clId="{1E5A8F0A-BD5C-4386-A01A-4DF934FB2FE5}" dt="2025-02-27T03:23:07.112" v="161" actId="478"/>
          <ac:spMkLst>
            <pc:docMk/>
            <pc:sldMk cId="1311196739" sldId="11696"/>
            <ac:spMk id="2" creationId="{F59BBC3C-6CA6-4F07-9AD3-2048E4BFDAFD}"/>
          </ac:spMkLst>
        </pc:spChg>
        <pc:spChg chg="mod">
          <ac:chgData name="USHA NANDHINI S" userId="15cdf0b0-2e93-4f62-97e7-b1410a443814" providerId="ADAL" clId="{1E5A8F0A-BD5C-4386-A01A-4DF934FB2FE5}" dt="2025-02-27T03:32:53.122" v="175" actId="14100"/>
          <ac:spMkLst>
            <pc:docMk/>
            <pc:sldMk cId="1311196739" sldId="11696"/>
            <ac:spMk id="3" creationId="{A856A8B9-79C0-4A13-2ACC-64EF2072748F}"/>
          </ac:spMkLst>
        </pc:spChg>
        <pc:spChg chg="add">
          <ac:chgData name="USHA NANDHINI S" userId="15cdf0b0-2e93-4f62-97e7-b1410a443814" providerId="ADAL" clId="{1E5A8F0A-BD5C-4386-A01A-4DF934FB2FE5}" dt="2025-02-27T03:22:13.045" v="152"/>
          <ac:spMkLst>
            <pc:docMk/>
            <pc:sldMk cId="1311196739" sldId="11696"/>
            <ac:spMk id="5" creationId="{B2F205BF-849C-D563-8D88-96373CB4A1E4}"/>
          </ac:spMkLst>
        </pc:spChg>
        <pc:spChg chg="add">
          <ac:chgData name="USHA NANDHINI S" userId="15cdf0b0-2e93-4f62-97e7-b1410a443814" providerId="ADAL" clId="{1E5A8F0A-BD5C-4386-A01A-4DF934FB2FE5}" dt="2025-02-27T03:22:17.152" v="154"/>
          <ac:spMkLst>
            <pc:docMk/>
            <pc:sldMk cId="1311196739" sldId="11696"/>
            <ac:spMk id="6" creationId="{042BBEA6-C63D-7ED4-98A7-4DE8B3F06872}"/>
          </ac:spMkLst>
        </pc:spChg>
        <pc:spChg chg="add">
          <ac:chgData name="USHA NANDHINI S" userId="15cdf0b0-2e93-4f62-97e7-b1410a443814" providerId="ADAL" clId="{1E5A8F0A-BD5C-4386-A01A-4DF934FB2FE5}" dt="2025-02-27T03:22:27.322" v="156"/>
          <ac:spMkLst>
            <pc:docMk/>
            <pc:sldMk cId="1311196739" sldId="11696"/>
            <ac:spMk id="7" creationId="{CA02DBB7-C8FC-95A4-B0FD-D5A85CA9A6DD}"/>
          </ac:spMkLst>
        </pc:spChg>
        <pc:spChg chg="mod">
          <ac:chgData name="USHA NANDHINI S" userId="15cdf0b0-2e93-4f62-97e7-b1410a443814" providerId="ADAL" clId="{1E5A8F0A-BD5C-4386-A01A-4DF934FB2FE5}" dt="2025-02-27T03:21:41.535" v="145"/>
          <ac:spMkLst>
            <pc:docMk/>
            <pc:sldMk cId="1311196739" sldId="11696"/>
            <ac:spMk id="10" creationId="{411E94F6-B3CF-8D63-AF54-2C627635ABE2}"/>
          </ac:spMkLst>
        </pc:spChg>
        <pc:picChg chg="del">
          <ac:chgData name="USHA NANDHINI S" userId="15cdf0b0-2e93-4f62-97e7-b1410a443814" providerId="ADAL" clId="{1E5A8F0A-BD5C-4386-A01A-4DF934FB2FE5}" dt="2025-02-27T03:24:39.053" v="162" actId="478"/>
          <ac:picMkLst>
            <pc:docMk/>
            <pc:sldMk cId="1311196739" sldId="11696"/>
            <ac:picMk id="4" creationId="{1F73CF25-26F9-472F-B518-AEA2B5CE829D}"/>
          </ac:picMkLst>
        </pc:picChg>
        <pc:picChg chg="add mod">
          <ac:chgData name="USHA NANDHINI S" userId="15cdf0b0-2e93-4f62-97e7-b1410a443814" providerId="ADAL" clId="{1E5A8F0A-BD5C-4386-A01A-4DF934FB2FE5}" dt="2025-02-27T03:33:02.232" v="178" actId="1076"/>
          <ac:picMkLst>
            <pc:docMk/>
            <pc:sldMk cId="1311196739" sldId="11696"/>
            <ac:picMk id="4101" creationId="{7A6F0779-5693-60A8-EB39-EFE06297BF05}"/>
          </ac:picMkLst>
        </pc:picChg>
      </pc:sldChg>
      <pc:sldChg chg="addSp delSp modSp mod modNotesTx">
        <pc:chgData name="USHA NANDHINI S" userId="15cdf0b0-2e93-4f62-97e7-b1410a443814" providerId="ADAL" clId="{1E5A8F0A-BD5C-4386-A01A-4DF934FB2FE5}" dt="2025-02-27T04:14:55.381" v="565" actId="20577"/>
        <pc:sldMkLst>
          <pc:docMk/>
          <pc:sldMk cId="1832206525" sldId="11697"/>
        </pc:sldMkLst>
        <pc:spChg chg="del">
          <ac:chgData name="USHA NANDHINI S" userId="15cdf0b0-2e93-4f62-97e7-b1410a443814" providerId="ADAL" clId="{1E5A8F0A-BD5C-4386-A01A-4DF934FB2FE5}" dt="2025-02-27T03:34:57.322" v="185" actId="478"/>
          <ac:spMkLst>
            <pc:docMk/>
            <pc:sldMk cId="1832206525" sldId="11697"/>
            <ac:spMk id="2" creationId="{2D2B8E1A-54BC-462A-BE33-E279DD9D8CF1}"/>
          </ac:spMkLst>
        </pc:spChg>
        <pc:spChg chg="del">
          <ac:chgData name="USHA NANDHINI S" userId="15cdf0b0-2e93-4f62-97e7-b1410a443814" providerId="ADAL" clId="{1E5A8F0A-BD5C-4386-A01A-4DF934FB2FE5}" dt="2025-02-27T03:35:04.367" v="188" actId="478"/>
          <ac:spMkLst>
            <pc:docMk/>
            <pc:sldMk cId="1832206525" sldId="11697"/>
            <ac:spMk id="3" creationId="{0CAAF82A-B2B2-8196-6DBC-B231219B46D3}"/>
          </ac:spMkLst>
        </pc:spChg>
        <pc:spChg chg="add del mod">
          <ac:chgData name="USHA NANDHINI S" userId="15cdf0b0-2e93-4f62-97e7-b1410a443814" providerId="ADAL" clId="{1E5A8F0A-BD5C-4386-A01A-4DF934FB2FE5}" dt="2025-02-27T03:35:08.652" v="189" actId="478"/>
          <ac:spMkLst>
            <pc:docMk/>
            <pc:sldMk cId="1832206525" sldId="11697"/>
            <ac:spMk id="6" creationId="{5DD15609-73B9-3A1B-FE06-C708BBABE3DA}"/>
          </ac:spMkLst>
        </pc:spChg>
        <pc:spChg chg="mod">
          <ac:chgData name="USHA NANDHINI S" userId="15cdf0b0-2e93-4f62-97e7-b1410a443814" providerId="ADAL" clId="{1E5A8F0A-BD5C-4386-A01A-4DF934FB2FE5}" dt="2025-02-27T03:33:25.402" v="183"/>
          <ac:spMkLst>
            <pc:docMk/>
            <pc:sldMk cId="1832206525" sldId="11697"/>
            <ac:spMk id="10" creationId="{A1AD1E8D-6F08-83A1-899C-4B833562DE59}"/>
          </ac:spMkLst>
        </pc:spChg>
        <pc:picChg chg="del">
          <ac:chgData name="USHA NANDHINI S" userId="15cdf0b0-2e93-4f62-97e7-b1410a443814" providerId="ADAL" clId="{1E5A8F0A-BD5C-4386-A01A-4DF934FB2FE5}" dt="2025-02-27T03:34:52.943" v="184" actId="478"/>
          <ac:picMkLst>
            <pc:docMk/>
            <pc:sldMk cId="1832206525" sldId="11697"/>
            <ac:picMk id="4" creationId="{FB67AEDE-90D5-495A-8EFD-1DF266894276}"/>
          </ac:picMkLst>
        </pc:picChg>
        <pc:picChg chg="add mod">
          <ac:chgData name="USHA NANDHINI S" userId="15cdf0b0-2e93-4f62-97e7-b1410a443814" providerId="ADAL" clId="{1E5A8F0A-BD5C-4386-A01A-4DF934FB2FE5}" dt="2025-02-27T03:35:17.482" v="194" actId="1076"/>
          <ac:picMkLst>
            <pc:docMk/>
            <pc:sldMk cId="1832206525" sldId="11697"/>
            <ac:picMk id="5122" creationId="{0BAF7C91-19F7-838C-4C1C-844C517F60CE}"/>
          </ac:picMkLst>
        </pc:picChg>
      </pc:sldChg>
      <pc:sldChg chg="addSp delSp modSp mod modNotesTx">
        <pc:chgData name="USHA NANDHINI S" userId="15cdf0b0-2e93-4f62-97e7-b1410a443814" providerId="ADAL" clId="{1E5A8F0A-BD5C-4386-A01A-4DF934FB2FE5}" dt="2025-02-27T03:39:27.252" v="220" actId="1076"/>
        <pc:sldMkLst>
          <pc:docMk/>
          <pc:sldMk cId="1650833026" sldId="11698"/>
        </pc:sldMkLst>
        <pc:spChg chg="mod">
          <ac:chgData name="USHA NANDHINI S" userId="15cdf0b0-2e93-4f62-97e7-b1410a443814" providerId="ADAL" clId="{1E5A8F0A-BD5C-4386-A01A-4DF934FB2FE5}" dt="2025-02-27T03:39:20.772" v="218" actId="113"/>
          <ac:spMkLst>
            <pc:docMk/>
            <pc:sldMk cId="1650833026" sldId="11698"/>
            <ac:spMk id="3" creationId="{E3F8AC5C-F6C3-D783-8578-EF7293A45093}"/>
          </ac:spMkLst>
        </pc:spChg>
        <pc:spChg chg="del mod">
          <ac:chgData name="USHA NANDHINI S" userId="15cdf0b0-2e93-4f62-97e7-b1410a443814" providerId="ADAL" clId="{1E5A8F0A-BD5C-4386-A01A-4DF934FB2FE5}" dt="2025-02-27T03:38:52.902" v="212" actId="478"/>
          <ac:spMkLst>
            <pc:docMk/>
            <pc:sldMk cId="1650833026" sldId="11698"/>
            <ac:spMk id="4" creationId="{1E5AE59C-5760-47C9-A419-1E84FF2D8643}"/>
          </ac:spMkLst>
        </pc:spChg>
        <pc:spChg chg="add">
          <ac:chgData name="USHA NANDHINI S" userId="15cdf0b0-2e93-4f62-97e7-b1410a443814" providerId="ADAL" clId="{1E5A8F0A-BD5C-4386-A01A-4DF934FB2FE5}" dt="2025-02-27T03:38:24.152" v="204"/>
          <ac:spMkLst>
            <pc:docMk/>
            <pc:sldMk cId="1650833026" sldId="11698"/>
            <ac:spMk id="5" creationId="{428CED4D-36B2-27F0-D9C9-25FC233C8A45}"/>
          </ac:spMkLst>
        </pc:spChg>
        <pc:spChg chg="mod">
          <ac:chgData name="USHA NANDHINI S" userId="15cdf0b0-2e93-4f62-97e7-b1410a443814" providerId="ADAL" clId="{1E5A8F0A-BD5C-4386-A01A-4DF934FB2FE5}" dt="2025-02-27T03:35:40.667" v="199"/>
          <ac:spMkLst>
            <pc:docMk/>
            <pc:sldMk cId="1650833026" sldId="11698"/>
            <ac:spMk id="10" creationId="{1997233A-5676-6F10-C021-FA9FDF0FEF15}"/>
          </ac:spMkLst>
        </pc:spChg>
        <pc:picChg chg="del">
          <ac:chgData name="USHA NANDHINI S" userId="15cdf0b0-2e93-4f62-97e7-b1410a443814" providerId="ADAL" clId="{1E5A8F0A-BD5C-4386-A01A-4DF934FB2FE5}" dt="2025-02-27T03:35:42.052" v="200" actId="478"/>
          <ac:picMkLst>
            <pc:docMk/>
            <pc:sldMk cId="1650833026" sldId="11698"/>
            <ac:picMk id="2" creationId="{7B60FB60-EB1A-4B66-8D78-AF0C3AA89456}"/>
          </ac:picMkLst>
        </pc:picChg>
        <pc:picChg chg="add del mod">
          <ac:chgData name="USHA NANDHINI S" userId="15cdf0b0-2e93-4f62-97e7-b1410a443814" providerId="ADAL" clId="{1E5A8F0A-BD5C-4386-A01A-4DF934FB2FE5}" dt="2025-02-27T03:39:27.252" v="220" actId="1076"/>
          <ac:picMkLst>
            <pc:docMk/>
            <pc:sldMk cId="1650833026" sldId="11698"/>
            <ac:picMk id="6146" creationId="{7919372A-9CB2-2B8C-1284-BD1129BFA81C}"/>
          </ac:picMkLst>
        </pc:picChg>
      </pc:sldChg>
      <pc:sldChg chg="addSp delSp modSp mod modNotesTx">
        <pc:chgData name="USHA NANDHINI S" userId="15cdf0b0-2e93-4f62-97e7-b1410a443814" providerId="ADAL" clId="{1E5A8F0A-BD5C-4386-A01A-4DF934FB2FE5}" dt="2025-02-27T04:15:08.351" v="568" actId="20577"/>
        <pc:sldMkLst>
          <pc:docMk/>
          <pc:sldMk cId="136954004" sldId="11699"/>
        </pc:sldMkLst>
        <pc:spChg chg="mod">
          <ac:chgData name="USHA NANDHINI S" userId="15cdf0b0-2e93-4f62-97e7-b1410a443814" providerId="ADAL" clId="{1E5A8F0A-BD5C-4386-A01A-4DF934FB2FE5}" dt="2025-02-27T03:46:02.542" v="247" actId="255"/>
          <ac:spMkLst>
            <pc:docMk/>
            <pc:sldMk cId="136954004" sldId="11699"/>
            <ac:spMk id="3" creationId="{36675E46-B163-CA77-3F1C-6C48FE51E238}"/>
          </ac:spMkLst>
        </pc:spChg>
        <pc:spChg chg="del">
          <ac:chgData name="USHA NANDHINI S" userId="15cdf0b0-2e93-4f62-97e7-b1410a443814" providerId="ADAL" clId="{1E5A8F0A-BD5C-4386-A01A-4DF934FB2FE5}" dt="2025-02-27T03:44:18.301" v="237" actId="478"/>
          <ac:spMkLst>
            <pc:docMk/>
            <pc:sldMk cId="136954004" sldId="11699"/>
            <ac:spMk id="4" creationId="{E05B6993-8CCB-458B-80EF-F36F5F6F14A3}"/>
          </ac:spMkLst>
        </pc:spChg>
        <pc:spChg chg="mod">
          <ac:chgData name="USHA NANDHINI S" userId="15cdf0b0-2e93-4f62-97e7-b1410a443814" providerId="ADAL" clId="{1E5A8F0A-BD5C-4386-A01A-4DF934FB2FE5}" dt="2025-02-27T03:40:29.951" v="225"/>
          <ac:spMkLst>
            <pc:docMk/>
            <pc:sldMk cId="136954004" sldId="11699"/>
            <ac:spMk id="10" creationId="{DEF02693-2DAC-E3E5-B586-C98221567132}"/>
          </ac:spMkLst>
        </pc:spChg>
        <pc:picChg chg="del">
          <ac:chgData name="USHA NANDHINI S" userId="15cdf0b0-2e93-4f62-97e7-b1410a443814" providerId="ADAL" clId="{1E5A8F0A-BD5C-4386-A01A-4DF934FB2FE5}" dt="2025-02-27T03:43:18.012" v="226" actId="478"/>
          <ac:picMkLst>
            <pc:docMk/>
            <pc:sldMk cId="136954004" sldId="11699"/>
            <ac:picMk id="2" creationId="{45E4E299-8A54-4DB8-8B85-2CFEEB45A43A}"/>
          </ac:picMkLst>
        </pc:picChg>
        <pc:picChg chg="add mod">
          <ac:chgData name="USHA NANDHINI S" userId="15cdf0b0-2e93-4f62-97e7-b1410a443814" providerId="ADAL" clId="{1E5A8F0A-BD5C-4386-A01A-4DF934FB2FE5}" dt="2025-02-27T03:46:32.542" v="251" actId="1076"/>
          <ac:picMkLst>
            <pc:docMk/>
            <pc:sldMk cId="136954004" sldId="11699"/>
            <ac:picMk id="5" creationId="{CCD55170-6167-4D8A-BED7-A6F8F026DAC9}"/>
          </ac:picMkLst>
        </pc:picChg>
        <pc:picChg chg="add del mod">
          <ac:chgData name="USHA NANDHINI S" userId="15cdf0b0-2e93-4f62-97e7-b1410a443814" providerId="ADAL" clId="{1E5A8F0A-BD5C-4386-A01A-4DF934FB2FE5}" dt="2025-02-27T03:45:50.382" v="244" actId="478"/>
          <ac:picMkLst>
            <pc:docMk/>
            <pc:sldMk cId="136954004" sldId="11699"/>
            <ac:picMk id="7170" creationId="{21284436-6279-0905-2085-B422FA2D17EF}"/>
          </ac:picMkLst>
        </pc:picChg>
        <pc:picChg chg="add mod">
          <ac:chgData name="USHA NANDHINI S" userId="15cdf0b0-2e93-4f62-97e7-b1410a443814" providerId="ADAL" clId="{1E5A8F0A-BD5C-4386-A01A-4DF934FB2FE5}" dt="2025-02-27T03:46:08.092" v="248" actId="1076"/>
          <ac:picMkLst>
            <pc:docMk/>
            <pc:sldMk cId="136954004" sldId="11699"/>
            <ac:picMk id="7172" creationId="{0F3CE6EE-8EE4-5141-8F66-BBD493E2F419}"/>
          </ac:picMkLst>
        </pc:picChg>
      </pc:sldChg>
      <pc:sldChg chg="del ord modNotesTx">
        <pc:chgData name="USHA NANDHINI S" userId="15cdf0b0-2e93-4f62-97e7-b1410a443814" providerId="ADAL" clId="{1E5A8F0A-BD5C-4386-A01A-4DF934FB2FE5}" dt="2025-02-27T04:29:52.743" v="570" actId="47"/>
        <pc:sldMkLst>
          <pc:docMk/>
          <pc:sldMk cId="3103948613" sldId="11700"/>
        </pc:sldMkLst>
      </pc:sldChg>
      <pc:sldChg chg="del">
        <pc:chgData name="USHA NANDHINI S" userId="15cdf0b0-2e93-4f62-97e7-b1410a443814" providerId="ADAL" clId="{1E5A8F0A-BD5C-4386-A01A-4DF934FB2FE5}" dt="2025-02-27T04:01:58.591" v="349" actId="47"/>
        <pc:sldMkLst>
          <pc:docMk/>
          <pc:sldMk cId="3335810370" sldId="11701"/>
        </pc:sldMkLst>
      </pc:sldChg>
      <pc:sldChg chg="del">
        <pc:chgData name="USHA NANDHINI S" userId="15cdf0b0-2e93-4f62-97e7-b1410a443814" providerId="ADAL" clId="{1E5A8F0A-BD5C-4386-A01A-4DF934FB2FE5}" dt="2025-02-27T04:01:58.911" v="351" actId="47"/>
        <pc:sldMkLst>
          <pc:docMk/>
          <pc:sldMk cId="2463933130" sldId="11702"/>
        </pc:sldMkLst>
      </pc:sldChg>
      <pc:sldChg chg="del">
        <pc:chgData name="USHA NANDHINI S" userId="15cdf0b0-2e93-4f62-97e7-b1410a443814" providerId="ADAL" clId="{1E5A8F0A-BD5C-4386-A01A-4DF934FB2FE5}" dt="2025-02-27T04:01:59.242" v="353" actId="47"/>
        <pc:sldMkLst>
          <pc:docMk/>
          <pc:sldMk cId="1578428046" sldId="11703"/>
        </pc:sldMkLst>
      </pc:sldChg>
      <pc:sldChg chg="addSp delSp modSp mod modNotesTx">
        <pc:chgData name="USHA NANDHINI S" userId="15cdf0b0-2e93-4f62-97e7-b1410a443814" providerId="ADAL" clId="{1E5A8F0A-BD5C-4386-A01A-4DF934FB2FE5}" dt="2025-02-27T03:58:23.001" v="316" actId="20577"/>
        <pc:sldMkLst>
          <pc:docMk/>
          <pc:sldMk cId="3789876813" sldId="11704"/>
        </pc:sldMkLst>
        <pc:spChg chg="del">
          <ac:chgData name="USHA NANDHINI S" userId="15cdf0b0-2e93-4f62-97e7-b1410a443814" providerId="ADAL" clId="{1E5A8F0A-BD5C-4386-A01A-4DF934FB2FE5}" dt="2025-02-27T03:53:52.761" v="299" actId="478"/>
          <ac:spMkLst>
            <pc:docMk/>
            <pc:sldMk cId="3789876813" sldId="11704"/>
            <ac:spMk id="3" creationId="{D833B5E4-F6CB-43A7-EAEA-2EC6092AD3B1}"/>
          </ac:spMkLst>
        </pc:spChg>
        <pc:spChg chg="del">
          <ac:chgData name="USHA NANDHINI S" userId="15cdf0b0-2e93-4f62-97e7-b1410a443814" providerId="ADAL" clId="{1E5A8F0A-BD5C-4386-A01A-4DF934FB2FE5}" dt="2025-02-27T03:53:49.211" v="298" actId="478"/>
          <ac:spMkLst>
            <pc:docMk/>
            <pc:sldMk cId="3789876813" sldId="11704"/>
            <ac:spMk id="4" creationId="{A85BF17F-56A9-4C82-9FA6-CAB06388AB17}"/>
          </ac:spMkLst>
        </pc:spChg>
        <pc:spChg chg="add">
          <ac:chgData name="USHA NANDHINI S" userId="15cdf0b0-2e93-4f62-97e7-b1410a443814" providerId="ADAL" clId="{1E5A8F0A-BD5C-4386-A01A-4DF934FB2FE5}" dt="2025-02-27T03:53:44.101" v="297"/>
          <ac:spMkLst>
            <pc:docMk/>
            <pc:sldMk cId="3789876813" sldId="11704"/>
            <ac:spMk id="5" creationId="{A5158A99-27E3-C77E-94C5-B6646FB0D699}"/>
          </ac:spMkLst>
        </pc:spChg>
        <pc:spChg chg="add del mod">
          <ac:chgData name="USHA NANDHINI S" userId="15cdf0b0-2e93-4f62-97e7-b1410a443814" providerId="ADAL" clId="{1E5A8F0A-BD5C-4386-A01A-4DF934FB2FE5}" dt="2025-02-27T03:56:55.801" v="301" actId="478"/>
          <ac:spMkLst>
            <pc:docMk/>
            <pc:sldMk cId="3789876813" sldId="11704"/>
            <ac:spMk id="7" creationId="{0CC36D11-F9EF-43ED-3DE6-D1A4E407F954}"/>
          </ac:spMkLst>
        </pc:spChg>
        <pc:spChg chg="mod">
          <ac:chgData name="USHA NANDHINI S" userId="15cdf0b0-2e93-4f62-97e7-b1410a443814" providerId="ADAL" clId="{1E5A8F0A-BD5C-4386-A01A-4DF934FB2FE5}" dt="2025-02-27T03:53:30.792" v="295"/>
          <ac:spMkLst>
            <pc:docMk/>
            <pc:sldMk cId="3789876813" sldId="11704"/>
            <ac:spMk id="10" creationId="{CF1E34EA-C4D9-723E-B6D1-9926E4929F4E}"/>
          </ac:spMkLst>
        </pc:spChg>
        <pc:spChg chg="add">
          <ac:chgData name="USHA NANDHINI S" userId="15cdf0b0-2e93-4f62-97e7-b1410a443814" providerId="ADAL" clId="{1E5A8F0A-BD5C-4386-A01A-4DF934FB2FE5}" dt="2025-02-27T03:57:54.321" v="305"/>
          <ac:spMkLst>
            <pc:docMk/>
            <pc:sldMk cId="3789876813" sldId="11704"/>
            <ac:spMk id="11" creationId="{F9689EA2-0C92-DD14-A2DE-120B42BBD952}"/>
          </ac:spMkLst>
        </pc:spChg>
        <pc:picChg chg="del">
          <ac:chgData name="USHA NANDHINI S" userId="15cdf0b0-2e93-4f62-97e7-b1410a443814" providerId="ADAL" clId="{1E5A8F0A-BD5C-4386-A01A-4DF934FB2FE5}" dt="2025-02-27T03:53:32.542" v="296" actId="478"/>
          <ac:picMkLst>
            <pc:docMk/>
            <pc:sldMk cId="3789876813" sldId="11704"/>
            <ac:picMk id="2" creationId="{31721D6B-43DC-406E-A2B5-8FCD153712E7}"/>
          </ac:picMkLst>
        </pc:picChg>
        <pc:picChg chg="add mod">
          <ac:chgData name="USHA NANDHINI S" userId="15cdf0b0-2e93-4f62-97e7-b1410a443814" providerId="ADAL" clId="{1E5A8F0A-BD5C-4386-A01A-4DF934FB2FE5}" dt="2025-02-27T03:58:04.581" v="310" actId="1076"/>
          <ac:picMkLst>
            <pc:docMk/>
            <pc:sldMk cId="3789876813" sldId="11704"/>
            <ac:picMk id="12" creationId="{4B061820-AF77-920C-27CA-C4F79E1B2049}"/>
          </ac:picMkLst>
        </pc:picChg>
        <pc:picChg chg="add del mod">
          <ac:chgData name="USHA NANDHINI S" userId="15cdf0b0-2e93-4f62-97e7-b1410a443814" providerId="ADAL" clId="{1E5A8F0A-BD5C-4386-A01A-4DF934FB2FE5}" dt="2025-02-27T03:57:53.041" v="304" actId="478"/>
          <ac:picMkLst>
            <pc:docMk/>
            <pc:sldMk cId="3789876813" sldId="11704"/>
            <ac:picMk id="9219" creationId="{AFFE1C9C-9CEB-8BD9-1D8F-2EFB69BE2010}"/>
          </ac:picMkLst>
        </pc:picChg>
      </pc:sldChg>
      <pc:sldChg chg="del">
        <pc:chgData name="USHA NANDHINI S" userId="15cdf0b0-2e93-4f62-97e7-b1410a443814" providerId="ADAL" clId="{1E5A8F0A-BD5C-4386-A01A-4DF934FB2FE5}" dt="2025-02-27T04:01:57.781" v="344" actId="47"/>
        <pc:sldMkLst>
          <pc:docMk/>
          <pc:sldMk cId="3883867507" sldId="11705"/>
        </pc:sldMkLst>
      </pc:sldChg>
      <pc:sldChg chg="del">
        <pc:chgData name="USHA NANDHINI S" userId="15cdf0b0-2e93-4f62-97e7-b1410a443814" providerId="ADAL" clId="{1E5A8F0A-BD5C-4386-A01A-4DF934FB2FE5}" dt="2025-02-27T04:01:59.551" v="355" actId="47"/>
        <pc:sldMkLst>
          <pc:docMk/>
          <pc:sldMk cId="2464230437" sldId="11706"/>
        </pc:sldMkLst>
      </pc:sldChg>
      <pc:sldChg chg="del">
        <pc:chgData name="USHA NANDHINI S" userId="15cdf0b0-2e93-4f62-97e7-b1410a443814" providerId="ADAL" clId="{1E5A8F0A-BD5C-4386-A01A-4DF934FB2FE5}" dt="2025-02-27T04:01:59.901" v="357" actId="47"/>
        <pc:sldMkLst>
          <pc:docMk/>
          <pc:sldMk cId="176466236" sldId="11707"/>
        </pc:sldMkLst>
      </pc:sldChg>
      <pc:sldChg chg="delSp del mod">
        <pc:chgData name="USHA NANDHINI S" userId="15cdf0b0-2e93-4f62-97e7-b1410a443814" providerId="ADAL" clId="{1E5A8F0A-BD5C-4386-A01A-4DF934FB2FE5}" dt="2025-02-27T03:46:52.991" v="252" actId="47"/>
        <pc:sldMkLst>
          <pc:docMk/>
          <pc:sldMk cId="243666270" sldId="11708"/>
        </pc:sldMkLst>
        <pc:picChg chg="del">
          <ac:chgData name="USHA NANDHINI S" userId="15cdf0b0-2e93-4f62-97e7-b1410a443814" providerId="ADAL" clId="{1E5A8F0A-BD5C-4386-A01A-4DF934FB2FE5}" dt="2025-02-27T03:46:24.064" v="249" actId="21"/>
          <ac:picMkLst>
            <pc:docMk/>
            <pc:sldMk cId="243666270" sldId="11708"/>
            <ac:picMk id="5" creationId="{CCD55170-6167-4D8A-BED7-A6F8F026DAC9}"/>
          </ac:picMkLst>
        </pc:picChg>
      </pc:sldChg>
      <pc:sldChg chg="del">
        <pc:chgData name="USHA NANDHINI S" userId="15cdf0b0-2e93-4f62-97e7-b1410a443814" providerId="ADAL" clId="{1E5A8F0A-BD5C-4386-A01A-4DF934FB2FE5}" dt="2025-02-27T03:46:54.682" v="253" actId="47"/>
        <pc:sldMkLst>
          <pc:docMk/>
          <pc:sldMk cId="4226410835" sldId="11709"/>
        </pc:sldMkLst>
      </pc:sldChg>
      <pc:sldChg chg="del ord modNotesTx">
        <pc:chgData name="USHA NANDHINI S" userId="15cdf0b0-2e93-4f62-97e7-b1410a443814" providerId="ADAL" clId="{1E5A8F0A-BD5C-4386-A01A-4DF934FB2FE5}" dt="2025-02-27T04:29:56.027" v="571" actId="47"/>
        <pc:sldMkLst>
          <pc:docMk/>
          <pc:sldMk cId="2178920566" sldId="11710"/>
        </pc:sldMkLst>
      </pc:sldChg>
      <pc:sldChg chg="addSp delSp modSp mod modNotesTx">
        <pc:chgData name="USHA NANDHINI S" userId="15cdf0b0-2e93-4f62-97e7-b1410a443814" providerId="ADAL" clId="{1E5A8F0A-BD5C-4386-A01A-4DF934FB2FE5}" dt="2025-02-27T04:14:43.530" v="562" actId="20577"/>
        <pc:sldMkLst>
          <pc:docMk/>
          <pc:sldMk cId="2178508148" sldId="11711"/>
        </pc:sldMkLst>
        <pc:spChg chg="add">
          <ac:chgData name="USHA NANDHINI S" userId="15cdf0b0-2e93-4f62-97e7-b1410a443814" providerId="ADAL" clId="{1E5A8F0A-BD5C-4386-A01A-4DF934FB2FE5}" dt="2025-02-27T03:18:21.082" v="123"/>
          <ac:spMkLst>
            <pc:docMk/>
            <pc:sldMk cId="2178508148" sldId="11711"/>
            <ac:spMk id="2" creationId="{AF920FA8-1369-B900-E70D-1FB90C1C4181}"/>
          </ac:spMkLst>
        </pc:spChg>
        <pc:spChg chg="mod">
          <ac:chgData name="USHA NANDHINI S" userId="15cdf0b0-2e93-4f62-97e7-b1410a443814" providerId="ADAL" clId="{1E5A8F0A-BD5C-4386-A01A-4DF934FB2FE5}" dt="2025-02-27T03:18:40.852" v="128" actId="14100"/>
          <ac:spMkLst>
            <pc:docMk/>
            <pc:sldMk cId="2178508148" sldId="11711"/>
            <ac:spMk id="3" creationId="{E44C73AF-CF2E-9654-6E8F-175B32D66131}"/>
          </ac:spMkLst>
        </pc:spChg>
        <pc:spChg chg="del">
          <ac:chgData name="USHA NANDHINI S" userId="15cdf0b0-2e93-4f62-97e7-b1410a443814" providerId="ADAL" clId="{1E5A8F0A-BD5C-4386-A01A-4DF934FB2FE5}" dt="2025-02-27T03:11:06.444" v="100" actId="478"/>
          <ac:spMkLst>
            <pc:docMk/>
            <pc:sldMk cId="2178508148" sldId="11711"/>
            <ac:spMk id="7" creationId="{93F3BF7A-DD53-4505-BFE5-D2A7C5FD7D87}"/>
          </ac:spMkLst>
        </pc:spChg>
        <pc:spChg chg="mod">
          <ac:chgData name="USHA NANDHINI S" userId="15cdf0b0-2e93-4f62-97e7-b1410a443814" providerId="ADAL" clId="{1E5A8F0A-BD5C-4386-A01A-4DF934FB2FE5}" dt="2025-02-27T03:10:06.986" v="78"/>
          <ac:spMkLst>
            <pc:docMk/>
            <pc:sldMk cId="2178508148" sldId="11711"/>
            <ac:spMk id="10" creationId="{B7648E76-71FC-9BC1-24FD-06EBECEBD86F}"/>
          </ac:spMkLst>
        </pc:spChg>
        <pc:picChg chg="add mod">
          <ac:chgData name="USHA NANDHINI S" userId="15cdf0b0-2e93-4f62-97e7-b1410a443814" providerId="ADAL" clId="{1E5A8F0A-BD5C-4386-A01A-4DF934FB2FE5}" dt="2025-02-27T03:18:43.182" v="129" actId="1076"/>
          <ac:picMkLst>
            <pc:docMk/>
            <pc:sldMk cId="2178508148" sldId="11711"/>
            <ac:picMk id="4" creationId="{EE5F9D5F-23A6-AD3A-1487-53DBBCC292B6}"/>
          </ac:picMkLst>
        </pc:picChg>
        <pc:picChg chg="del">
          <ac:chgData name="USHA NANDHINI S" userId="15cdf0b0-2e93-4f62-97e7-b1410a443814" providerId="ADAL" clId="{1E5A8F0A-BD5C-4386-A01A-4DF934FB2FE5}" dt="2025-02-27T03:11:12.068" v="101" actId="478"/>
          <ac:picMkLst>
            <pc:docMk/>
            <pc:sldMk cId="2178508148" sldId="11711"/>
            <ac:picMk id="5" creationId="{79DADF99-6264-46ED-9FA0-9844A285AC8F}"/>
          </ac:picMkLst>
        </pc:picChg>
        <pc:picChg chg="add del mod">
          <ac:chgData name="USHA NANDHINI S" userId="15cdf0b0-2e93-4f62-97e7-b1410a443814" providerId="ADAL" clId="{1E5A8F0A-BD5C-4386-A01A-4DF934FB2FE5}" dt="2025-02-27T03:12:36.838" v="110" actId="478"/>
          <ac:picMkLst>
            <pc:docMk/>
            <pc:sldMk cId="2178508148" sldId="11711"/>
            <ac:picMk id="2050" creationId="{10A00927-85A7-6B57-FBBA-652EBE2E8D81}"/>
          </ac:picMkLst>
        </pc:picChg>
        <pc:picChg chg="add del mod">
          <ac:chgData name="USHA NANDHINI S" userId="15cdf0b0-2e93-4f62-97e7-b1410a443814" providerId="ADAL" clId="{1E5A8F0A-BD5C-4386-A01A-4DF934FB2FE5}" dt="2025-02-27T03:18:18.882" v="122" actId="478"/>
          <ac:picMkLst>
            <pc:docMk/>
            <pc:sldMk cId="2178508148" sldId="11711"/>
            <ac:picMk id="2052" creationId="{A3B57FC5-1DD5-D6F9-B605-54582B49FE0F}"/>
          </ac:picMkLst>
        </pc:picChg>
      </pc:sldChg>
      <pc:sldChg chg="addSp modSp mod">
        <pc:chgData name="USHA NANDHINI S" userId="15cdf0b0-2e93-4f62-97e7-b1410a443814" providerId="ADAL" clId="{1E5A8F0A-BD5C-4386-A01A-4DF934FB2FE5}" dt="2025-02-27T03:09:22.834" v="72" actId="20577"/>
        <pc:sldMkLst>
          <pc:docMk/>
          <pc:sldMk cId="188149926" sldId="11712"/>
        </pc:sldMkLst>
        <pc:spChg chg="mod">
          <ac:chgData name="USHA NANDHINI S" userId="15cdf0b0-2e93-4f62-97e7-b1410a443814" providerId="ADAL" clId="{1E5A8F0A-BD5C-4386-A01A-4DF934FB2FE5}" dt="2025-02-27T03:08:06.046" v="30" actId="20577"/>
          <ac:spMkLst>
            <pc:docMk/>
            <pc:sldMk cId="188149926" sldId="11712"/>
            <ac:spMk id="2" creationId="{B6811F9D-F98A-498D-9206-A23A10633FEF}"/>
          </ac:spMkLst>
        </pc:spChg>
        <pc:spChg chg="mod">
          <ac:chgData name="USHA NANDHINI S" userId="15cdf0b0-2e93-4f62-97e7-b1410a443814" providerId="ADAL" clId="{1E5A8F0A-BD5C-4386-A01A-4DF934FB2FE5}" dt="2025-02-27T03:09:22.834" v="72" actId="20577"/>
          <ac:spMkLst>
            <pc:docMk/>
            <pc:sldMk cId="188149926" sldId="11712"/>
            <ac:spMk id="3" creationId="{5ACDEA72-1592-487D-849B-3BEFF49F0D6F}"/>
          </ac:spMkLst>
        </pc:spChg>
        <pc:spChg chg="add">
          <ac:chgData name="USHA NANDHINI S" userId="15cdf0b0-2e93-4f62-97e7-b1410a443814" providerId="ADAL" clId="{1E5A8F0A-BD5C-4386-A01A-4DF934FB2FE5}" dt="2025-02-27T03:09:04.523" v="55"/>
          <ac:spMkLst>
            <pc:docMk/>
            <pc:sldMk cId="188149926" sldId="11712"/>
            <ac:spMk id="5" creationId="{5E13C571-122D-1C6A-3513-938DDB68C12C}"/>
          </ac:spMkLst>
        </pc:spChg>
        <pc:spChg chg="add">
          <ac:chgData name="USHA NANDHINI S" userId="15cdf0b0-2e93-4f62-97e7-b1410a443814" providerId="ADAL" clId="{1E5A8F0A-BD5C-4386-A01A-4DF934FB2FE5}" dt="2025-02-27T03:09:07.853" v="57"/>
          <ac:spMkLst>
            <pc:docMk/>
            <pc:sldMk cId="188149926" sldId="11712"/>
            <ac:spMk id="6" creationId="{43F01D91-6A92-8C50-0F5A-082DD5D74892}"/>
          </ac:spMkLst>
        </pc:spChg>
      </pc:sldChg>
      <pc:sldChg chg="addSp delSp modSp mod modNotesTx">
        <pc:chgData name="USHA NANDHINI S" userId="15cdf0b0-2e93-4f62-97e7-b1410a443814" providerId="ADAL" clId="{1E5A8F0A-BD5C-4386-A01A-4DF934FB2FE5}" dt="2025-02-27T04:31:14.889" v="573" actId="1076"/>
        <pc:sldMkLst>
          <pc:docMk/>
          <pc:sldMk cId="4180396810" sldId="11713"/>
        </pc:sldMkLst>
        <pc:spChg chg="mod">
          <ac:chgData name="USHA NANDHINI S" userId="15cdf0b0-2e93-4f62-97e7-b1410a443814" providerId="ADAL" clId="{1E5A8F0A-BD5C-4386-A01A-4DF934FB2FE5}" dt="2025-02-27T03:48:38.457" v="284" actId="20577"/>
          <ac:spMkLst>
            <pc:docMk/>
            <pc:sldMk cId="4180396810" sldId="11713"/>
            <ac:spMk id="3" creationId="{680E9019-8A58-853B-CDE8-EB015BE8844D}"/>
          </ac:spMkLst>
        </pc:spChg>
        <pc:spChg chg="del">
          <ac:chgData name="USHA NANDHINI S" userId="15cdf0b0-2e93-4f62-97e7-b1410a443814" providerId="ADAL" clId="{1E5A8F0A-BD5C-4386-A01A-4DF934FB2FE5}" dt="2025-02-27T03:48:11.257" v="269" actId="478"/>
          <ac:spMkLst>
            <pc:docMk/>
            <pc:sldMk cId="4180396810" sldId="11713"/>
            <ac:spMk id="5" creationId="{0A5A104B-A737-4718-8739-5A6242E351A6}"/>
          </ac:spMkLst>
        </pc:spChg>
        <pc:spChg chg="mod">
          <ac:chgData name="USHA NANDHINI S" userId="15cdf0b0-2e93-4f62-97e7-b1410a443814" providerId="ADAL" clId="{1E5A8F0A-BD5C-4386-A01A-4DF934FB2FE5}" dt="2025-02-27T03:48:26.182" v="280" actId="6549"/>
          <ac:spMkLst>
            <pc:docMk/>
            <pc:sldMk cId="4180396810" sldId="11713"/>
            <ac:spMk id="10" creationId="{568C4CE3-BB67-0843-D720-6DE990AEE3F9}"/>
          </ac:spMkLst>
        </pc:spChg>
        <pc:picChg chg="del">
          <ac:chgData name="USHA NANDHINI S" userId="15cdf0b0-2e93-4f62-97e7-b1410a443814" providerId="ADAL" clId="{1E5A8F0A-BD5C-4386-A01A-4DF934FB2FE5}" dt="2025-02-27T03:48:06.891" v="267" actId="478"/>
          <ac:picMkLst>
            <pc:docMk/>
            <pc:sldMk cId="4180396810" sldId="11713"/>
            <ac:picMk id="2" creationId="{F805C44C-7D41-4B86-B63D-BF0429DE24A6}"/>
          </ac:picMkLst>
        </pc:picChg>
        <pc:picChg chg="del">
          <ac:chgData name="USHA NANDHINI S" userId="15cdf0b0-2e93-4f62-97e7-b1410a443814" providerId="ADAL" clId="{1E5A8F0A-BD5C-4386-A01A-4DF934FB2FE5}" dt="2025-02-27T03:48:08.421" v="268" actId="478"/>
          <ac:picMkLst>
            <pc:docMk/>
            <pc:sldMk cId="4180396810" sldId="11713"/>
            <ac:picMk id="4" creationId="{AB79A043-421F-4C23-A3B2-FC9A97A84138}"/>
          </ac:picMkLst>
        </pc:picChg>
        <pc:picChg chg="add del mod">
          <ac:chgData name="USHA NANDHINI S" userId="15cdf0b0-2e93-4f62-97e7-b1410a443814" providerId="ADAL" clId="{1E5A8F0A-BD5C-4386-A01A-4DF934FB2FE5}" dt="2025-02-27T03:49:48.152" v="287" actId="478"/>
          <ac:picMkLst>
            <pc:docMk/>
            <pc:sldMk cId="4180396810" sldId="11713"/>
            <ac:picMk id="8194" creationId="{36AC1D82-8E75-AF93-4640-1E946ADA09A2}"/>
          </ac:picMkLst>
        </pc:picChg>
        <pc:picChg chg="add mod">
          <ac:chgData name="USHA NANDHINI S" userId="15cdf0b0-2e93-4f62-97e7-b1410a443814" providerId="ADAL" clId="{1E5A8F0A-BD5C-4386-A01A-4DF934FB2FE5}" dt="2025-02-27T04:31:14.889" v="573" actId="1076"/>
          <ac:picMkLst>
            <pc:docMk/>
            <pc:sldMk cId="4180396810" sldId="11713"/>
            <ac:picMk id="8196" creationId="{5DE4A360-2BFD-8262-B6DF-07A7EAF83F01}"/>
          </ac:picMkLst>
        </pc:picChg>
      </pc:sldChg>
      <pc:sldChg chg="del">
        <pc:chgData name="USHA NANDHINI S" userId="15cdf0b0-2e93-4f62-97e7-b1410a443814" providerId="ADAL" clId="{1E5A8F0A-BD5C-4386-A01A-4DF934FB2FE5}" dt="2025-02-27T04:01:55.296" v="335" actId="47"/>
        <pc:sldMkLst>
          <pc:docMk/>
          <pc:sldMk cId="1508558099" sldId="11714"/>
        </pc:sldMkLst>
      </pc:sldChg>
      <pc:sldChg chg="del">
        <pc:chgData name="USHA NANDHINI S" userId="15cdf0b0-2e93-4f62-97e7-b1410a443814" providerId="ADAL" clId="{1E5A8F0A-BD5C-4386-A01A-4DF934FB2FE5}" dt="2025-02-27T04:01:55.476" v="336" actId="47"/>
        <pc:sldMkLst>
          <pc:docMk/>
          <pc:sldMk cId="4122801872" sldId="11715"/>
        </pc:sldMkLst>
      </pc:sldChg>
      <pc:sldChg chg="addSp delSp modSp mod ord modNotesTx">
        <pc:chgData name="USHA NANDHINI S" userId="15cdf0b0-2e93-4f62-97e7-b1410a443814" providerId="ADAL" clId="{1E5A8F0A-BD5C-4386-A01A-4DF934FB2FE5}" dt="2025-02-27T04:31:52.198" v="577"/>
        <pc:sldMkLst>
          <pc:docMk/>
          <pc:sldMk cId="2803519012" sldId="11716"/>
        </pc:sldMkLst>
        <pc:spChg chg="del mod">
          <ac:chgData name="USHA NANDHINI S" userId="15cdf0b0-2e93-4f62-97e7-b1410a443814" providerId="ADAL" clId="{1E5A8F0A-BD5C-4386-A01A-4DF934FB2FE5}" dt="2025-02-27T03:59:05.350" v="327" actId="478"/>
          <ac:spMkLst>
            <pc:docMk/>
            <pc:sldMk cId="2803519012" sldId="11716"/>
            <ac:spMk id="3" creationId="{E27F4863-ECF4-D4C9-CFEB-E5D46BAFFF82}"/>
          </ac:spMkLst>
        </pc:spChg>
        <pc:spChg chg="del">
          <ac:chgData name="USHA NANDHINI S" userId="15cdf0b0-2e93-4f62-97e7-b1410a443814" providerId="ADAL" clId="{1E5A8F0A-BD5C-4386-A01A-4DF934FB2FE5}" dt="2025-02-27T03:58:50.176" v="325" actId="478"/>
          <ac:spMkLst>
            <pc:docMk/>
            <pc:sldMk cId="2803519012" sldId="11716"/>
            <ac:spMk id="5" creationId="{8B719DD0-2182-4982-8F7A-013AC8862227}"/>
          </ac:spMkLst>
        </pc:spChg>
        <pc:spChg chg="add mod">
          <ac:chgData name="USHA NANDHINI S" userId="15cdf0b0-2e93-4f62-97e7-b1410a443814" providerId="ADAL" clId="{1E5A8F0A-BD5C-4386-A01A-4DF934FB2FE5}" dt="2025-02-27T04:01:43.271" v="334" actId="1076"/>
          <ac:spMkLst>
            <pc:docMk/>
            <pc:sldMk cId="2803519012" sldId="11716"/>
            <ac:spMk id="6" creationId="{356895C9-C77D-7B7C-2B77-B06146D2EFD9}"/>
          </ac:spMkLst>
        </pc:spChg>
        <pc:spChg chg="mod">
          <ac:chgData name="USHA NANDHINI S" userId="15cdf0b0-2e93-4f62-97e7-b1410a443814" providerId="ADAL" clId="{1E5A8F0A-BD5C-4386-A01A-4DF934FB2FE5}" dt="2025-02-27T03:58:46.435" v="323"/>
          <ac:spMkLst>
            <pc:docMk/>
            <pc:sldMk cId="2803519012" sldId="11716"/>
            <ac:spMk id="10" creationId="{A1FBE07B-7B8C-094E-DFB8-DA29C1279A4D}"/>
          </ac:spMkLst>
        </pc:spChg>
        <pc:picChg chg="del">
          <ac:chgData name="USHA NANDHINI S" userId="15cdf0b0-2e93-4f62-97e7-b1410a443814" providerId="ADAL" clId="{1E5A8F0A-BD5C-4386-A01A-4DF934FB2FE5}" dt="2025-02-27T03:58:47.791" v="324" actId="478"/>
          <ac:picMkLst>
            <pc:docMk/>
            <pc:sldMk cId="2803519012" sldId="11716"/>
            <ac:picMk id="4" creationId="{572D718D-8047-4A8A-AC09-2796F2F52F5E}"/>
          </ac:picMkLst>
        </pc:picChg>
        <pc:picChg chg="add mod">
          <ac:chgData name="USHA NANDHINI S" userId="15cdf0b0-2e93-4f62-97e7-b1410a443814" providerId="ADAL" clId="{1E5A8F0A-BD5C-4386-A01A-4DF934FB2FE5}" dt="2025-02-27T04:01:37.071" v="332" actId="1076"/>
          <ac:picMkLst>
            <pc:docMk/>
            <pc:sldMk cId="2803519012" sldId="11716"/>
            <ac:picMk id="10242" creationId="{EE9D7E7C-C7DE-5795-7F1C-7CE60B7227DE}"/>
          </ac:picMkLst>
        </pc:picChg>
      </pc:sldChg>
      <pc:sldChg chg="del">
        <pc:chgData name="USHA NANDHINI S" userId="15cdf0b0-2e93-4f62-97e7-b1410a443814" providerId="ADAL" clId="{1E5A8F0A-BD5C-4386-A01A-4DF934FB2FE5}" dt="2025-02-27T04:01:55.641" v="337" actId="47"/>
        <pc:sldMkLst>
          <pc:docMk/>
          <pc:sldMk cId="765898998" sldId="11717"/>
        </pc:sldMkLst>
      </pc:sldChg>
      <pc:sldChg chg="addSp delSp modSp add mod">
        <pc:chgData name="USHA NANDHINI S" userId="15cdf0b0-2e93-4f62-97e7-b1410a443814" providerId="ADAL" clId="{1E5A8F0A-BD5C-4386-A01A-4DF934FB2FE5}" dt="2025-02-27T04:04:24.131" v="410" actId="1076"/>
        <pc:sldMkLst>
          <pc:docMk/>
          <pc:sldMk cId="2900481613" sldId="11717"/>
        </pc:sldMkLst>
        <pc:spChg chg="add">
          <ac:chgData name="USHA NANDHINI S" userId="15cdf0b0-2e93-4f62-97e7-b1410a443814" providerId="ADAL" clId="{1E5A8F0A-BD5C-4386-A01A-4DF934FB2FE5}" dt="2025-02-27T04:03:33.441" v="399"/>
          <ac:spMkLst>
            <pc:docMk/>
            <pc:sldMk cId="2900481613" sldId="11717"/>
            <ac:spMk id="2" creationId="{B2DF385F-3A75-7D92-6D19-2D5ED58A72EC}"/>
          </ac:spMkLst>
        </pc:spChg>
        <pc:spChg chg="add mod">
          <ac:chgData name="USHA NANDHINI S" userId="15cdf0b0-2e93-4f62-97e7-b1410a443814" providerId="ADAL" clId="{1E5A8F0A-BD5C-4386-A01A-4DF934FB2FE5}" dt="2025-02-27T04:04:24.131" v="410" actId="1076"/>
          <ac:spMkLst>
            <pc:docMk/>
            <pc:sldMk cId="2900481613" sldId="11717"/>
            <ac:spMk id="4" creationId="{5976BDD3-EE74-3734-4EC0-DE714DE03386}"/>
          </ac:spMkLst>
        </pc:spChg>
        <pc:spChg chg="add">
          <ac:chgData name="USHA NANDHINI S" userId="15cdf0b0-2e93-4f62-97e7-b1410a443814" providerId="ADAL" clId="{1E5A8F0A-BD5C-4386-A01A-4DF934FB2FE5}" dt="2025-02-27T04:03:55.311" v="402"/>
          <ac:spMkLst>
            <pc:docMk/>
            <pc:sldMk cId="2900481613" sldId="11717"/>
            <ac:spMk id="5" creationId="{C657AEB3-6D3B-3F13-577E-9272D6AAF19A}"/>
          </ac:spMkLst>
        </pc:spChg>
        <pc:spChg chg="del">
          <ac:chgData name="USHA NANDHINI S" userId="15cdf0b0-2e93-4f62-97e7-b1410a443814" providerId="ADAL" clId="{1E5A8F0A-BD5C-4386-A01A-4DF934FB2FE5}" dt="2025-02-27T04:03:18.059" v="396" actId="478"/>
          <ac:spMkLst>
            <pc:docMk/>
            <pc:sldMk cId="2900481613" sldId="11717"/>
            <ac:spMk id="6" creationId="{14BD0426-F205-C4E7-CFED-F804499E888B}"/>
          </ac:spMkLst>
        </pc:spChg>
        <pc:spChg chg="mod">
          <ac:chgData name="USHA NANDHINI S" userId="15cdf0b0-2e93-4f62-97e7-b1410a443814" providerId="ADAL" clId="{1E5A8F0A-BD5C-4386-A01A-4DF934FB2FE5}" dt="2025-02-27T04:02:31.164" v="392"/>
          <ac:spMkLst>
            <pc:docMk/>
            <pc:sldMk cId="2900481613" sldId="11717"/>
            <ac:spMk id="10" creationId="{9D2FE2D5-3A24-1F6C-61C2-7A5396EC40E2}"/>
          </ac:spMkLst>
        </pc:spChg>
        <pc:picChg chg="add mod">
          <ac:chgData name="USHA NANDHINI S" userId="15cdf0b0-2e93-4f62-97e7-b1410a443814" providerId="ADAL" clId="{1E5A8F0A-BD5C-4386-A01A-4DF934FB2FE5}" dt="2025-02-27T04:03:44.552" v="400"/>
          <ac:picMkLst>
            <pc:docMk/>
            <pc:sldMk cId="2900481613" sldId="11717"/>
            <ac:picMk id="3" creationId="{61B2512F-44E0-2504-4EC3-E7C27506ECD0}"/>
          </ac:picMkLst>
        </pc:picChg>
        <pc:picChg chg="del">
          <ac:chgData name="USHA NANDHINI S" userId="15cdf0b0-2e93-4f62-97e7-b1410a443814" providerId="ADAL" clId="{1E5A8F0A-BD5C-4386-A01A-4DF934FB2FE5}" dt="2025-02-27T04:02:34.331" v="393" actId="478"/>
          <ac:picMkLst>
            <pc:docMk/>
            <pc:sldMk cId="2900481613" sldId="11717"/>
            <ac:picMk id="10242" creationId="{741425CC-67F6-35AA-AB90-039E150C0E35}"/>
          </ac:picMkLst>
        </pc:picChg>
        <pc:picChg chg="add mod">
          <ac:chgData name="USHA NANDHINI S" userId="15cdf0b0-2e93-4f62-97e7-b1410a443814" providerId="ADAL" clId="{1E5A8F0A-BD5C-4386-A01A-4DF934FB2FE5}" dt="2025-02-27T04:03:32.626" v="398" actId="1076"/>
          <ac:picMkLst>
            <pc:docMk/>
            <pc:sldMk cId="2900481613" sldId="11717"/>
            <ac:picMk id="11266" creationId="{D6137061-4876-9D30-8C6A-43666F32E62C}"/>
          </ac:picMkLst>
        </pc:picChg>
      </pc:sldChg>
      <pc:sldChg chg="addSp delSp modSp add mod">
        <pc:chgData name="USHA NANDHINI S" userId="15cdf0b0-2e93-4f62-97e7-b1410a443814" providerId="ADAL" clId="{1E5A8F0A-BD5C-4386-A01A-4DF934FB2FE5}" dt="2025-02-27T04:05:30.517" v="426" actId="1076"/>
        <pc:sldMkLst>
          <pc:docMk/>
          <pc:sldMk cId="1484867997" sldId="11718"/>
        </pc:sldMkLst>
        <pc:spChg chg="mod">
          <ac:chgData name="USHA NANDHINI S" userId="15cdf0b0-2e93-4f62-97e7-b1410a443814" providerId="ADAL" clId="{1E5A8F0A-BD5C-4386-A01A-4DF934FB2FE5}" dt="2025-02-27T04:05:25.001" v="423"/>
          <ac:spMkLst>
            <pc:docMk/>
            <pc:sldMk cId="1484867997" sldId="11718"/>
            <ac:spMk id="4" creationId="{76120CA6-CD21-FEEF-92D4-B8A183B52971}"/>
          </ac:spMkLst>
        </pc:spChg>
        <pc:spChg chg="mod">
          <ac:chgData name="USHA NANDHINI S" userId="15cdf0b0-2e93-4f62-97e7-b1410a443814" providerId="ADAL" clId="{1E5A8F0A-BD5C-4386-A01A-4DF934FB2FE5}" dt="2025-02-27T04:04:43.039" v="414"/>
          <ac:spMkLst>
            <pc:docMk/>
            <pc:sldMk cId="1484867997" sldId="11718"/>
            <ac:spMk id="10" creationId="{0D1C3E2D-6780-D86E-CB5E-9B9EA192A890}"/>
          </ac:spMkLst>
        </pc:spChg>
        <pc:picChg chg="del mod">
          <ac:chgData name="USHA NANDHINI S" userId="15cdf0b0-2e93-4f62-97e7-b1410a443814" providerId="ADAL" clId="{1E5A8F0A-BD5C-4386-A01A-4DF934FB2FE5}" dt="2025-02-27T04:05:05.371" v="416" actId="478"/>
          <ac:picMkLst>
            <pc:docMk/>
            <pc:sldMk cId="1484867997" sldId="11718"/>
            <ac:picMk id="11266" creationId="{A215C4FE-381C-CA60-BB0B-33632AEA783A}"/>
          </ac:picMkLst>
        </pc:picChg>
        <pc:picChg chg="add mod">
          <ac:chgData name="USHA NANDHINI S" userId="15cdf0b0-2e93-4f62-97e7-b1410a443814" providerId="ADAL" clId="{1E5A8F0A-BD5C-4386-A01A-4DF934FB2FE5}" dt="2025-02-27T04:05:30.517" v="426" actId="1076"/>
          <ac:picMkLst>
            <pc:docMk/>
            <pc:sldMk cId="1484867997" sldId="11718"/>
            <ac:picMk id="12290" creationId="{68CE7FFB-59E5-2D34-3633-5473F23E4242}"/>
          </ac:picMkLst>
        </pc:picChg>
      </pc:sldChg>
      <pc:sldChg chg="del">
        <pc:chgData name="USHA NANDHINI S" userId="15cdf0b0-2e93-4f62-97e7-b1410a443814" providerId="ADAL" clId="{1E5A8F0A-BD5C-4386-A01A-4DF934FB2FE5}" dt="2025-02-27T04:01:55.771" v="338" actId="47"/>
        <pc:sldMkLst>
          <pc:docMk/>
          <pc:sldMk cId="1888008338" sldId="11718"/>
        </pc:sldMkLst>
      </pc:sldChg>
      <pc:sldChg chg="addSp delSp modSp add mod">
        <pc:chgData name="USHA NANDHINI S" userId="15cdf0b0-2e93-4f62-97e7-b1410a443814" providerId="ADAL" clId="{1E5A8F0A-BD5C-4386-A01A-4DF934FB2FE5}" dt="2025-02-27T04:08:51.461" v="449" actId="1076"/>
        <pc:sldMkLst>
          <pc:docMk/>
          <pc:sldMk cId="2404824537" sldId="11719"/>
        </pc:sldMkLst>
        <pc:spChg chg="add">
          <ac:chgData name="USHA NANDHINI S" userId="15cdf0b0-2e93-4f62-97e7-b1410a443814" providerId="ADAL" clId="{1E5A8F0A-BD5C-4386-A01A-4DF934FB2FE5}" dt="2025-02-27T04:05:52.461" v="434"/>
          <ac:spMkLst>
            <pc:docMk/>
            <pc:sldMk cId="2404824537" sldId="11719"/>
            <ac:spMk id="2" creationId="{E5A09171-9025-8219-47FC-89C8AE7F385B}"/>
          </ac:spMkLst>
        </pc:spChg>
        <pc:spChg chg="del mod">
          <ac:chgData name="USHA NANDHINI S" userId="15cdf0b0-2e93-4f62-97e7-b1410a443814" providerId="ADAL" clId="{1E5A8F0A-BD5C-4386-A01A-4DF934FB2FE5}" dt="2025-02-27T04:06:06.956" v="438" actId="478"/>
          <ac:spMkLst>
            <pc:docMk/>
            <pc:sldMk cId="2404824537" sldId="11719"/>
            <ac:spMk id="4" creationId="{1578E94E-A710-72F5-213A-32DE529B60C7}"/>
          </ac:spMkLst>
        </pc:spChg>
        <pc:spChg chg="mod">
          <ac:chgData name="USHA NANDHINI S" userId="15cdf0b0-2e93-4f62-97e7-b1410a443814" providerId="ADAL" clId="{1E5A8F0A-BD5C-4386-A01A-4DF934FB2FE5}" dt="2025-02-27T04:05:45.193" v="432"/>
          <ac:spMkLst>
            <pc:docMk/>
            <pc:sldMk cId="2404824537" sldId="11719"/>
            <ac:spMk id="10" creationId="{E7328A15-8B9C-0960-D900-6858BD08DC92}"/>
          </ac:spMkLst>
        </pc:spChg>
        <pc:picChg chg="del">
          <ac:chgData name="USHA NANDHINI S" userId="15cdf0b0-2e93-4f62-97e7-b1410a443814" providerId="ADAL" clId="{1E5A8F0A-BD5C-4386-A01A-4DF934FB2FE5}" dt="2025-02-27T04:05:46.501" v="433" actId="478"/>
          <ac:picMkLst>
            <pc:docMk/>
            <pc:sldMk cId="2404824537" sldId="11719"/>
            <ac:picMk id="12290" creationId="{334E6672-B838-E5E5-1364-F7CA73690C34}"/>
          </ac:picMkLst>
        </pc:picChg>
        <pc:picChg chg="add del mod">
          <ac:chgData name="USHA NANDHINI S" userId="15cdf0b0-2e93-4f62-97e7-b1410a443814" providerId="ADAL" clId="{1E5A8F0A-BD5C-4386-A01A-4DF934FB2FE5}" dt="2025-02-27T04:07:04.360" v="444" actId="478"/>
          <ac:picMkLst>
            <pc:docMk/>
            <pc:sldMk cId="2404824537" sldId="11719"/>
            <ac:picMk id="13315" creationId="{5D28D516-1DE6-4B70-2012-E0FA5D7B0E75}"/>
          </ac:picMkLst>
        </pc:picChg>
        <pc:picChg chg="add mod">
          <ac:chgData name="USHA NANDHINI S" userId="15cdf0b0-2e93-4f62-97e7-b1410a443814" providerId="ADAL" clId="{1E5A8F0A-BD5C-4386-A01A-4DF934FB2FE5}" dt="2025-02-27T04:08:51.461" v="449" actId="1076"/>
          <ac:picMkLst>
            <pc:docMk/>
            <pc:sldMk cId="2404824537" sldId="11719"/>
            <ac:picMk id="13317" creationId="{74D87F7C-57CC-5353-7804-C4A09F04DDFF}"/>
          </ac:picMkLst>
        </pc:picChg>
      </pc:sldChg>
      <pc:sldChg chg="del">
        <pc:chgData name="USHA NANDHINI S" userId="15cdf0b0-2e93-4f62-97e7-b1410a443814" providerId="ADAL" clId="{1E5A8F0A-BD5C-4386-A01A-4DF934FB2FE5}" dt="2025-02-27T04:01:56.051" v="340" actId="47"/>
        <pc:sldMkLst>
          <pc:docMk/>
          <pc:sldMk cId="3201846694" sldId="11719"/>
        </pc:sldMkLst>
      </pc:sldChg>
      <pc:sldChg chg="del">
        <pc:chgData name="USHA NANDHINI S" userId="15cdf0b0-2e93-4f62-97e7-b1410a443814" providerId="ADAL" clId="{1E5A8F0A-BD5C-4386-A01A-4DF934FB2FE5}" dt="2025-02-27T04:01:57.181" v="342" actId="47"/>
        <pc:sldMkLst>
          <pc:docMk/>
          <pc:sldMk cId="2768553616" sldId="11720"/>
        </pc:sldMkLst>
      </pc:sldChg>
      <pc:sldChg chg="addSp delSp modSp add mod ord">
        <pc:chgData name="USHA NANDHINI S" userId="15cdf0b0-2e93-4f62-97e7-b1410a443814" providerId="ADAL" clId="{1E5A8F0A-BD5C-4386-A01A-4DF934FB2FE5}" dt="2025-02-27T04:14:19.251" v="561" actId="20577"/>
        <pc:sldMkLst>
          <pc:docMk/>
          <pc:sldMk cId="2882442755" sldId="11720"/>
        </pc:sldMkLst>
        <pc:spChg chg="mod">
          <ac:chgData name="USHA NANDHINI S" userId="15cdf0b0-2e93-4f62-97e7-b1410a443814" providerId="ADAL" clId="{1E5A8F0A-BD5C-4386-A01A-4DF934FB2FE5}" dt="2025-02-27T04:14:19.251" v="561" actId="20577"/>
          <ac:spMkLst>
            <pc:docMk/>
            <pc:sldMk cId="2882442755" sldId="11720"/>
            <ac:spMk id="4" creationId="{01EE2DE4-2793-CEAA-FA16-5627590A2C04}"/>
          </ac:spMkLst>
        </pc:spChg>
        <pc:spChg chg="mod">
          <ac:chgData name="USHA NANDHINI S" userId="15cdf0b0-2e93-4f62-97e7-b1410a443814" providerId="ADAL" clId="{1E5A8F0A-BD5C-4386-A01A-4DF934FB2FE5}" dt="2025-02-27T04:10:42.911" v="469" actId="20577"/>
          <ac:spMkLst>
            <pc:docMk/>
            <pc:sldMk cId="2882442755" sldId="11720"/>
            <ac:spMk id="10" creationId="{7A17B953-C3C6-2FF5-56E8-ECCE20FB46B2}"/>
          </ac:spMkLst>
        </pc:spChg>
        <pc:picChg chg="del">
          <ac:chgData name="USHA NANDHINI S" userId="15cdf0b0-2e93-4f62-97e7-b1410a443814" providerId="ADAL" clId="{1E5A8F0A-BD5C-4386-A01A-4DF934FB2FE5}" dt="2025-02-27T04:10:14.381" v="453" actId="478"/>
          <ac:picMkLst>
            <pc:docMk/>
            <pc:sldMk cId="2882442755" sldId="11720"/>
            <ac:picMk id="11266" creationId="{63286E4E-4934-260A-3CB0-CCC3097C57A0}"/>
          </ac:picMkLst>
        </pc:picChg>
        <pc:picChg chg="add">
          <ac:chgData name="USHA NANDHINI S" userId="15cdf0b0-2e93-4f62-97e7-b1410a443814" providerId="ADAL" clId="{1E5A8F0A-BD5C-4386-A01A-4DF934FB2FE5}" dt="2025-02-27T04:10:17.331" v="454"/>
          <ac:picMkLst>
            <pc:docMk/>
            <pc:sldMk cId="2882442755" sldId="11720"/>
            <ac:picMk id="14338" creationId="{788C6476-B42E-0CDC-036C-AFD0230A9F1D}"/>
          </ac:picMkLst>
        </pc:picChg>
        <pc:picChg chg="add mod">
          <ac:chgData name="USHA NANDHINI S" userId="15cdf0b0-2e93-4f62-97e7-b1410a443814" providerId="ADAL" clId="{1E5A8F0A-BD5C-4386-A01A-4DF934FB2FE5}" dt="2025-02-27T04:10:38.001" v="459" actId="14100"/>
          <ac:picMkLst>
            <pc:docMk/>
            <pc:sldMk cId="2882442755" sldId="11720"/>
            <ac:picMk id="14340" creationId="{553291B0-B351-EAF0-A517-5173E95C9FC0}"/>
          </ac:picMkLst>
        </pc:picChg>
      </pc:sldChg>
      <pc:sldChg chg="addSp delSp modSp add del mod">
        <pc:chgData name="USHA NANDHINI S" userId="15cdf0b0-2e93-4f62-97e7-b1410a443814" providerId="ADAL" clId="{1E5A8F0A-BD5C-4386-A01A-4DF934FB2FE5}" dt="2025-02-27T12:39:15.941" v="687" actId="47"/>
        <pc:sldMkLst>
          <pc:docMk/>
          <pc:sldMk cId="1908487215" sldId="11721"/>
        </pc:sldMkLst>
        <pc:spChg chg="add del">
          <ac:chgData name="USHA NANDHINI S" userId="15cdf0b0-2e93-4f62-97e7-b1410a443814" providerId="ADAL" clId="{1E5A8F0A-BD5C-4386-A01A-4DF934FB2FE5}" dt="2025-02-27T12:09:33.845" v="581" actId="478"/>
          <ac:spMkLst>
            <pc:docMk/>
            <pc:sldMk cId="1908487215" sldId="11721"/>
            <ac:spMk id="3" creationId="{319AF8DB-0061-B8A8-EF60-37C6B2DC60C7}"/>
          </ac:spMkLst>
        </pc:spChg>
        <pc:spChg chg="add del">
          <ac:chgData name="USHA NANDHINI S" userId="15cdf0b0-2e93-4f62-97e7-b1410a443814" providerId="ADAL" clId="{1E5A8F0A-BD5C-4386-A01A-4DF934FB2FE5}" dt="2025-02-27T12:13:54.482" v="659" actId="22"/>
          <ac:spMkLst>
            <pc:docMk/>
            <pc:sldMk cId="1908487215" sldId="11721"/>
            <ac:spMk id="5" creationId="{48BABC32-A909-EAD7-C2AD-6E03FAF9248A}"/>
          </ac:spMkLst>
        </pc:spChg>
        <pc:spChg chg="mod">
          <ac:chgData name="USHA NANDHINI S" userId="15cdf0b0-2e93-4f62-97e7-b1410a443814" providerId="ADAL" clId="{1E5A8F0A-BD5C-4386-A01A-4DF934FB2FE5}" dt="2025-02-27T12:13:50.887" v="657" actId="20577"/>
          <ac:spMkLst>
            <pc:docMk/>
            <pc:sldMk cId="1908487215" sldId="11721"/>
            <ac:spMk id="10" creationId="{9248615E-3CF5-C30A-442E-33AD81933335}"/>
          </ac:spMkLst>
        </pc:spChg>
        <pc:picChg chg="add del mod">
          <ac:chgData name="USHA NANDHINI S" userId="15cdf0b0-2e93-4f62-97e7-b1410a443814" providerId="ADAL" clId="{1E5A8F0A-BD5C-4386-A01A-4DF934FB2FE5}" dt="2025-02-27T12:36:16.145" v="668" actId="478"/>
          <ac:picMkLst>
            <pc:docMk/>
            <pc:sldMk cId="1908487215" sldId="11721"/>
            <ac:picMk id="7" creationId="{7D452045-E6B2-DD3E-E54E-E38B445DC1DB}"/>
          </ac:picMkLst>
        </pc:picChg>
        <pc:picChg chg="add mod">
          <ac:chgData name="USHA NANDHINI S" userId="15cdf0b0-2e93-4f62-97e7-b1410a443814" providerId="ADAL" clId="{1E5A8F0A-BD5C-4386-A01A-4DF934FB2FE5}" dt="2025-02-27T12:37:31.430" v="681" actId="14100"/>
          <ac:picMkLst>
            <pc:docMk/>
            <pc:sldMk cId="1908487215" sldId="11721"/>
            <ac:picMk id="12" creationId="{8C312FBB-691E-CA91-690F-7EA34C30BDC1}"/>
          </ac:picMkLst>
        </pc:picChg>
        <pc:picChg chg="del">
          <ac:chgData name="USHA NANDHINI S" userId="15cdf0b0-2e93-4f62-97e7-b1410a443814" providerId="ADAL" clId="{1E5A8F0A-BD5C-4386-A01A-4DF934FB2FE5}" dt="2025-02-27T12:09:28.634" v="579" actId="478"/>
          <ac:picMkLst>
            <pc:docMk/>
            <pc:sldMk cId="1908487215" sldId="11721"/>
            <ac:picMk id="13317" creationId="{6EAB7559-3E2E-0C54-13E7-21FCF75A7CA9}"/>
          </ac:picMkLst>
        </pc:picChg>
      </pc:sldChg>
      <pc:sldChg chg="del">
        <pc:chgData name="USHA NANDHINI S" userId="15cdf0b0-2e93-4f62-97e7-b1410a443814" providerId="ADAL" clId="{1E5A8F0A-BD5C-4386-A01A-4DF934FB2FE5}" dt="2025-02-27T04:01:57.601" v="343" actId="47"/>
        <pc:sldMkLst>
          <pc:docMk/>
          <pc:sldMk cId="4094784602" sldId="11721"/>
        </pc:sldMkLst>
      </pc:sldChg>
      <pc:sldChg chg="del">
        <pc:chgData name="USHA NANDHINI S" userId="15cdf0b0-2e93-4f62-97e7-b1410a443814" providerId="ADAL" clId="{1E5A8F0A-BD5C-4386-A01A-4DF934FB2FE5}" dt="2025-02-27T04:01:57.931" v="345" actId="47"/>
        <pc:sldMkLst>
          <pc:docMk/>
          <pc:sldMk cId="498555871" sldId="11722"/>
        </pc:sldMkLst>
      </pc:sldChg>
      <pc:sldChg chg="modSp add mod">
        <pc:chgData name="USHA NANDHINI S" userId="15cdf0b0-2e93-4f62-97e7-b1410a443814" providerId="ADAL" clId="{1E5A8F0A-BD5C-4386-A01A-4DF934FB2FE5}" dt="2025-02-27T12:38:48.676" v="686" actId="14100"/>
        <pc:sldMkLst>
          <pc:docMk/>
          <pc:sldMk cId="2781154172" sldId="11722"/>
        </pc:sldMkLst>
        <pc:picChg chg="mod">
          <ac:chgData name="USHA NANDHINI S" userId="15cdf0b0-2e93-4f62-97e7-b1410a443814" providerId="ADAL" clId="{1E5A8F0A-BD5C-4386-A01A-4DF934FB2FE5}" dt="2025-02-27T12:38:48.676" v="686" actId="14100"/>
          <ac:picMkLst>
            <pc:docMk/>
            <pc:sldMk cId="2781154172" sldId="11722"/>
            <ac:picMk id="12" creationId="{E0FB6DFE-B0EC-AED3-51F1-CC17919B1F4B}"/>
          </ac:picMkLst>
        </pc:picChg>
      </pc:sldChg>
      <pc:sldChg chg="del">
        <pc:chgData name="USHA NANDHINI S" userId="15cdf0b0-2e93-4f62-97e7-b1410a443814" providerId="ADAL" clId="{1E5A8F0A-BD5C-4386-A01A-4DF934FB2FE5}" dt="2025-02-27T04:01:58.081" v="346" actId="47"/>
        <pc:sldMkLst>
          <pc:docMk/>
          <pc:sldMk cId="1268152643" sldId="11723"/>
        </pc:sldMkLst>
      </pc:sldChg>
      <pc:sldChg chg="del">
        <pc:chgData name="USHA NANDHINI S" userId="15cdf0b0-2e93-4f62-97e7-b1410a443814" providerId="ADAL" clId="{1E5A8F0A-BD5C-4386-A01A-4DF934FB2FE5}" dt="2025-02-27T04:01:58.252" v="347" actId="47"/>
        <pc:sldMkLst>
          <pc:docMk/>
          <pc:sldMk cId="1680542455" sldId="11724"/>
        </pc:sldMkLst>
      </pc:sldChg>
      <pc:sldChg chg="del">
        <pc:chgData name="USHA NANDHINI S" userId="15cdf0b0-2e93-4f62-97e7-b1410a443814" providerId="ADAL" clId="{1E5A8F0A-BD5C-4386-A01A-4DF934FB2FE5}" dt="2025-02-27T04:01:58.391" v="348" actId="47"/>
        <pc:sldMkLst>
          <pc:docMk/>
          <pc:sldMk cId="2732811174" sldId="11725"/>
        </pc:sldMkLst>
      </pc:sldChg>
      <pc:sldChg chg="del">
        <pc:chgData name="USHA NANDHINI S" userId="15cdf0b0-2e93-4f62-97e7-b1410a443814" providerId="ADAL" clId="{1E5A8F0A-BD5C-4386-A01A-4DF934FB2FE5}" dt="2025-02-27T04:01:58.752" v="350" actId="47"/>
        <pc:sldMkLst>
          <pc:docMk/>
          <pc:sldMk cId="901236467" sldId="11726"/>
        </pc:sldMkLst>
      </pc:sldChg>
      <pc:sldChg chg="del">
        <pc:chgData name="USHA NANDHINI S" userId="15cdf0b0-2e93-4f62-97e7-b1410a443814" providerId="ADAL" clId="{1E5A8F0A-BD5C-4386-A01A-4DF934FB2FE5}" dt="2025-02-27T04:01:59.071" v="352" actId="47"/>
        <pc:sldMkLst>
          <pc:docMk/>
          <pc:sldMk cId="2021299450" sldId="11727"/>
        </pc:sldMkLst>
      </pc:sldChg>
      <pc:sldChg chg="del">
        <pc:chgData name="USHA NANDHINI S" userId="15cdf0b0-2e93-4f62-97e7-b1410a443814" providerId="ADAL" clId="{1E5A8F0A-BD5C-4386-A01A-4DF934FB2FE5}" dt="2025-02-27T04:01:59.411" v="354" actId="47"/>
        <pc:sldMkLst>
          <pc:docMk/>
          <pc:sldMk cId="1707661447" sldId="11728"/>
        </pc:sldMkLst>
      </pc:sldChg>
      <pc:sldChg chg="del">
        <pc:chgData name="USHA NANDHINI S" userId="15cdf0b0-2e93-4f62-97e7-b1410a443814" providerId="ADAL" clId="{1E5A8F0A-BD5C-4386-A01A-4DF934FB2FE5}" dt="2025-02-27T04:01:59.731" v="356" actId="47"/>
        <pc:sldMkLst>
          <pc:docMk/>
          <pc:sldMk cId="1125144429" sldId="11729"/>
        </pc:sldMkLst>
      </pc:sldChg>
      <pc:sldChg chg="del">
        <pc:chgData name="USHA NANDHINI S" userId="15cdf0b0-2e93-4f62-97e7-b1410a443814" providerId="ADAL" clId="{1E5A8F0A-BD5C-4386-A01A-4DF934FB2FE5}" dt="2025-02-27T04:02:00.061" v="358" actId="47"/>
        <pc:sldMkLst>
          <pc:docMk/>
          <pc:sldMk cId="2416157012" sldId="11730"/>
        </pc:sldMkLst>
      </pc:sldChg>
      <pc:sldChg chg="del">
        <pc:chgData name="USHA NANDHINI S" userId="15cdf0b0-2e93-4f62-97e7-b1410a443814" providerId="ADAL" clId="{1E5A8F0A-BD5C-4386-A01A-4DF934FB2FE5}" dt="2025-02-27T04:02:00.242" v="359" actId="47"/>
        <pc:sldMkLst>
          <pc:docMk/>
          <pc:sldMk cId="2416903990" sldId="11731"/>
        </pc:sldMkLst>
      </pc:sldChg>
      <pc:sldChg chg="del">
        <pc:chgData name="USHA NANDHINI S" userId="15cdf0b0-2e93-4f62-97e7-b1410a443814" providerId="ADAL" clId="{1E5A8F0A-BD5C-4386-A01A-4DF934FB2FE5}" dt="2025-02-27T04:02:00.401" v="360" actId="47"/>
        <pc:sldMkLst>
          <pc:docMk/>
          <pc:sldMk cId="3002222885" sldId="11732"/>
        </pc:sldMkLst>
      </pc:sldChg>
      <pc:sldChg chg="del">
        <pc:chgData name="USHA NANDHINI S" userId="15cdf0b0-2e93-4f62-97e7-b1410a443814" providerId="ADAL" clId="{1E5A8F0A-BD5C-4386-A01A-4DF934FB2FE5}" dt="2025-02-27T04:02:00.561" v="361" actId="47"/>
        <pc:sldMkLst>
          <pc:docMk/>
          <pc:sldMk cId="3302252756" sldId="11733"/>
        </pc:sldMkLst>
      </pc:sldChg>
      <pc:sldChg chg="del">
        <pc:chgData name="USHA NANDHINI S" userId="15cdf0b0-2e93-4f62-97e7-b1410a443814" providerId="ADAL" clId="{1E5A8F0A-BD5C-4386-A01A-4DF934FB2FE5}" dt="2025-02-27T04:02:00.721" v="362" actId="47"/>
        <pc:sldMkLst>
          <pc:docMk/>
          <pc:sldMk cId="2333804998" sldId="11734"/>
        </pc:sldMkLst>
      </pc:sldChg>
      <pc:sldChg chg="del">
        <pc:chgData name="USHA NANDHINI S" userId="15cdf0b0-2e93-4f62-97e7-b1410a443814" providerId="ADAL" clId="{1E5A8F0A-BD5C-4386-A01A-4DF934FB2FE5}" dt="2025-02-27T04:02:00.892" v="363" actId="47"/>
        <pc:sldMkLst>
          <pc:docMk/>
          <pc:sldMk cId="2460791089" sldId="11735"/>
        </pc:sldMkLst>
      </pc:sldChg>
      <pc:sldChg chg="del">
        <pc:chgData name="USHA NANDHINI S" userId="15cdf0b0-2e93-4f62-97e7-b1410a443814" providerId="ADAL" clId="{1E5A8F0A-BD5C-4386-A01A-4DF934FB2FE5}" dt="2025-02-27T04:02:01.471" v="364" actId="47"/>
        <pc:sldMkLst>
          <pc:docMk/>
          <pc:sldMk cId="1628186173" sldId="11736"/>
        </pc:sldMkLst>
      </pc:sldChg>
      <pc:sldChg chg="del">
        <pc:chgData name="USHA NANDHINI S" userId="15cdf0b0-2e93-4f62-97e7-b1410a443814" providerId="ADAL" clId="{1E5A8F0A-BD5C-4386-A01A-4DF934FB2FE5}" dt="2025-02-27T04:02:02.001" v="365" actId="47"/>
        <pc:sldMkLst>
          <pc:docMk/>
          <pc:sldMk cId="1702877737" sldId="11737"/>
        </pc:sldMkLst>
      </pc:sldChg>
      <pc:sldChg chg="del">
        <pc:chgData name="USHA NANDHINI S" userId="15cdf0b0-2e93-4f62-97e7-b1410a443814" providerId="ADAL" clId="{1E5A8F0A-BD5C-4386-A01A-4DF934FB2FE5}" dt="2025-02-27T04:02:02.462" v="366" actId="47"/>
        <pc:sldMkLst>
          <pc:docMk/>
          <pc:sldMk cId="2876991954" sldId="11738"/>
        </pc:sldMkLst>
      </pc:sldChg>
      <pc:sldChg chg="del">
        <pc:chgData name="USHA NANDHINI S" userId="15cdf0b0-2e93-4f62-97e7-b1410a443814" providerId="ADAL" clId="{1E5A8F0A-BD5C-4386-A01A-4DF934FB2FE5}" dt="2025-02-27T04:02:03.131" v="367" actId="47"/>
        <pc:sldMkLst>
          <pc:docMk/>
          <pc:sldMk cId="175085185" sldId="11739"/>
        </pc:sldMkLst>
      </pc:sldChg>
      <pc:sldChg chg="del">
        <pc:chgData name="USHA NANDHINI S" userId="15cdf0b0-2e93-4f62-97e7-b1410a443814" providerId="ADAL" clId="{1E5A8F0A-BD5C-4386-A01A-4DF934FB2FE5}" dt="2025-02-27T04:02:03.321" v="368" actId="47"/>
        <pc:sldMkLst>
          <pc:docMk/>
          <pc:sldMk cId="3988352418" sldId="11740"/>
        </pc:sldMkLst>
      </pc:sldChg>
      <pc:sldChg chg="del">
        <pc:chgData name="USHA NANDHINI S" userId="15cdf0b0-2e93-4f62-97e7-b1410a443814" providerId="ADAL" clId="{1E5A8F0A-BD5C-4386-A01A-4DF934FB2FE5}" dt="2025-02-27T04:02:03.741" v="369" actId="47"/>
        <pc:sldMkLst>
          <pc:docMk/>
          <pc:sldMk cId="1501544443" sldId="11741"/>
        </pc:sldMkLst>
      </pc:sldChg>
      <pc:sldChg chg="del">
        <pc:chgData name="USHA NANDHINI S" userId="15cdf0b0-2e93-4f62-97e7-b1410a443814" providerId="ADAL" clId="{1E5A8F0A-BD5C-4386-A01A-4DF934FB2FE5}" dt="2025-02-27T04:02:03.951" v="370" actId="47"/>
        <pc:sldMkLst>
          <pc:docMk/>
          <pc:sldMk cId="1225023742" sldId="11742"/>
        </pc:sldMkLst>
      </pc:sldChg>
      <pc:sldChg chg="del">
        <pc:chgData name="USHA NANDHINI S" userId="15cdf0b0-2e93-4f62-97e7-b1410a443814" providerId="ADAL" clId="{1E5A8F0A-BD5C-4386-A01A-4DF934FB2FE5}" dt="2025-02-27T04:02:04.291" v="371" actId="47"/>
        <pc:sldMkLst>
          <pc:docMk/>
          <pc:sldMk cId="489049720" sldId="11743"/>
        </pc:sldMkLst>
      </pc:sldChg>
      <pc:sldChg chg="del">
        <pc:chgData name="USHA NANDHINI S" userId="15cdf0b0-2e93-4f62-97e7-b1410a443814" providerId="ADAL" clId="{1E5A8F0A-BD5C-4386-A01A-4DF934FB2FE5}" dt="2025-02-27T04:02:04.531" v="372" actId="47"/>
        <pc:sldMkLst>
          <pc:docMk/>
          <pc:sldMk cId="715299615" sldId="11744"/>
        </pc:sldMkLst>
      </pc:sldChg>
      <pc:sldChg chg="del">
        <pc:chgData name="USHA NANDHINI S" userId="15cdf0b0-2e93-4f62-97e7-b1410a443814" providerId="ADAL" clId="{1E5A8F0A-BD5C-4386-A01A-4DF934FB2FE5}" dt="2025-02-27T04:02:04.731" v="373" actId="47"/>
        <pc:sldMkLst>
          <pc:docMk/>
          <pc:sldMk cId="3962525596" sldId="11745"/>
        </pc:sldMkLst>
      </pc:sldChg>
      <pc:sldChg chg="del">
        <pc:chgData name="USHA NANDHINI S" userId="15cdf0b0-2e93-4f62-97e7-b1410a443814" providerId="ADAL" clId="{1E5A8F0A-BD5C-4386-A01A-4DF934FB2FE5}" dt="2025-02-27T04:02:04.951" v="374" actId="47"/>
        <pc:sldMkLst>
          <pc:docMk/>
          <pc:sldMk cId="1814268404" sldId="11746"/>
        </pc:sldMkLst>
      </pc:sldChg>
      <pc:sldChg chg="del">
        <pc:chgData name="USHA NANDHINI S" userId="15cdf0b0-2e93-4f62-97e7-b1410a443814" providerId="ADAL" clId="{1E5A8F0A-BD5C-4386-A01A-4DF934FB2FE5}" dt="2025-02-27T04:02:05.161" v="375" actId="47"/>
        <pc:sldMkLst>
          <pc:docMk/>
          <pc:sldMk cId="1987107096" sldId="11747"/>
        </pc:sldMkLst>
      </pc:sldChg>
      <pc:sldChg chg="del">
        <pc:chgData name="USHA NANDHINI S" userId="15cdf0b0-2e93-4f62-97e7-b1410a443814" providerId="ADAL" clId="{1E5A8F0A-BD5C-4386-A01A-4DF934FB2FE5}" dt="2025-02-27T04:02:05.391" v="376" actId="47"/>
        <pc:sldMkLst>
          <pc:docMk/>
          <pc:sldMk cId="3876071187" sldId="11748"/>
        </pc:sldMkLst>
      </pc:sldChg>
      <pc:sldChg chg="del">
        <pc:chgData name="USHA NANDHINI S" userId="15cdf0b0-2e93-4f62-97e7-b1410a443814" providerId="ADAL" clId="{1E5A8F0A-BD5C-4386-A01A-4DF934FB2FE5}" dt="2025-02-27T04:02:05.594" v="377" actId="47"/>
        <pc:sldMkLst>
          <pc:docMk/>
          <pc:sldMk cId="835700868" sldId="11749"/>
        </pc:sldMkLst>
      </pc:sldChg>
      <pc:sldChg chg="del">
        <pc:chgData name="USHA NANDHINI S" userId="15cdf0b0-2e93-4f62-97e7-b1410a443814" providerId="ADAL" clId="{1E5A8F0A-BD5C-4386-A01A-4DF934FB2FE5}" dt="2025-02-27T04:02:05.833" v="378" actId="47"/>
        <pc:sldMkLst>
          <pc:docMk/>
          <pc:sldMk cId="2056551534" sldId="11750"/>
        </pc:sldMkLst>
      </pc:sldChg>
      <pc:sldChg chg="del">
        <pc:chgData name="USHA NANDHINI S" userId="15cdf0b0-2e93-4f62-97e7-b1410a443814" providerId="ADAL" clId="{1E5A8F0A-BD5C-4386-A01A-4DF934FB2FE5}" dt="2025-02-27T04:02:06.082" v="379" actId="47"/>
        <pc:sldMkLst>
          <pc:docMk/>
          <pc:sldMk cId="4157364896" sldId="11751"/>
        </pc:sldMkLst>
      </pc:sldChg>
      <pc:sldChg chg="del">
        <pc:chgData name="USHA NANDHINI S" userId="15cdf0b0-2e93-4f62-97e7-b1410a443814" providerId="ADAL" clId="{1E5A8F0A-BD5C-4386-A01A-4DF934FB2FE5}" dt="2025-02-27T04:02:06.682" v="380" actId="47"/>
        <pc:sldMkLst>
          <pc:docMk/>
          <pc:sldMk cId="3841999517" sldId="11752"/>
        </pc:sldMkLst>
      </pc:sldChg>
      <pc:sldChg chg="del">
        <pc:chgData name="USHA NANDHINI S" userId="15cdf0b0-2e93-4f62-97e7-b1410a443814" providerId="ADAL" clId="{1E5A8F0A-BD5C-4386-A01A-4DF934FB2FE5}" dt="2025-02-27T04:02:08.041" v="381" actId="47"/>
        <pc:sldMkLst>
          <pc:docMk/>
          <pc:sldMk cId="4087418615" sldId="11753"/>
        </pc:sldMkLst>
      </pc:sldChg>
      <pc:sldChg chg="add del">
        <pc:chgData name="USHA NANDHINI S" userId="15cdf0b0-2e93-4f62-97e7-b1410a443814" providerId="ADAL" clId="{1E5A8F0A-BD5C-4386-A01A-4DF934FB2FE5}" dt="2025-02-27T04:02:13.241" v="384" actId="47"/>
        <pc:sldMkLst>
          <pc:docMk/>
          <pc:sldMk cId="1299534879" sldId="117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44A9-B546-FC1A-0663-822518F4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1F4B7-AB2C-B1A4-0BBF-C3FAF1DEA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7E2AA-8E1A-A4D9-C592-EDAA801C2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E115-E516-7CBB-3441-77D56B9FC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23649-B789-9E5A-9E25-710FC90A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48B78-2795-7DBE-C9E1-25FE0E0A7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A0971-E1E5-B579-2F6F-0840034F6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EB9EF-FC1E-4B8C-71E4-F024E3943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2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3D210-1C5D-C205-E06D-AF8A6B94F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7155F-2BF6-9D99-3B8D-4B65113A8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7674B9-7833-FAA9-F117-804D8E692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C4415-3C48-8E08-3953-E73D151E2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11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EE2EE-57EA-B5DB-6460-4F50699BD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63E2E4-7E42-00A9-44BD-050217982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A1E8C-23DE-CCA9-461E-824EA063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E51D-0CE1-B13E-2486-7D19AF2A6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0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9842C-8834-E29A-681A-A1D32544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70BA5B-E69D-FD20-C169-6FD90F819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A52A3-3D94-F673-7759-EF9B5BB64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183C-8B0D-74B1-CEE1-5B5406E3F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9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6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0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2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1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7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96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8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Introduction to Machine Learning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84024"/>
            <a:ext cx="4786320" cy="6252242"/>
          </a:xfrm>
          <a:solidFill>
            <a:srgbClr val="2FB9C5"/>
          </a:solidFill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  <a:endParaRPr lang="en-US" sz="2000" b="1" dirty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Definition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Types of Learning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881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7507D-0576-6EDF-8A8B-430A33B3C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759B2D-BFC2-6657-DF2D-C206142FEDC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D5E3EC-D5D3-8340-95D9-2F07982DBF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FBE07B-7B8C-094E-DFB8-DA29C1279A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Why Evaluation is Important?</a:t>
              </a:r>
              <a:endParaRPr lang="en-US" sz="3500" b="1" kern="1200" dirty="0"/>
            </a:p>
          </p:txBody>
        </p:sp>
      </p:grpSp>
      <p:pic>
        <p:nvPicPr>
          <p:cNvPr id="10242" name="Picture 2" descr="Model Evaluation Techniques in Machine Learning | by Fatmanurkutlu | Medium">
            <a:extLst>
              <a:ext uri="{FF2B5EF4-FFF2-40B4-BE49-F238E27FC236}">
                <a16:creationId xmlns:a16="http://schemas.microsoft.com/office/drawing/2014/main" id="{EE9D7E7C-C7DE-5795-7F1C-7CE60B722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519" y="1668689"/>
            <a:ext cx="7604961" cy="46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895C9-C77D-7B7C-2B77-B06146D2EFD9}"/>
              </a:ext>
            </a:extLst>
          </p:cNvPr>
          <p:cNvSpPr txBox="1"/>
          <p:nvPr/>
        </p:nvSpPr>
        <p:spPr>
          <a:xfrm>
            <a:off x="2799347" y="1299357"/>
            <a:ext cx="62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Helps assess the performance of ML models</a:t>
            </a:r>
          </a:p>
        </p:txBody>
      </p:sp>
    </p:spTree>
    <p:extLst>
      <p:ext uri="{BB962C8B-B14F-4D97-AF65-F5344CB8AC3E}">
        <p14:creationId xmlns:p14="http://schemas.microsoft.com/office/powerpoint/2010/main" val="280351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D6C58-48D5-0DAA-D7F8-9733290D4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FFA9EA-35F8-817B-C1BB-9AD3D0C21C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E5CFAF-1E8C-DA5D-543B-2234D7B1C86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17B953-C3C6-2FF5-56E8-ECCE20FB46B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Regression Metrics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1EE2DE4-2793-CEAA-FA16-5627590A2C04}"/>
              </a:ext>
            </a:extLst>
          </p:cNvPr>
          <p:cNvSpPr txBox="1"/>
          <p:nvPr/>
        </p:nvSpPr>
        <p:spPr>
          <a:xfrm>
            <a:off x="2799347" y="1226992"/>
            <a:ext cx="6208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MSE</a:t>
            </a:r>
            <a:r>
              <a:rPr lang="en-US" dirty="0"/>
              <a:t> Measures average squared error</a:t>
            </a:r>
          </a:p>
          <a:p>
            <a:r>
              <a:rPr lang="en-US" b="1" dirty="0"/>
              <a:t>RMSE</a:t>
            </a:r>
            <a:r>
              <a:rPr lang="en-US" dirty="0"/>
              <a:t> Square root of MSE (same unit as target)</a:t>
            </a:r>
          </a:p>
          <a:p>
            <a:r>
              <a:rPr lang="en-US" b="1" dirty="0"/>
              <a:t>MAE</a:t>
            </a:r>
            <a:r>
              <a:rPr lang="en-US" dirty="0"/>
              <a:t> Measures average absolute error</a:t>
            </a:r>
          </a:p>
          <a:p>
            <a:r>
              <a:rPr lang="en-US" b="1" dirty="0"/>
              <a:t>R-squared (R²) - Coefficient of Determination : </a:t>
            </a:r>
            <a:r>
              <a:rPr lang="en-US" dirty="0"/>
              <a:t>Measures goodness of fit (closer to 1 = better)</a:t>
            </a:r>
          </a:p>
        </p:txBody>
      </p:sp>
      <p:pic>
        <p:nvPicPr>
          <p:cNvPr id="14340" name="Picture 4" descr="11 Regression Metrics For ML &amp; Practical How To Guide">
            <a:extLst>
              <a:ext uri="{FF2B5EF4-FFF2-40B4-BE49-F238E27FC236}">
                <a16:creationId xmlns:a16="http://schemas.microsoft.com/office/drawing/2014/main" id="{553291B0-B351-EAF0-A517-5173E95C9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4"/>
          <a:stretch/>
        </p:blipFill>
        <p:spPr bwMode="auto">
          <a:xfrm>
            <a:off x="1538479" y="2576140"/>
            <a:ext cx="9148011" cy="387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4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4BD91-C8B1-9D18-3691-C765DA0EC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F29737-78E4-DC0A-41EB-9A734F99435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725BA0-709C-B12F-C70E-B9D126A08DB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2FE2D5-3A24-1F6C-61C2-7A5396EC40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Classification Metrics</a:t>
              </a:r>
              <a:endParaRPr lang="en-US" sz="3500" b="1" kern="1200" dirty="0"/>
            </a:p>
          </p:txBody>
        </p:sp>
      </p:grpSp>
      <p:pic>
        <p:nvPicPr>
          <p:cNvPr id="11266" name="Picture 2" descr="Model performance metrics. Visual representation of the classification... |  Download Scientific Diagram">
            <a:extLst>
              <a:ext uri="{FF2B5EF4-FFF2-40B4-BE49-F238E27FC236}">
                <a16:creationId xmlns:a16="http://schemas.microsoft.com/office/drawing/2014/main" id="{D6137061-4876-9D30-8C6A-43666F32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69" y="2680535"/>
            <a:ext cx="8096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6BDD3-EE74-3734-4EC0-DE714DE03386}"/>
              </a:ext>
            </a:extLst>
          </p:cNvPr>
          <p:cNvSpPr txBox="1"/>
          <p:nvPr/>
        </p:nvSpPr>
        <p:spPr>
          <a:xfrm>
            <a:off x="2799347" y="1226992"/>
            <a:ext cx="6208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Accuracy</a:t>
            </a:r>
            <a:r>
              <a:rPr lang="en-US" dirty="0"/>
              <a:t> = (Correct Predictions / Total Predictions)</a:t>
            </a:r>
          </a:p>
          <a:p>
            <a:r>
              <a:rPr lang="en-US" b="1" dirty="0"/>
              <a:t>Precision</a:t>
            </a:r>
            <a:r>
              <a:rPr lang="en-US" dirty="0"/>
              <a:t> = (True Positives / (True Positives + False Positives))</a:t>
            </a:r>
          </a:p>
          <a:p>
            <a:r>
              <a:rPr lang="en-US" b="1" dirty="0"/>
              <a:t>Recall</a:t>
            </a:r>
            <a:r>
              <a:rPr lang="en-US" dirty="0"/>
              <a:t> = (True Positives / (True Positives + False Negatives))</a:t>
            </a:r>
          </a:p>
          <a:p>
            <a:r>
              <a:rPr lang="en-US" b="1" dirty="0"/>
              <a:t>F1-Score</a:t>
            </a:r>
            <a:r>
              <a:rPr lang="en-US" dirty="0"/>
              <a:t> = 2 × (Precision × Recall) / (Precision + Recall)</a:t>
            </a:r>
          </a:p>
        </p:txBody>
      </p:sp>
    </p:spTree>
    <p:extLst>
      <p:ext uri="{BB962C8B-B14F-4D97-AF65-F5344CB8AC3E}">
        <p14:creationId xmlns:p14="http://schemas.microsoft.com/office/powerpoint/2010/main" val="290048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68AEC-1A98-2F0A-4166-C73A56108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8C5EB3-139D-EA63-9FF6-1FC03EF8903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70F366-6207-7E3A-1058-4C6013A50E8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C3E2D-6780-D86E-CB5E-9B9EA192A890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ROC Curve &amp; AUC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120CA6-CD21-FEEF-92D4-B8A183B52971}"/>
              </a:ext>
            </a:extLst>
          </p:cNvPr>
          <p:cNvSpPr txBox="1"/>
          <p:nvPr/>
        </p:nvSpPr>
        <p:spPr>
          <a:xfrm>
            <a:off x="2799347" y="1226992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ROC Curve:</a:t>
            </a:r>
            <a:r>
              <a:rPr lang="en-US" dirty="0"/>
              <a:t> Trade-off between True Positive Rate (TPR) &amp; False Positive Rate (FPR)</a:t>
            </a:r>
          </a:p>
          <a:p>
            <a:r>
              <a:rPr lang="en-US" b="1" dirty="0"/>
              <a:t>AUC (Area Under Curve):</a:t>
            </a:r>
            <a:r>
              <a:rPr lang="en-US" dirty="0"/>
              <a:t> Higher AUC = Better model</a:t>
            </a:r>
          </a:p>
        </p:txBody>
      </p:sp>
      <p:pic>
        <p:nvPicPr>
          <p:cNvPr id="12290" name="Picture 2" descr="A Gentle Introduction to ROC Curve and AUC in Machine Learning - Sefik  Ilkin Serengil">
            <a:extLst>
              <a:ext uri="{FF2B5EF4-FFF2-40B4-BE49-F238E27FC236}">
                <a16:creationId xmlns:a16="http://schemas.microsoft.com/office/drawing/2014/main" id="{68CE7FFB-59E5-2D34-3633-5473F23E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47" y="2299141"/>
            <a:ext cx="6208294" cy="39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B3785-3E02-E5D6-D1AA-037735311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C528D40-3877-B266-4AE8-933B178BCA5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E03192-D5F9-7450-6D73-6299D24F1B4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28A15-8B9C-0960-D900-6858BD08DC9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Applications of Machine Learning</a:t>
              </a:r>
              <a:endParaRPr lang="en-US" sz="3500" b="1" kern="1200" dirty="0"/>
            </a:p>
          </p:txBody>
        </p:sp>
      </p:grpSp>
      <p:pic>
        <p:nvPicPr>
          <p:cNvPr id="13317" name="Picture 5" descr="Unraveling Machine Learning and Deep Learning-Huawei Enterprise Support  Community">
            <a:extLst>
              <a:ext uri="{FF2B5EF4-FFF2-40B4-BE49-F238E27FC236}">
                <a16:creationId xmlns:a16="http://schemas.microsoft.com/office/drawing/2014/main" id="{74D87F7C-57CC-5353-7804-C4A09F04D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3" b="16443"/>
          <a:stretch/>
        </p:blipFill>
        <p:spPr bwMode="auto">
          <a:xfrm>
            <a:off x="1036962" y="2213810"/>
            <a:ext cx="10118075" cy="34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82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75D7-854E-7837-963E-D023815C9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E7AB9F-A353-ED77-7A56-4389748BFC2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CF8176-6293-FAED-900B-1DE382B4649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2469A6-3092-7D22-F805-B68781F8ED1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>
                  <a:ea typeface="Tahoma" panose="020B0604030504040204" pitchFamily="34" charset="0"/>
                  <a:cs typeface="Times New Roman" panose="02020603050405020304" pitchFamily="18" charset="0"/>
                </a:rPr>
                <a:t>Learning Outcome</a:t>
              </a:r>
              <a:endParaRPr lang="en-US" sz="3500" b="1" kern="12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0FB6DFE-B0EC-AED3-51F1-CC17919B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73AF-CF2E-9654-6E8F-175B32D6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253331"/>
            <a:ext cx="10562205" cy="11529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Definition: </a:t>
            </a:r>
            <a:r>
              <a:rPr lang="en-US" sz="1800" dirty="0"/>
              <a:t>Machine Learning (ML) is a subset of AI that enables computers to learn patterns from data and make predictions or decisions without explicit programming.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 Introduction to Machine Learning</a:t>
              </a:r>
              <a:endParaRPr lang="en-US" sz="3500" b="1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5F9D5F-23A6-AD3A-1487-53DBBCC2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91" y="2406316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Types of Machine Learning</a:t>
              </a:r>
            </a:p>
          </p:txBody>
        </p:sp>
      </p:grpSp>
      <p:pic>
        <p:nvPicPr>
          <p:cNvPr id="3074" name="Picture 2" descr="Understanding Machine Learning: A Beginner's Guide">
            <a:extLst>
              <a:ext uri="{FF2B5EF4-FFF2-40B4-BE49-F238E27FC236}">
                <a16:creationId xmlns:a16="http://schemas.microsoft.com/office/drawing/2014/main" id="{00C2A7F8-FB51-AB85-1FC3-6AFAE354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00" y="1134199"/>
            <a:ext cx="9976188" cy="52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E8E1-D756-F961-2B70-F2A13920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A8B9-79C0-4A13-2ACC-64EF2072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11460563" cy="12881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What is Supervised Learning?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Learning from labeled data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Examples: </a:t>
            </a:r>
            <a:r>
              <a:rPr lang="en-US" sz="1800" dirty="0"/>
              <a:t>Email spam detection, medical diagnosis</a:t>
            </a:r>
            <a:endParaRPr lang="en-US" sz="18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C6CD65-DCC9-687F-6020-A55F00F4BE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8394F-87CD-CFAF-DF9C-B543BAEB800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E94F6-B3CF-8D63-AF54-2C627635AB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Supervised Learning</a:t>
              </a:r>
              <a:endParaRPr lang="en-US" sz="3500" b="1" kern="1200" dirty="0"/>
            </a:p>
          </p:txBody>
        </p:sp>
      </p:grpSp>
      <p:pic>
        <p:nvPicPr>
          <p:cNvPr id="4101" name="Picture 5" descr="Understanding Semi-Supervised Learning: Bridging Labeled and Unlabeled Data">
            <a:extLst>
              <a:ext uri="{FF2B5EF4-FFF2-40B4-BE49-F238E27FC236}">
                <a16:creationId xmlns:a16="http://schemas.microsoft.com/office/drawing/2014/main" id="{7A6F0779-5693-60A8-EB39-EFE06297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2541491"/>
            <a:ext cx="9496926" cy="364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1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Supervised Learning Tasks</a:t>
              </a:r>
              <a:endParaRPr lang="en-US" sz="3500" b="1" kern="1200" dirty="0"/>
            </a:p>
          </p:txBody>
        </p:sp>
      </p:grpSp>
      <p:pic>
        <p:nvPicPr>
          <p:cNvPr id="5122" name="Picture 2" descr="Machine learning shop classification regression">
            <a:extLst>
              <a:ext uri="{FF2B5EF4-FFF2-40B4-BE49-F238E27FC236}">
                <a16:creationId xmlns:a16="http://schemas.microsoft.com/office/drawing/2014/main" id="{0BAF7C91-19F7-838C-4C1C-844C517F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44" y="1363496"/>
            <a:ext cx="7200299" cy="484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A6FD-0781-9FE0-452E-4D590BB6D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AC5C-F6C3-D783-8578-EF7293A4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9038205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Definition:</a:t>
            </a:r>
            <a:r>
              <a:rPr lang="en-US" sz="1800" dirty="0"/>
              <a:t> Model learns noise instead of pattern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Solution:</a:t>
            </a:r>
            <a:r>
              <a:rPr lang="en-US" sz="1800" dirty="0"/>
              <a:t> Regularization, cross-validation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1C058-EC5B-E9C3-7FA8-C96498CDFB2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E5C658-EB8B-8C70-868D-5F02C24CE57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97233A-5676-6F10-C021-FA9FDF0FEF1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Overfitting in Supervised Learning</a:t>
              </a:r>
              <a:endParaRPr lang="en-US" sz="3500" b="1" kern="1200" dirty="0"/>
            </a:p>
          </p:txBody>
        </p:sp>
      </p:grpSp>
      <p:pic>
        <p:nvPicPr>
          <p:cNvPr id="6146" name="Picture 2" descr="How to prepare data for machine learning and prevent model overfitting?">
            <a:extLst>
              <a:ext uri="{FF2B5EF4-FFF2-40B4-BE49-F238E27FC236}">
                <a16:creationId xmlns:a16="http://schemas.microsoft.com/office/drawing/2014/main" id="{7919372A-9CB2-2B8C-1284-BD1129BF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7" y="2227806"/>
            <a:ext cx="9753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3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12D8F-5273-A44C-2B1B-C7098E65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5E46-B163-CA77-3F1C-6C48FE51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557311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Bias:</a:t>
            </a:r>
            <a:r>
              <a:rPr lang="en-US" sz="2000" dirty="0"/>
              <a:t> Error due to overly simplistic models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Variance:</a:t>
            </a:r>
            <a:r>
              <a:rPr lang="en-US" sz="2000" dirty="0"/>
              <a:t> Error due to overly complex models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Trade-off:</a:t>
            </a:r>
            <a:r>
              <a:rPr lang="en-US" sz="2000" dirty="0"/>
              <a:t> Balancing both for optimal performance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BBCC2F-E655-212A-474B-AB8B5A57F75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234A34-BD9F-CC2F-A324-760B978CA0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02693-2DAC-E3E5-B586-C9822156713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dirty="0">
                  <a:latin typeface="+mn-lt"/>
                  <a:ea typeface="Tahoma" panose="020B0604030504040204" pitchFamily="34" charset="0"/>
                  <a:cs typeface="Times New Roman" panose="02020603050405020304" pitchFamily="18" charset="0"/>
                </a:rPr>
                <a:t>Bias-Variance Trade-off</a:t>
              </a:r>
              <a:endParaRPr lang="en-US" sz="3500" b="1" kern="1200" dirty="0"/>
            </a:p>
          </p:txBody>
        </p:sp>
      </p:grpSp>
      <p:pic>
        <p:nvPicPr>
          <p:cNvPr id="7172" name="Picture 4" descr="Bias and Variance in Machine Learning - GeeksforGeeks">
            <a:extLst>
              <a:ext uri="{FF2B5EF4-FFF2-40B4-BE49-F238E27FC236}">
                <a16:creationId xmlns:a16="http://schemas.microsoft.com/office/drawing/2014/main" id="{0F3CE6EE-8EE4-5141-8F66-BBD493E2F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68" y="1413176"/>
            <a:ext cx="6527132" cy="43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55170-6167-4D8A-BED7-A6F8F026D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985" y="3207392"/>
            <a:ext cx="3400488" cy="28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11C4-2A4E-C8BE-DBAC-E75233E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9019-8A58-853B-CDE8-EB015BE8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0" y="1253331"/>
            <a:ext cx="6772645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/>
              <a:t>What is Unsupervised Learning?</a:t>
            </a:r>
            <a:endParaRPr lang="en-US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	Learning from unlabeled data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Examples: </a:t>
            </a:r>
            <a:r>
              <a:rPr lang="en-US" sz="1800" dirty="0"/>
              <a:t>Customer segmentation, anomaly detection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B06F8-F410-5BF1-D606-A318FBC4BD3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D9AB58-5EEA-0DFB-2DE1-6398E68A50F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8C4CE3-BB67-0843-D720-6DE990AEE3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/>
                <a:t>Unsupervised Learning</a:t>
              </a:r>
              <a:endParaRPr lang="en-US" sz="3500" b="1" kern="1200" dirty="0"/>
            </a:p>
          </p:txBody>
        </p:sp>
      </p:grpSp>
      <p:pic>
        <p:nvPicPr>
          <p:cNvPr id="8196" name="Picture 4" descr="Unsupervised Learning: Easy explanation of ML concepts">
            <a:extLst>
              <a:ext uri="{FF2B5EF4-FFF2-40B4-BE49-F238E27FC236}">
                <a16:creationId xmlns:a16="http://schemas.microsoft.com/office/drawing/2014/main" id="{5DE4A360-2BFD-8262-B6DF-07A7EAF8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72" y="2817524"/>
            <a:ext cx="6236618" cy="348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9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5258-CFF3-A4B0-30FE-93FC72A6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DAA514-AF51-F3B5-E47A-C649310A88DD}"/>
              </a:ext>
            </a:extLst>
          </p:cNvPr>
          <p:cNvGrpSpPr/>
          <p:nvPr/>
        </p:nvGrpSpPr>
        <p:grpSpPr>
          <a:xfrm>
            <a:off x="2270743" y="307454"/>
            <a:ext cx="8023502" cy="666323"/>
            <a:chOff x="19085" y="671"/>
            <a:chExt cx="8345982" cy="11168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94A6F8-60ED-D8E1-A477-9C47CE27F4EF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1E34EA-C4D9-723E-B6D1-9926E4929F4E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Unsupervised Learning Tasks</a:t>
              </a:r>
              <a:endParaRPr lang="en-US" sz="2800" b="1" kern="12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61820-AF77-920C-27CA-C4F79E1B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98" y="1853614"/>
            <a:ext cx="10357804" cy="38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7265E-FD28-4336-B568-516DCDC83ED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bb00f955-0ff1-43a7-8278-f67a2e627f2a"/>
    <ds:schemaRef ds:uri="http://purl.org/dc/terms/"/>
    <ds:schemaRef ds:uri="http://purl.org/dc/elements/1.1/"/>
    <ds:schemaRef ds:uri="http://schemas.openxmlformats.org/package/2006/metadata/core-properties"/>
    <ds:schemaRef ds:uri="28e6510d-4ecc-4cf3-a81e-2b626c7e9010"/>
  </ds:schemaRefs>
</ds:datastoreItem>
</file>

<file path=customXml/itemProps2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298</Words>
  <Application>Microsoft Office PowerPoint</Application>
  <PresentationFormat>Widescreen</PresentationFormat>
  <Paragraphs>60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Tahoma</vt:lpstr>
      <vt:lpstr>Trebuchet MS</vt:lpstr>
      <vt:lpstr>Office Theme</vt:lpstr>
      <vt:lpstr>Custom Design</vt:lpstr>
      <vt:lpstr>Introduction to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632</cp:revision>
  <cp:lastPrinted>2022-10-29T03:23:37Z</cp:lastPrinted>
  <dcterms:created xsi:type="dcterms:W3CDTF">2022-10-17T03:42:06Z</dcterms:created>
  <dcterms:modified xsi:type="dcterms:W3CDTF">2025-02-27T12:39:26Z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