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</p:sldMasterIdLst>
  <p:notesMasterIdLst>
    <p:notesMasterId r:id="rId23"/>
  </p:notesMasterIdLst>
  <p:sldIdLst>
    <p:sldId id="11712" r:id="rId6"/>
    <p:sldId id="11711" r:id="rId7"/>
    <p:sldId id="11694" r:id="rId8"/>
    <p:sldId id="11723" r:id="rId9"/>
    <p:sldId id="11696" r:id="rId10"/>
    <p:sldId id="11697" r:id="rId11"/>
    <p:sldId id="11698" r:id="rId12"/>
    <p:sldId id="11699" r:id="rId13"/>
    <p:sldId id="11713" r:id="rId14"/>
    <p:sldId id="11704" r:id="rId15"/>
    <p:sldId id="11716" r:id="rId16"/>
    <p:sldId id="11720" r:id="rId17"/>
    <p:sldId id="11717" r:id="rId18"/>
    <p:sldId id="11718" r:id="rId19"/>
    <p:sldId id="11719" r:id="rId20"/>
    <p:sldId id="11722" r:id="rId21"/>
    <p:sldId id="1164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sh Kumar" initials="HK" lastIdx="2" clrIdx="0">
    <p:extLst>
      <p:ext uri="{19B8F6BF-5375-455C-9EA6-DF929625EA0E}">
        <p15:presenceInfo xmlns:p15="http://schemas.microsoft.com/office/powerpoint/2012/main" userId="S-1-5-21-1417001333-725345543-1177238915-3099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96F"/>
    <a:srgbClr val="000000"/>
    <a:srgbClr val="37BCD2"/>
    <a:srgbClr val="22BDED"/>
    <a:srgbClr val="3EBBBC"/>
    <a:srgbClr val="49B974"/>
    <a:srgbClr val="20BDEE"/>
    <a:srgbClr val="00920E"/>
    <a:srgbClr val="CCF484"/>
    <a:srgbClr val="F3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92D84-B853-4E80-B682-873B394BA812}" v="8" dt="2025-03-12T10:05:47.7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86199" autoAdjust="0"/>
  </p:normalViewPr>
  <p:slideViewPr>
    <p:cSldViewPr snapToGrid="0">
      <p:cViewPr varScale="1">
        <p:scale>
          <a:sx n="60" d="100"/>
          <a:sy n="60" d="100"/>
        </p:scale>
        <p:origin x="7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146"/>
    </p:cViewPr>
  </p:sorterViewPr>
  <p:notesViewPr>
    <p:cSldViewPr snapToGrid="0">
      <p:cViewPr varScale="1">
        <p:scale>
          <a:sx n="62" d="100"/>
          <a:sy n="62" d="100"/>
        </p:scale>
        <p:origin x="322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HA NANDHINI S" userId="15cdf0b0-2e93-4f62-97e7-b1410a443814" providerId="ADAL" clId="{1E5A8F0A-BD5C-4386-A01A-4DF934FB2FE5}"/>
    <pc:docChg chg="undo redo custSel addSld delSld modSld sldOrd">
      <pc:chgData name="USHA NANDHINI S" userId="15cdf0b0-2e93-4f62-97e7-b1410a443814" providerId="ADAL" clId="{1E5A8F0A-BD5C-4386-A01A-4DF934FB2FE5}" dt="2025-02-27T12:39:15.941" v="687" actId="47"/>
      <pc:docMkLst>
        <pc:docMk/>
      </pc:docMkLst>
      <pc:sldChg chg="modSp del mod">
        <pc:chgData name="USHA NANDHINI S" userId="15cdf0b0-2e93-4f62-97e7-b1410a443814" providerId="ADAL" clId="{1E5A8F0A-BD5C-4386-A01A-4DF934FB2FE5}" dt="2025-02-27T03:07:50.653" v="23" actId="47"/>
        <pc:sldMkLst>
          <pc:docMk/>
          <pc:sldMk cId="2111651506" sldId="11553"/>
        </pc:sldMkLst>
      </pc:sldChg>
      <pc:sldChg chg="del">
        <pc:chgData name="USHA NANDHINI S" userId="15cdf0b0-2e93-4f62-97e7-b1410a443814" providerId="ADAL" clId="{1E5A8F0A-BD5C-4386-A01A-4DF934FB2FE5}" dt="2025-02-27T03:09:39.593" v="73" actId="47"/>
        <pc:sldMkLst>
          <pc:docMk/>
          <pc:sldMk cId="3229472173" sldId="11651"/>
        </pc:sldMkLst>
      </pc:sldChg>
      <pc:sldChg chg="del">
        <pc:chgData name="USHA NANDHINI S" userId="15cdf0b0-2e93-4f62-97e7-b1410a443814" providerId="ADAL" clId="{1E5A8F0A-BD5C-4386-A01A-4DF934FB2FE5}" dt="2025-02-27T04:01:55.911" v="339" actId="47"/>
        <pc:sldMkLst>
          <pc:docMk/>
          <pc:sldMk cId="604039482" sldId="11674"/>
        </pc:sldMkLst>
      </pc:sldChg>
      <pc:sldChg chg="addSp delSp modSp mod modNotesTx">
        <pc:chgData name="USHA NANDHINI S" userId="15cdf0b0-2e93-4f62-97e7-b1410a443814" providerId="ADAL" clId="{1E5A8F0A-BD5C-4386-A01A-4DF934FB2FE5}" dt="2025-02-27T04:14:52.431" v="564" actId="20577"/>
        <pc:sldMkLst>
          <pc:docMk/>
          <pc:sldMk cId="3467308006" sldId="11694"/>
        </pc:sldMkLst>
        <pc:spChg chg="mod">
          <ac:chgData name="USHA NANDHINI S" userId="15cdf0b0-2e93-4f62-97e7-b1410a443814" providerId="ADAL" clId="{1E5A8F0A-BD5C-4386-A01A-4DF934FB2FE5}" dt="2025-02-27T03:17:04.050" v="118"/>
          <ac:spMkLst>
            <pc:docMk/>
            <pc:sldMk cId="3467308006" sldId="11694"/>
            <ac:spMk id="10" creationId="{2178BB46-BA54-FAFA-F3CA-3C7D47D9708D}"/>
          </ac:spMkLst>
        </pc:spChg>
        <pc:picChg chg="add mod">
          <ac:chgData name="USHA NANDHINI S" userId="15cdf0b0-2e93-4f62-97e7-b1410a443814" providerId="ADAL" clId="{1E5A8F0A-BD5C-4386-A01A-4DF934FB2FE5}" dt="2025-02-27T03:20:15.353" v="140" actId="1076"/>
          <ac:picMkLst>
            <pc:docMk/>
            <pc:sldMk cId="3467308006" sldId="11694"/>
            <ac:picMk id="3074" creationId="{00C2A7F8-FB51-AB85-1FC3-6AFAE354CB07}"/>
          </ac:picMkLst>
        </pc:picChg>
      </pc:sldChg>
      <pc:sldChg chg="del">
        <pc:chgData name="USHA NANDHINI S" userId="15cdf0b0-2e93-4f62-97e7-b1410a443814" providerId="ADAL" clId="{1E5A8F0A-BD5C-4386-A01A-4DF934FB2FE5}" dt="2025-02-27T04:01:56.181" v="341" actId="47"/>
        <pc:sldMkLst>
          <pc:docMk/>
          <pc:sldMk cId="1610486155" sldId="11695"/>
        </pc:sldMkLst>
      </pc:sldChg>
      <pc:sldChg chg="addSp delSp modSp mod modNotesTx">
        <pc:chgData name="USHA NANDHINI S" userId="15cdf0b0-2e93-4f62-97e7-b1410a443814" providerId="ADAL" clId="{1E5A8F0A-BD5C-4386-A01A-4DF934FB2FE5}" dt="2025-02-27T04:14:49.111" v="563" actId="20577"/>
        <pc:sldMkLst>
          <pc:docMk/>
          <pc:sldMk cId="1311196739" sldId="11696"/>
        </pc:sldMkLst>
        <pc:spChg chg="mod">
          <ac:chgData name="USHA NANDHINI S" userId="15cdf0b0-2e93-4f62-97e7-b1410a443814" providerId="ADAL" clId="{1E5A8F0A-BD5C-4386-A01A-4DF934FB2FE5}" dt="2025-02-27T03:32:53.122" v="175" actId="14100"/>
          <ac:spMkLst>
            <pc:docMk/>
            <pc:sldMk cId="1311196739" sldId="11696"/>
            <ac:spMk id="3" creationId="{A856A8B9-79C0-4A13-2ACC-64EF2072748F}"/>
          </ac:spMkLst>
        </pc:spChg>
        <pc:spChg chg="mod">
          <ac:chgData name="USHA NANDHINI S" userId="15cdf0b0-2e93-4f62-97e7-b1410a443814" providerId="ADAL" clId="{1E5A8F0A-BD5C-4386-A01A-4DF934FB2FE5}" dt="2025-02-27T03:21:41.535" v="145"/>
          <ac:spMkLst>
            <pc:docMk/>
            <pc:sldMk cId="1311196739" sldId="11696"/>
            <ac:spMk id="10" creationId="{411E94F6-B3CF-8D63-AF54-2C627635ABE2}"/>
          </ac:spMkLst>
        </pc:spChg>
        <pc:picChg chg="add mod">
          <ac:chgData name="USHA NANDHINI S" userId="15cdf0b0-2e93-4f62-97e7-b1410a443814" providerId="ADAL" clId="{1E5A8F0A-BD5C-4386-A01A-4DF934FB2FE5}" dt="2025-02-27T03:33:02.232" v="178" actId="1076"/>
          <ac:picMkLst>
            <pc:docMk/>
            <pc:sldMk cId="1311196739" sldId="11696"/>
            <ac:picMk id="4101" creationId="{7A6F0779-5693-60A8-EB39-EFE06297BF05}"/>
          </ac:picMkLst>
        </pc:picChg>
      </pc:sldChg>
      <pc:sldChg chg="addSp delSp modSp mod modNotesTx">
        <pc:chgData name="USHA NANDHINI S" userId="15cdf0b0-2e93-4f62-97e7-b1410a443814" providerId="ADAL" clId="{1E5A8F0A-BD5C-4386-A01A-4DF934FB2FE5}" dt="2025-02-27T04:14:55.381" v="565" actId="20577"/>
        <pc:sldMkLst>
          <pc:docMk/>
          <pc:sldMk cId="1832206525" sldId="11697"/>
        </pc:sldMkLst>
        <pc:spChg chg="mod">
          <ac:chgData name="USHA NANDHINI S" userId="15cdf0b0-2e93-4f62-97e7-b1410a443814" providerId="ADAL" clId="{1E5A8F0A-BD5C-4386-A01A-4DF934FB2FE5}" dt="2025-02-27T03:33:25.402" v="183"/>
          <ac:spMkLst>
            <pc:docMk/>
            <pc:sldMk cId="1832206525" sldId="11697"/>
            <ac:spMk id="10" creationId="{A1AD1E8D-6F08-83A1-899C-4B833562DE59}"/>
          </ac:spMkLst>
        </pc:spChg>
        <pc:picChg chg="add mod">
          <ac:chgData name="USHA NANDHINI S" userId="15cdf0b0-2e93-4f62-97e7-b1410a443814" providerId="ADAL" clId="{1E5A8F0A-BD5C-4386-A01A-4DF934FB2FE5}" dt="2025-02-27T03:35:17.482" v="194" actId="1076"/>
          <ac:picMkLst>
            <pc:docMk/>
            <pc:sldMk cId="1832206525" sldId="11697"/>
            <ac:picMk id="5122" creationId="{0BAF7C91-19F7-838C-4C1C-844C517F60CE}"/>
          </ac:picMkLst>
        </pc:picChg>
      </pc:sldChg>
      <pc:sldChg chg="addSp delSp modSp mod modNotesTx">
        <pc:chgData name="USHA NANDHINI S" userId="15cdf0b0-2e93-4f62-97e7-b1410a443814" providerId="ADAL" clId="{1E5A8F0A-BD5C-4386-A01A-4DF934FB2FE5}" dt="2025-02-27T03:39:27.252" v="220" actId="1076"/>
        <pc:sldMkLst>
          <pc:docMk/>
          <pc:sldMk cId="1650833026" sldId="11698"/>
        </pc:sldMkLst>
        <pc:spChg chg="mod">
          <ac:chgData name="USHA NANDHINI S" userId="15cdf0b0-2e93-4f62-97e7-b1410a443814" providerId="ADAL" clId="{1E5A8F0A-BD5C-4386-A01A-4DF934FB2FE5}" dt="2025-02-27T03:39:20.772" v="218" actId="113"/>
          <ac:spMkLst>
            <pc:docMk/>
            <pc:sldMk cId="1650833026" sldId="11698"/>
            <ac:spMk id="3" creationId="{E3F8AC5C-F6C3-D783-8578-EF7293A45093}"/>
          </ac:spMkLst>
        </pc:spChg>
        <pc:spChg chg="mod">
          <ac:chgData name="USHA NANDHINI S" userId="15cdf0b0-2e93-4f62-97e7-b1410a443814" providerId="ADAL" clId="{1E5A8F0A-BD5C-4386-A01A-4DF934FB2FE5}" dt="2025-02-27T03:35:40.667" v="199"/>
          <ac:spMkLst>
            <pc:docMk/>
            <pc:sldMk cId="1650833026" sldId="11698"/>
            <ac:spMk id="10" creationId="{1997233A-5676-6F10-C021-FA9FDF0FEF15}"/>
          </ac:spMkLst>
        </pc:spChg>
        <pc:picChg chg="add del mod">
          <ac:chgData name="USHA NANDHINI S" userId="15cdf0b0-2e93-4f62-97e7-b1410a443814" providerId="ADAL" clId="{1E5A8F0A-BD5C-4386-A01A-4DF934FB2FE5}" dt="2025-02-27T03:39:27.252" v="220" actId="1076"/>
          <ac:picMkLst>
            <pc:docMk/>
            <pc:sldMk cId="1650833026" sldId="11698"/>
            <ac:picMk id="6146" creationId="{7919372A-9CB2-2B8C-1284-BD1129BFA81C}"/>
          </ac:picMkLst>
        </pc:picChg>
      </pc:sldChg>
      <pc:sldChg chg="addSp delSp modSp mod modNotesTx">
        <pc:chgData name="USHA NANDHINI S" userId="15cdf0b0-2e93-4f62-97e7-b1410a443814" providerId="ADAL" clId="{1E5A8F0A-BD5C-4386-A01A-4DF934FB2FE5}" dt="2025-02-27T04:15:08.351" v="568" actId="20577"/>
        <pc:sldMkLst>
          <pc:docMk/>
          <pc:sldMk cId="136954004" sldId="11699"/>
        </pc:sldMkLst>
        <pc:spChg chg="mod">
          <ac:chgData name="USHA NANDHINI S" userId="15cdf0b0-2e93-4f62-97e7-b1410a443814" providerId="ADAL" clId="{1E5A8F0A-BD5C-4386-A01A-4DF934FB2FE5}" dt="2025-02-27T03:46:02.542" v="247" actId="255"/>
          <ac:spMkLst>
            <pc:docMk/>
            <pc:sldMk cId="136954004" sldId="11699"/>
            <ac:spMk id="3" creationId="{36675E46-B163-CA77-3F1C-6C48FE51E238}"/>
          </ac:spMkLst>
        </pc:spChg>
        <pc:spChg chg="mod">
          <ac:chgData name="USHA NANDHINI S" userId="15cdf0b0-2e93-4f62-97e7-b1410a443814" providerId="ADAL" clId="{1E5A8F0A-BD5C-4386-A01A-4DF934FB2FE5}" dt="2025-02-27T03:40:29.951" v="225"/>
          <ac:spMkLst>
            <pc:docMk/>
            <pc:sldMk cId="136954004" sldId="11699"/>
            <ac:spMk id="10" creationId="{DEF02693-2DAC-E3E5-B586-C98221567132}"/>
          </ac:spMkLst>
        </pc:spChg>
        <pc:picChg chg="add mod">
          <ac:chgData name="USHA NANDHINI S" userId="15cdf0b0-2e93-4f62-97e7-b1410a443814" providerId="ADAL" clId="{1E5A8F0A-BD5C-4386-A01A-4DF934FB2FE5}" dt="2025-02-27T03:46:32.542" v="251" actId="1076"/>
          <ac:picMkLst>
            <pc:docMk/>
            <pc:sldMk cId="136954004" sldId="11699"/>
            <ac:picMk id="5" creationId="{CCD55170-6167-4D8A-BED7-A6F8F026DAC9}"/>
          </ac:picMkLst>
        </pc:picChg>
        <pc:picChg chg="add mod">
          <ac:chgData name="USHA NANDHINI S" userId="15cdf0b0-2e93-4f62-97e7-b1410a443814" providerId="ADAL" clId="{1E5A8F0A-BD5C-4386-A01A-4DF934FB2FE5}" dt="2025-02-27T03:46:08.092" v="248" actId="1076"/>
          <ac:picMkLst>
            <pc:docMk/>
            <pc:sldMk cId="136954004" sldId="11699"/>
            <ac:picMk id="7172" creationId="{0F3CE6EE-8EE4-5141-8F66-BBD493E2F419}"/>
          </ac:picMkLst>
        </pc:picChg>
      </pc:sldChg>
      <pc:sldChg chg="del ord modNotesTx">
        <pc:chgData name="USHA NANDHINI S" userId="15cdf0b0-2e93-4f62-97e7-b1410a443814" providerId="ADAL" clId="{1E5A8F0A-BD5C-4386-A01A-4DF934FB2FE5}" dt="2025-02-27T04:29:52.743" v="570" actId="47"/>
        <pc:sldMkLst>
          <pc:docMk/>
          <pc:sldMk cId="3103948613" sldId="11700"/>
        </pc:sldMkLst>
      </pc:sldChg>
      <pc:sldChg chg="del">
        <pc:chgData name="USHA NANDHINI S" userId="15cdf0b0-2e93-4f62-97e7-b1410a443814" providerId="ADAL" clId="{1E5A8F0A-BD5C-4386-A01A-4DF934FB2FE5}" dt="2025-02-27T04:01:58.591" v="349" actId="47"/>
        <pc:sldMkLst>
          <pc:docMk/>
          <pc:sldMk cId="3335810370" sldId="11701"/>
        </pc:sldMkLst>
      </pc:sldChg>
      <pc:sldChg chg="del">
        <pc:chgData name="USHA NANDHINI S" userId="15cdf0b0-2e93-4f62-97e7-b1410a443814" providerId="ADAL" clId="{1E5A8F0A-BD5C-4386-A01A-4DF934FB2FE5}" dt="2025-02-27T04:01:58.911" v="351" actId="47"/>
        <pc:sldMkLst>
          <pc:docMk/>
          <pc:sldMk cId="2463933130" sldId="11702"/>
        </pc:sldMkLst>
      </pc:sldChg>
      <pc:sldChg chg="del">
        <pc:chgData name="USHA NANDHINI S" userId="15cdf0b0-2e93-4f62-97e7-b1410a443814" providerId="ADAL" clId="{1E5A8F0A-BD5C-4386-A01A-4DF934FB2FE5}" dt="2025-02-27T04:01:59.242" v="353" actId="47"/>
        <pc:sldMkLst>
          <pc:docMk/>
          <pc:sldMk cId="1578428046" sldId="11703"/>
        </pc:sldMkLst>
      </pc:sldChg>
      <pc:sldChg chg="addSp delSp modSp mod modNotesTx">
        <pc:chgData name="USHA NANDHINI S" userId="15cdf0b0-2e93-4f62-97e7-b1410a443814" providerId="ADAL" clId="{1E5A8F0A-BD5C-4386-A01A-4DF934FB2FE5}" dt="2025-02-27T03:58:23.001" v="316" actId="20577"/>
        <pc:sldMkLst>
          <pc:docMk/>
          <pc:sldMk cId="3789876813" sldId="11704"/>
        </pc:sldMkLst>
        <pc:spChg chg="mod">
          <ac:chgData name="USHA NANDHINI S" userId="15cdf0b0-2e93-4f62-97e7-b1410a443814" providerId="ADAL" clId="{1E5A8F0A-BD5C-4386-A01A-4DF934FB2FE5}" dt="2025-02-27T03:53:30.792" v="295"/>
          <ac:spMkLst>
            <pc:docMk/>
            <pc:sldMk cId="3789876813" sldId="11704"/>
            <ac:spMk id="10" creationId="{CF1E34EA-C4D9-723E-B6D1-9926E4929F4E}"/>
          </ac:spMkLst>
        </pc:spChg>
        <pc:picChg chg="add mod">
          <ac:chgData name="USHA NANDHINI S" userId="15cdf0b0-2e93-4f62-97e7-b1410a443814" providerId="ADAL" clId="{1E5A8F0A-BD5C-4386-A01A-4DF934FB2FE5}" dt="2025-02-27T03:58:04.581" v="310" actId="1076"/>
          <ac:picMkLst>
            <pc:docMk/>
            <pc:sldMk cId="3789876813" sldId="11704"/>
            <ac:picMk id="12" creationId="{4B061820-AF77-920C-27CA-C4F79E1B2049}"/>
          </ac:picMkLst>
        </pc:picChg>
      </pc:sldChg>
      <pc:sldChg chg="del">
        <pc:chgData name="USHA NANDHINI S" userId="15cdf0b0-2e93-4f62-97e7-b1410a443814" providerId="ADAL" clId="{1E5A8F0A-BD5C-4386-A01A-4DF934FB2FE5}" dt="2025-02-27T04:01:57.781" v="344" actId="47"/>
        <pc:sldMkLst>
          <pc:docMk/>
          <pc:sldMk cId="3883867507" sldId="11705"/>
        </pc:sldMkLst>
      </pc:sldChg>
      <pc:sldChg chg="del">
        <pc:chgData name="USHA NANDHINI S" userId="15cdf0b0-2e93-4f62-97e7-b1410a443814" providerId="ADAL" clId="{1E5A8F0A-BD5C-4386-A01A-4DF934FB2FE5}" dt="2025-02-27T04:01:59.551" v="355" actId="47"/>
        <pc:sldMkLst>
          <pc:docMk/>
          <pc:sldMk cId="2464230437" sldId="11706"/>
        </pc:sldMkLst>
      </pc:sldChg>
      <pc:sldChg chg="del">
        <pc:chgData name="USHA NANDHINI S" userId="15cdf0b0-2e93-4f62-97e7-b1410a443814" providerId="ADAL" clId="{1E5A8F0A-BD5C-4386-A01A-4DF934FB2FE5}" dt="2025-02-27T04:01:59.901" v="357" actId="47"/>
        <pc:sldMkLst>
          <pc:docMk/>
          <pc:sldMk cId="176466236" sldId="11707"/>
        </pc:sldMkLst>
      </pc:sldChg>
      <pc:sldChg chg="delSp del mod">
        <pc:chgData name="USHA NANDHINI S" userId="15cdf0b0-2e93-4f62-97e7-b1410a443814" providerId="ADAL" clId="{1E5A8F0A-BD5C-4386-A01A-4DF934FB2FE5}" dt="2025-02-27T03:46:52.991" v="252" actId="47"/>
        <pc:sldMkLst>
          <pc:docMk/>
          <pc:sldMk cId="243666270" sldId="11708"/>
        </pc:sldMkLst>
      </pc:sldChg>
      <pc:sldChg chg="del">
        <pc:chgData name="USHA NANDHINI S" userId="15cdf0b0-2e93-4f62-97e7-b1410a443814" providerId="ADAL" clId="{1E5A8F0A-BD5C-4386-A01A-4DF934FB2FE5}" dt="2025-02-27T03:46:54.682" v="253" actId="47"/>
        <pc:sldMkLst>
          <pc:docMk/>
          <pc:sldMk cId="4226410835" sldId="11709"/>
        </pc:sldMkLst>
      </pc:sldChg>
      <pc:sldChg chg="del ord modNotesTx">
        <pc:chgData name="USHA NANDHINI S" userId="15cdf0b0-2e93-4f62-97e7-b1410a443814" providerId="ADAL" clId="{1E5A8F0A-BD5C-4386-A01A-4DF934FB2FE5}" dt="2025-02-27T04:29:56.027" v="571" actId="47"/>
        <pc:sldMkLst>
          <pc:docMk/>
          <pc:sldMk cId="2178920566" sldId="11710"/>
        </pc:sldMkLst>
      </pc:sldChg>
      <pc:sldChg chg="addSp delSp modSp mod modNotesTx">
        <pc:chgData name="USHA NANDHINI S" userId="15cdf0b0-2e93-4f62-97e7-b1410a443814" providerId="ADAL" clId="{1E5A8F0A-BD5C-4386-A01A-4DF934FB2FE5}" dt="2025-02-27T04:14:43.530" v="562" actId="20577"/>
        <pc:sldMkLst>
          <pc:docMk/>
          <pc:sldMk cId="2178508148" sldId="11711"/>
        </pc:sldMkLst>
        <pc:spChg chg="mod">
          <ac:chgData name="USHA NANDHINI S" userId="15cdf0b0-2e93-4f62-97e7-b1410a443814" providerId="ADAL" clId="{1E5A8F0A-BD5C-4386-A01A-4DF934FB2FE5}" dt="2025-02-27T03:18:40.852" v="128" actId="14100"/>
          <ac:spMkLst>
            <pc:docMk/>
            <pc:sldMk cId="2178508148" sldId="11711"/>
            <ac:spMk id="3" creationId="{E44C73AF-CF2E-9654-6E8F-175B32D66131}"/>
          </ac:spMkLst>
        </pc:spChg>
        <pc:spChg chg="mod">
          <ac:chgData name="USHA NANDHINI S" userId="15cdf0b0-2e93-4f62-97e7-b1410a443814" providerId="ADAL" clId="{1E5A8F0A-BD5C-4386-A01A-4DF934FB2FE5}" dt="2025-02-27T03:10:06.986" v="78"/>
          <ac:spMkLst>
            <pc:docMk/>
            <pc:sldMk cId="2178508148" sldId="11711"/>
            <ac:spMk id="10" creationId="{B7648E76-71FC-9BC1-24FD-06EBECEBD86F}"/>
          </ac:spMkLst>
        </pc:spChg>
        <pc:picChg chg="add mod">
          <ac:chgData name="USHA NANDHINI S" userId="15cdf0b0-2e93-4f62-97e7-b1410a443814" providerId="ADAL" clId="{1E5A8F0A-BD5C-4386-A01A-4DF934FB2FE5}" dt="2025-02-27T03:18:43.182" v="129" actId="1076"/>
          <ac:picMkLst>
            <pc:docMk/>
            <pc:sldMk cId="2178508148" sldId="11711"/>
            <ac:picMk id="4" creationId="{EE5F9D5F-23A6-AD3A-1487-53DBBCC292B6}"/>
          </ac:picMkLst>
        </pc:picChg>
      </pc:sldChg>
      <pc:sldChg chg="addSp modSp mod">
        <pc:chgData name="USHA NANDHINI S" userId="15cdf0b0-2e93-4f62-97e7-b1410a443814" providerId="ADAL" clId="{1E5A8F0A-BD5C-4386-A01A-4DF934FB2FE5}" dt="2025-02-27T03:09:22.834" v="72" actId="20577"/>
        <pc:sldMkLst>
          <pc:docMk/>
          <pc:sldMk cId="188149926" sldId="11712"/>
        </pc:sldMkLst>
        <pc:spChg chg="mod">
          <ac:chgData name="USHA NANDHINI S" userId="15cdf0b0-2e93-4f62-97e7-b1410a443814" providerId="ADAL" clId="{1E5A8F0A-BD5C-4386-A01A-4DF934FB2FE5}" dt="2025-02-27T03:08:06.046" v="30" actId="20577"/>
          <ac:spMkLst>
            <pc:docMk/>
            <pc:sldMk cId="188149926" sldId="11712"/>
            <ac:spMk id="2" creationId="{B6811F9D-F98A-498D-9206-A23A10633FEF}"/>
          </ac:spMkLst>
        </pc:spChg>
        <pc:spChg chg="mod">
          <ac:chgData name="USHA NANDHINI S" userId="15cdf0b0-2e93-4f62-97e7-b1410a443814" providerId="ADAL" clId="{1E5A8F0A-BD5C-4386-A01A-4DF934FB2FE5}" dt="2025-02-27T03:09:22.834" v="72" actId="20577"/>
          <ac:spMkLst>
            <pc:docMk/>
            <pc:sldMk cId="188149926" sldId="11712"/>
            <ac:spMk id="3" creationId="{5ACDEA72-1592-487D-849B-3BEFF49F0D6F}"/>
          </ac:spMkLst>
        </pc:spChg>
      </pc:sldChg>
      <pc:sldChg chg="addSp delSp modSp mod modNotesTx">
        <pc:chgData name="USHA NANDHINI S" userId="15cdf0b0-2e93-4f62-97e7-b1410a443814" providerId="ADAL" clId="{1E5A8F0A-BD5C-4386-A01A-4DF934FB2FE5}" dt="2025-02-27T04:31:14.889" v="573" actId="1076"/>
        <pc:sldMkLst>
          <pc:docMk/>
          <pc:sldMk cId="4180396810" sldId="11713"/>
        </pc:sldMkLst>
        <pc:spChg chg="mod">
          <ac:chgData name="USHA NANDHINI S" userId="15cdf0b0-2e93-4f62-97e7-b1410a443814" providerId="ADAL" clId="{1E5A8F0A-BD5C-4386-A01A-4DF934FB2FE5}" dt="2025-02-27T03:48:38.457" v="284" actId="20577"/>
          <ac:spMkLst>
            <pc:docMk/>
            <pc:sldMk cId="4180396810" sldId="11713"/>
            <ac:spMk id="3" creationId="{680E9019-8A58-853B-CDE8-EB015BE8844D}"/>
          </ac:spMkLst>
        </pc:spChg>
        <pc:spChg chg="mod">
          <ac:chgData name="USHA NANDHINI S" userId="15cdf0b0-2e93-4f62-97e7-b1410a443814" providerId="ADAL" clId="{1E5A8F0A-BD5C-4386-A01A-4DF934FB2FE5}" dt="2025-02-27T03:48:26.182" v="280" actId="6549"/>
          <ac:spMkLst>
            <pc:docMk/>
            <pc:sldMk cId="4180396810" sldId="11713"/>
            <ac:spMk id="10" creationId="{568C4CE3-BB67-0843-D720-6DE990AEE3F9}"/>
          </ac:spMkLst>
        </pc:spChg>
        <pc:picChg chg="add mod">
          <ac:chgData name="USHA NANDHINI S" userId="15cdf0b0-2e93-4f62-97e7-b1410a443814" providerId="ADAL" clId="{1E5A8F0A-BD5C-4386-A01A-4DF934FB2FE5}" dt="2025-02-27T04:31:14.889" v="573" actId="1076"/>
          <ac:picMkLst>
            <pc:docMk/>
            <pc:sldMk cId="4180396810" sldId="11713"/>
            <ac:picMk id="8196" creationId="{5DE4A360-2BFD-8262-B6DF-07A7EAF83F01}"/>
          </ac:picMkLst>
        </pc:picChg>
      </pc:sldChg>
      <pc:sldChg chg="del">
        <pc:chgData name="USHA NANDHINI S" userId="15cdf0b0-2e93-4f62-97e7-b1410a443814" providerId="ADAL" clId="{1E5A8F0A-BD5C-4386-A01A-4DF934FB2FE5}" dt="2025-02-27T04:01:55.296" v="335" actId="47"/>
        <pc:sldMkLst>
          <pc:docMk/>
          <pc:sldMk cId="1508558099" sldId="11714"/>
        </pc:sldMkLst>
      </pc:sldChg>
      <pc:sldChg chg="del">
        <pc:chgData name="USHA NANDHINI S" userId="15cdf0b0-2e93-4f62-97e7-b1410a443814" providerId="ADAL" clId="{1E5A8F0A-BD5C-4386-A01A-4DF934FB2FE5}" dt="2025-02-27T04:01:55.476" v="336" actId="47"/>
        <pc:sldMkLst>
          <pc:docMk/>
          <pc:sldMk cId="4122801872" sldId="11715"/>
        </pc:sldMkLst>
      </pc:sldChg>
      <pc:sldChg chg="addSp delSp modSp mod ord modNotesTx">
        <pc:chgData name="USHA NANDHINI S" userId="15cdf0b0-2e93-4f62-97e7-b1410a443814" providerId="ADAL" clId="{1E5A8F0A-BD5C-4386-A01A-4DF934FB2FE5}" dt="2025-02-27T04:31:52.198" v="577"/>
        <pc:sldMkLst>
          <pc:docMk/>
          <pc:sldMk cId="2803519012" sldId="11716"/>
        </pc:sldMkLst>
        <pc:spChg chg="add mod">
          <ac:chgData name="USHA NANDHINI S" userId="15cdf0b0-2e93-4f62-97e7-b1410a443814" providerId="ADAL" clId="{1E5A8F0A-BD5C-4386-A01A-4DF934FB2FE5}" dt="2025-02-27T04:01:43.271" v="334" actId="1076"/>
          <ac:spMkLst>
            <pc:docMk/>
            <pc:sldMk cId="2803519012" sldId="11716"/>
            <ac:spMk id="6" creationId="{356895C9-C77D-7B7C-2B77-B06146D2EFD9}"/>
          </ac:spMkLst>
        </pc:spChg>
        <pc:spChg chg="mod">
          <ac:chgData name="USHA NANDHINI S" userId="15cdf0b0-2e93-4f62-97e7-b1410a443814" providerId="ADAL" clId="{1E5A8F0A-BD5C-4386-A01A-4DF934FB2FE5}" dt="2025-02-27T03:58:46.435" v="323"/>
          <ac:spMkLst>
            <pc:docMk/>
            <pc:sldMk cId="2803519012" sldId="11716"/>
            <ac:spMk id="10" creationId="{A1FBE07B-7B8C-094E-DFB8-DA29C1279A4D}"/>
          </ac:spMkLst>
        </pc:spChg>
        <pc:picChg chg="add mod">
          <ac:chgData name="USHA NANDHINI S" userId="15cdf0b0-2e93-4f62-97e7-b1410a443814" providerId="ADAL" clId="{1E5A8F0A-BD5C-4386-A01A-4DF934FB2FE5}" dt="2025-02-27T04:01:37.071" v="332" actId="1076"/>
          <ac:picMkLst>
            <pc:docMk/>
            <pc:sldMk cId="2803519012" sldId="11716"/>
            <ac:picMk id="10242" creationId="{EE9D7E7C-C7DE-5795-7F1C-7CE60B7227DE}"/>
          </ac:picMkLst>
        </pc:picChg>
      </pc:sldChg>
      <pc:sldChg chg="del">
        <pc:chgData name="USHA NANDHINI S" userId="15cdf0b0-2e93-4f62-97e7-b1410a443814" providerId="ADAL" clId="{1E5A8F0A-BD5C-4386-A01A-4DF934FB2FE5}" dt="2025-02-27T04:01:55.641" v="337" actId="47"/>
        <pc:sldMkLst>
          <pc:docMk/>
          <pc:sldMk cId="765898998" sldId="11717"/>
        </pc:sldMkLst>
      </pc:sldChg>
      <pc:sldChg chg="addSp delSp modSp add mod">
        <pc:chgData name="USHA NANDHINI S" userId="15cdf0b0-2e93-4f62-97e7-b1410a443814" providerId="ADAL" clId="{1E5A8F0A-BD5C-4386-A01A-4DF934FB2FE5}" dt="2025-02-27T04:04:24.131" v="410" actId="1076"/>
        <pc:sldMkLst>
          <pc:docMk/>
          <pc:sldMk cId="2900481613" sldId="11717"/>
        </pc:sldMkLst>
        <pc:spChg chg="add mod">
          <ac:chgData name="USHA NANDHINI S" userId="15cdf0b0-2e93-4f62-97e7-b1410a443814" providerId="ADAL" clId="{1E5A8F0A-BD5C-4386-A01A-4DF934FB2FE5}" dt="2025-02-27T04:04:24.131" v="410" actId="1076"/>
          <ac:spMkLst>
            <pc:docMk/>
            <pc:sldMk cId="2900481613" sldId="11717"/>
            <ac:spMk id="4" creationId="{5976BDD3-EE74-3734-4EC0-DE714DE03386}"/>
          </ac:spMkLst>
        </pc:spChg>
        <pc:spChg chg="mod">
          <ac:chgData name="USHA NANDHINI S" userId="15cdf0b0-2e93-4f62-97e7-b1410a443814" providerId="ADAL" clId="{1E5A8F0A-BD5C-4386-A01A-4DF934FB2FE5}" dt="2025-02-27T04:02:31.164" v="392"/>
          <ac:spMkLst>
            <pc:docMk/>
            <pc:sldMk cId="2900481613" sldId="11717"/>
            <ac:spMk id="10" creationId="{9D2FE2D5-3A24-1F6C-61C2-7A5396EC40E2}"/>
          </ac:spMkLst>
        </pc:spChg>
        <pc:picChg chg="add mod">
          <ac:chgData name="USHA NANDHINI S" userId="15cdf0b0-2e93-4f62-97e7-b1410a443814" providerId="ADAL" clId="{1E5A8F0A-BD5C-4386-A01A-4DF934FB2FE5}" dt="2025-02-27T04:03:32.626" v="398" actId="1076"/>
          <ac:picMkLst>
            <pc:docMk/>
            <pc:sldMk cId="2900481613" sldId="11717"/>
            <ac:picMk id="11266" creationId="{D6137061-4876-9D30-8C6A-43666F32E62C}"/>
          </ac:picMkLst>
        </pc:picChg>
      </pc:sldChg>
      <pc:sldChg chg="addSp delSp modSp add mod">
        <pc:chgData name="USHA NANDHINI S" userId="15cdf0b0-2e93-4f62-97e7-b1410a443814" providerId="ADAL" clId="{1E5A8F0A-BD5C-4386-A01A-4DF934FB2FE5}" dt="2025-02-27T04:05:30.517" v="426" actId="1076"/>
        <pc:sldMkLst>
          <pc:docMk/>
          <pc:sldMk cId="1484867997" sldId="11718"/>
        </pc:sldMkLst>
        <pc:spChg chg="mod">
          <ac:chgData name="USHA NANDHINI S" userId="15cdf0b0-2e93-4f62-97e7-b1410a443814" providerId="ADAL" clId="{1E5A8F0A-BD5C-4386-A01A-4DF934FB2FE5}" dt="2025-02-27T04:05:25.001" v="423"/>
          <ac:spMkLst>
            <pc:docMk/>
            <pc:sldMk cId="1484867997" sldId="11718"/>
            <ac:spMk id="4" creationId="{76120CA6-CD21-FEEF-92D4-B8A183B52971}"/>
          </ac:spMkLst>
        </pc:spChg>
        <pc:spChg chg="mod">
          <ac:chgData name="USHA NANDHINI S" userId="15cdf0b0-2e93-4f62-97e7-b1410a443814" providerId="ADAL" clId="{1E5A8F0A-BD5C-4386-A01A-4DF934FB2FE5}" dt="2025-02-27T04:04:43.039" v="414"/>
          <ac:spMkLst>
            <pc:docMk/>
            <pc:sldMk cId="1484867997" sldId="11718"/>
            <ac:spMk id="10" creationId="{0D1C3E2D-6780-D86E-CB5E-9B9EA192A890}"/>
          </ac:spMkLst>
        </pc:spChg>
        <pc:picChg chg="add mod">
          <ac:chgData name="USHA NANDHINI S" userId="15cdf0b0-2e93-4f62-97e7-b1410a443814" providerId="ADAL" clId="{1E5A8F0A-BD5C-4386-A01A-4DF934FB2FE5}" dt="2025-02-27T04:05:30.517" v="426" actId="1076"/>
          <ac:picMkLst>
            <pc:docMk/>
            <pc:sldMk cId="1484867997" sldId="11718"/>
            <ac:picMk id="12290" creationId="{68CE7FFB-59E5-2D34-3633-5473F23E4242}"/>
          </ac:picMkLst>
        </pc:picChg>
      </pc:sldChg>
      <pc:sldChg chg="del">
        <pc:chgData name="USHA NANDHINI S" userId="15cdf0b0-2e93-4f62-97e7-b1410a443814" providerId="ADAL" clId="{1E5A8F0A-BD5C-4386-A01A-4DF934FB2FE5}" dt="2025-02-27T04:01:55.771" v="338" actId="47"/>
        <pc:sldMkLst>
          <pc:docMk/>
          <pc:sldMk cId="1888008338" sldId="11718"/>
        </pc:sldMkLst>
      </pc:sldChg>
      <pc:sldChg chg="addSp delSp modSp add mod">
        <pc:chgData name="USHA NANDHINI S" userId="15cdf0b0-2e93-4f62-97e7-b1410a443814" providerId="ADAL" clId="{1E5A8F0A-BD5C-4386-A01A-4DF934FB2FE5}" dt="2025-02-27T04:08:51.461" v="449" actId="1076"/>
        <pc:sldMkLst>
          <pc:docMk/>
          <pc:sldMk cId="2404824537" sldId="11719"/>
        </pc:sldMkLst>
        <pc:spChg chg="mod">
          <ac:chgData name="USHA NANDHINI S" userId="15cdf0b0-2e93-4f62-97e7-b1410a443814" providerId="ADAL" clId="{1E5A8F0A-BD5C-4386-A01A-4DF934FB2FE5}" dt="2025-02-27T04:05:45.193" v="432"/>
          <ac:spMkLst>
            <pc:docMk/>
            <pc:sldMk cId="2404824537" sldId="11719"/>
            <ac:spMk id="10" creationId="{E7328A15-8B9C-0960-D900-6858BD08DC92}"/>
          </ac:spMkLst>
        </pc:spChg>
        <pc:picChg chg="add mod">
          <ac:chgData name="USHA NANDHINI S" userId="15cdf0b0-2e93-4f62-97e7-b1410a443814" providerId="ADAL" clId="{1E5A8F0A-BD5C-4386-A01A-4DF934FB2FE5}" dt="2025-02-27T04:08:51.461" v="449" actId="1076"/>
          <ac:picMkLst>
            <pc:docMk/>
            <pc:sldMk cId="2404824537" sldId="11719"/>
            <ac:picMk id="13317" creationId="{74D87F7C-57CC-5353-7804-C4A09F04DDFF}"/>
          </ac:picMkLst>
        </pc:picChg>
      </pc:sldChg>
      <pc:sldChg chg="del">
        <pc:chgData name="USHA NANDHINI S" userId="15cdf0b0-2e93-4f62-97e7-b1410a443814" providerId="ADAL" clId="{1E5A8F0A-BD5C-4386-A01A-4DF934FB2FE5}" dt="2025-02-27T04:01:56.051" v="340" actId="47"/>
        <pc:sldMkLst>
          <pc:docMk/>
          <pc:sldMk cId="3201846694" sldId="11719"/>
        </pc:sldMkLst>
      </pc:sldChg>
      <pc:sldChg chg="del">
        <pc:chgData name="USHA NANDHINI S" userId="15cdf0b0-2e93-4f62-97e7-b1410a443814" providerId="ADAL" clId="{1E5A8F0A-BD5C-4386-A01A-4DF934FB2FE5}" dt="2025-02-27T04:01:57.181" v="342" actId="47"/>
        <pc:sldMkLst>
          <pc:docMk/>
          <pc:sldMk cId="2768553616" sldId="11720"/>
        </pc:sldMkLst>
      </pc:sldChg>
      <pc:sldChg chg="addSp delSp modSp add mod ord">
        <pc:chgData name="USHA NANDHINI S" userId="15cdf0b0-2e93-4f62-97e7-b1410a443814" providerId="ADAL" clId="{1E5A8F0A-BD5C-4386-A01A-4DF934FB2FE5}" dt="2025-02-27T04:14:19.251" v="561" actId="20577"/>
        <pc:sldMkLst>
          <pc:docMk/>
          <pc:sldMk cId="2882442755" sldId="11720"/>
        </pc:sldMkLst>
        <pc:spChg chg="mod">
          <ac:chgData name="USHA NANDHINI S" userId="15cdf0b0-2e93-4f62-97e7-b1410a443814" providerId="ADAL" clId="{1E5A8F0A-BD5C-4386-A01A-4DF934FB2FE5}" dt="2025-02-27T04:14:19.251" v="561" actId="20577"/>
          <ac:spMkLst>
            <pc:docMk/>
            <pc:sldMk cId="2882442755" sldId="11720"/>
            <ac:spMk id="4" creationId="{01EE2DE4-2793-CEAA-FA16-5627590A2C04}"/>
          </ac:spMkLst>
        </pc:spChg>
        <pc:spChg chg="mod">
          <ac:chgData name="USHA NANDHINI S" userId="15cdf0b0-2e93-4f62-97e7-b1410a443814" providerId="ADAL" clId="{1E5A8F0A-BD5C-4386-A01A-4DF934FB2FE5}" dt="2025-02-27T04:10:42.911" v="469" actId="20577"/>
          <ac:spMkLst>
            <pc:docMk/>
            <pc:sldMk cId="2882442755" sldId="11720"/>
            <ac:spMk id="10" creationId="{7A17B953-C3C6-2FF5-56E8-ECCE20FB46B2}"/>
          </ac:spMkLst>
        </pc:spChg>
        <pc:picChg chg="add mod">
          <ac:chgData name="USHA NANDHINI S" userId="15cdf0b0-2e93-4f62-97e7-b1410a443814" providerId="ADAL" clId="{1E5A8F0A-BD5C-4386-A01A-4DF934FB2FE5}" dt="2025-02-27T04:10:38.001" v="459" actId="14100"/>
          <ac:picMkLst>
            <pc:docMk/>
            <pc:sldMk cId="2882442755" sldId="11720"/>
            <ac:picMk id="14340" creationId="{553291B0-B351-EAF0-A517-5173E95C9FC0}"/>
          </ac:picMkLst>
        </pc:picChg>
      </pc:sldChg>
      <pc:sldChg chg="addSp delSp modSp add del mod">
        <pc:chgData name="USHA NANDHINI S" userId="15cdf0b0-2e93-4f62-97e7-b1410a443814" providerId="ADAL" clId="{1E5A8F0A-BD5C-4386-A01A-4DF934FB2FE5}" dt="2025-02-27T12:39:15.941" v="687" actId="47"/>
        <pc:sldMkLst>
          <pc:docMk/>
          <pc:sldMk cId="1908487215" sldId="11721"/>
        </pc:sldMkLst>
      </pc:sldChg>
      <pc:sldChg chg="del">
        <pc:chgData name="USHA NANDHINI S" userId="15cdf0b0-2e93-4f62-97e7-b1410a443814" providerId="ADAL" clId="{1E5A8F0A-BD5C-4386-A01A-4DF934FB2FE5}" dt="2025-02-27T04:01:57.601" v="343" actId="47"/>
        <pc:sldMkLst>
          <pc:docMk/>
          <pc:sldMk cId="4094784602" sldId="11721"/>
        </pc:sldMkLst>
      </pc:sldChg>
      <pc:sldChg chg="del">
        <pc:chgData name="USHA NANDHINI S" userId="15cdf0b0-2e93-4f62-97e7-b1410a443814" providerId="ADAL" clId="{1E5A8F0A-BD5C-4386-A01A-4DF934FB2FE5}" dt="2025-02-27T04:01:57.931" v="345" actId="47"/>
        <pc:sldMkLst>
          <pc:docMk/>
          <pc:sldMk cId="498555871" sldId="11722"/>
        </pc:sldMkLst>
      </pc:sldChg>
      <pc:sldChg chg="modSp add mod">
        <pc:chgData name="USHA NANDHINI S" userId="15cdf0b0-2e93-4f62-97e7-b1410a443814" providerId="ADAL" clId="{1E5A8F0A-BD5C-4386-A01A-4DF934FB2FE5}" dt="2025-02-27T12:38:48.676" v="686" actId="14100"/>
        <pc:sldMkLst>
          <pc:docMk/>
          <pc:sldMk cId="2781154172" sldId="11722"/>
        </pc:sldMkLst>
        <pc:picChg chg="mod">
          <ac:chgData name="USHA NANDHINI S" userId="15cdf0b0-2e93-4f62-97e7-b1410a443814" providerId="ADAL" clId="{1E5A8F0A-BD5C-4386-A01A-4DF934FB2FE5}" dt="2025-02-27T12:38:48.676" v="686" actId="14100"/>
          <ac:picMkLst>
            <pc:docMk/>
            <pc:sldMk cId="2781154172" sldId="11722"/>
            <ac:picMk id="12" creationId="{E0FB6DFE-B0EC-AED3-51F1-CC17919B1F4B}"/>
          </ac:picMkLst>
        </pc:picChg>
      </pc:sldChg>
      <pc:sldChg chg="del">
        <pc:chgData name="USHA NANDHINI S" userId="15cdf0b0-2e93-4f62-97e7-b1410a443814" providerId="ADAL" clId="{1E5A8F0A-BD5C-4386-A01A-4DF934FB2FE5}" dt="2025-02-27T04:01:58.081" v="346" actId="47"/>
        <pc:sldMkLst>
          <pc:docMk/>
          <pc:sldMk cId="1268152643" sldId="11723"/>
        </pc:sldMkLst>
      </pc:sldChg>
      <pc:sldChg chg="del">
        <pc:chgData name="USHA NANDHINI S" userId="15cdf0b0-2e93-4f62-97e7-b1410a443814" providerId="ADAL" clId="{1E5A8F0A-BD5C-4386-A01A-4DF934FB2FE5}" dt="2025-02-27T04:01:58.252" v="347" actId="47"/>
        <pc:sldMkLst>
          <pc:docMk/>
          <pc:sldMk cId="1680542455" sldId="11724"/>
        </pc:sldMkLst>
      </pc:sldChg>
      <pc:sldChg chg="del">
        <pc:chgData name="USHA NANDHINI S" userId="15cdf0b0-2e93-4f62-97e7-b1410a443814" providerId="ADAL" clId="{1E5A8F0A-BD5C-4386-A01A-4DF934FB2FE5}" dt="2025-02-27T04:01:58.391" v="348" actId="47"/>
        <pc:sldMkLst>
          <pc:docMk/>
          <pc:sldMk cId="2732811174" sldId="11725"/>
        </pc:sldMkLst>
      </pc:sldChg>
      <pc:sldChg chg="del">
        <pc:chgData name="USHA NANDHINI S" userId="15cdf0b0-2e93-4f62-97e7-b1410a443814" providerId="ADAL" clId="{1E5A8F0A-BD5C-4386-A01A-4DF934FB2FE5}" dt="2025-02-27T04:01:58.752" v="350" actId="47"/>
        <pc:sldMkLst>
          <pc:docMk/>
          <pc:sldMk cId="901236467" sldId="11726"/>
        </pc:sldMkLst>
      </pc:sldChg>
      <pc:sldChg chg="del">
        <pc:chgData name="USHA NANDHINI S" userId="15cdf0b0-2e93-4f62-97e7-b1410a443814" providerId="ADAL" clId="{1E5A8F0A-BD5C-4386-A01A-4DF934FB2FE5}" dt="2025-02-27T04:01:59.071" v="352" actId="47"/>
        <pc:sldMkLst>
          <pc:docMk/>
          <pc:sldMk cId="2021299450" sldId="11727"/>
        </pc:sldMkLst>
      </pc:sldChg>
      <pc:sldChg chg="del">
        <pc:chgData name="USHA NANDHINI S" userId="15cdf0b0-2e93-4f62-97e7-b1410a443814" providerId="ADAL" clId="{1E5A8F0A-BD5C-4386-A01A-4DF934FB2FE5}" dt="2025-02-27T04:01:59.411" v="354" actId="47"/>
        <pc:sldMkLst>
          <pc:docMk/>
          <pc:sldMk cId="1707661447" sldId="11728"/>
        </pc:sldMkLst>
      </pc:sldChg>
      <pc:sldChg chg="del">
        <pc:chgData name="USHA NANDHINI S" userId="15cdf0b0-2e93-4f62-97e7-b1410a443814" providerId="ADAL" clId="{1E5A8F0A-BD5C-4386-A01A-4DF934FB2FE5}" dt="2025-02-27T04:01:59.731" v="356" actId="47"/>
        <pc:sldMkLst>
          <pc:docMk/>
          <pc:sldMk cId="1125144429" sldId="11729"/>
        </pc:sldMkLst>
      </pc:sldChg>
      <pc:sldChg chg="del">
        <pc:chgData name="USHA NANDHINI S" userId="15cdf0b0-2e93-4f62-97e7-b1410a443814" providerId="ADAL" clId="{1E5A8F0A-BD5C-4386-A01A-4DF934FB2FE5}" dt="2025-02-27T04:02:00.061" v="358" actId="47"/>
        <pc:sldMkLst>
          <pc:docMk/>
          <pc:sldMk cId="2416157012" sldId="11730"/>
        </pc:sldMkLst>
      </pc:sldChg>
      <pc:sldChg chg="del">
        <pc:chgData name="USHA NANDHINI S" userId="15cdf0b0-2e93-4f62-97e7-b1410a443814" providerId="ADAL" clId="{1E5A8F0A-BD5C-4386-A01A-4DF934FB2FE5}" dt="2025-02-27T04:02:00.242" v="359" actId="47"/>
        <pc:sldMkLst>
          <pc:docMk/>
          <pc:sldMk cId="2416903990" sldId="11731"/>
        </pc:sldMkLst>
      </pc:sldChg>
      <pc:sldChg chg="del">
        <pc:chgData name="USHA NANDHINI S" userId="15cdf0b0-2e93-4f62-97e7-b1410a443814" providerId="ADAL" clId="{1E5A8F0A-BD5C-4386-A01A-4DF934FB2FE5}" dt="2025-02-27T04:02:00.401" v="360" actId="47"/>
        <pc:sldMkLst>
          <pc:docMk/>
          <pc:sldMk cId="3002222885" sldId="11732"/>
        </pc:sldMkLst>
      </pc:sldChg>
      <pc:sldChg chg="del">
        <pc:chgData name="USHA NANDHINI S" userId="15cdf0b0-2e93-4f62-97e7-b1410a443814" providerId="ADAL" clId="{1E5A8F0A-BD5C-4386-A01A-4DF934FB2FE5}" dt="2025-02-27T04:02:00.561" v="361" actId="47"/>
        <pc:sldMkLst>
          <pc:docMk/>
          <pc:sldMk cId="3302252756" sldId="11733"/>
        </pc:sldMkLst>
      </pc:sldChg>
      <pc:sldChg chg="del">
        <pc:chgData name="USHA NANDHINI S" userId="15cdf0b0-2e93-4f62-97e7-b1410a443814" providerId="ADAL" clId="{1E5A8F0A-BD5C-4386-A01A-4DF934FB2FE5}" dt="2025-02-27T04:02:00.721" v="362" actId="47"/>
        <pc:sldMkLst>
          <pc:docMk/>
          <pc:sldMk cId="2333804998" sldId="11734"/>
        </pc:sldMkLst>
      </pc:sldChg>
      <pc:sldChg chg="del">
        <pc:chgData name="USHA NANDHINI S" userId="15cdf0b0-2e93-4f62-97e7-b1410a443814" providerId="ADAL" clId="{1E5A8F0A-BD5C-4386-A01A-4DF934FB2FE5}" dt="2025-02-27T04:02:00.892" v="363" actId="47"/>
        <pc:sldMkLst>
          <pc:docMk/>
          <pc:sldMk cId="2460791089" sldId="11735"/>
        </pc:sldMkLst>
      </pc:sldChg>
      <pc:sldChg chg="del">
        <pc:chgData name="USHA NANDHINI S" userId="15cdf0b0-2e93-4f62-97e7-b1410a443814" providerId="ADAL" clId="{1E5A8F0A-BD5C-4386-A01A-4DF934FB2FE5}" dt="2025-02-27T04:02:01.471" v="364" actId="47"/>
        <pc:sldMkLst>
          <pc:docMk/>
          <pc:sldMk cId="1628186173" sldId="11736"/>
        </pc:sldMkLst>
      </pc:sldChg>
      <pc:sldChg chg="del">
        <pc:chgData name="USHA NANDHINI S" userId="15cdf0b0-2e93-4f62-97e7-b1410a443814" providerId="ADAL" clId="{1E5A8F0A-BD5C-4386-A01A-4DF934FB2FE5}" dt="2025-02-27T04:02:02.001" v="365" actId="47"/>
        <pc:sldMkLst>
          <pc:docMk/>
          <pc:sldMk cId="1702877737" sldId="11737"/>
        </pc:sldMkLst>
      </pc:sldChg>
      <pc:sldChg chg="del">
        <pc:chgData name="USHA NANDHINI S" userId="15cdf0b0-2e93-4f62-97e7-b1410a443814" providerId="ADAL" clId="{1E5A8F0A-BD5C-4386-A01A-4DF934FB2FE5}" dt="2025-02-27T04:02:02.462" v="366" actId="47"/>
        <pc:sldMkLst>
          <pc:docMk/>
          <pc:sldMk cId="2876991954" sldId="11738"/>
        </pc:sldMkLst>
      </pc:sldChg>
      <pc:sldChg chg="del">
        <pc:chgData name="USHA NANDHINI S" userId="15cdf0b0-2e93-4f62-97e7-b1410a443814" providerId="ADAL" clId="{1E5A8F0A-BD5C-4386-A01A-4DF934FB2FE5}" dt="2025-02-27T04:02:03.131" v="367" actId="47"/>
        <pc:sldMkLst>
          <pc:docMk/>
          <pc:sldMk cId="175085185" sldId="11739"/>
        </pc:sldMkLst>
      </pc:sldChg>
      <pc:sldChg chg="del">
        <pc:chgData name="USHA NANDHINI S" userId="15cdf0b0-2e93-4f62-97e7-b1410a443814" providerId="ADAL" clId="{1E5A8F0A-BD5C-4386-A01A-4DF934FB2FE5}" dt="2025-02-27T04:02:03.321" v="368" actId="47"/>
        <pc:sldMkLst>
          <pc:docMk/>
          <pc:sldMk cId="3988352418" sldId="11740"/>
        </pc:sldMkLst>
      </pc:sldChg>
      <pc:sldChg chg="del">
        <pc:chgData name="USHA NANDHINI S" userId="15cdf0b0-2e93-4f62-97e7-b1410a443814" providerId="ADAL" clId="{1E5A8F0A-BD5C-4386-A01A-4DF934FB2FE5}" dt="2025-02-27T04:02:03.741" v="369" actId="47"/>
        <pc:sldMkLst>
          <pc:docMk/>
          <pc:sldMk cId="1501544443" sldId="11741"/>
        </pc:sldMkLst>
      </pc:sldChg>
      <pc:sldChg chg="del">
        <pc:chgData name="USHA NANDHINI S" userId="15cdf0b0-2e93-4f62-97e7-b1410a443814" providerId="ADAL" clId="{1E5A8F0A-BD5C-4386-A01A-4DF934FB2FE5}" dt="2025-02-27T04:02:03.951" v="370" actId="47"/>
        <pc:sldMkLst>
          <pc:docMk/>
          <pc:sldMk cId="1225023742" sldId="11742"/>
        </pc:sldMkLst>
      </pc:sldChg>
      <pc:sldChg chg="del">
        <pc:chgData name="USHA NANDHINI S" userId="15cdf0b0-2e93-4f62-97e7-b1410a443814" providerId="ADAL" clId="{1E5A8F0A-BD5C-4386-A01A-4DF934FB2FE5}" dt="2025-02-27T04:02:04.291" v="371" actId="47"/>
        <pc:sldMkLst>
          <pc:docMk/>
          <pc:sldMk cId="489049720" sldId="11743"/>
        </pc:sldMkLst>
      </pc:sldChg>
      <pc:sldChg chg="del">
        <pc:chgData name="USHA NANDHINI S" userId="15cdf0b0-2e93-4f62-97e7-b1410a443814" providerId="ADAL" clId="{1E5A8F0A-BD5C-4386-A01A-4DF934FB2FE5}" dt="2025-02-27T04:02:04.531" v="372" actId="47"/>
        <pc:sldMkLst>
          <pc:docMk/>
          <pc:sldMk cId="715299615" sldId="11744"/>
        </pc:sldMkLst>
      </pc:sldChg>
      <pc:sldChg chg="del">
        <pc:chgData name="USHA NANDHINI S" userId="15cdf0b0-2e93-4f62-97e7-b1410a443814" providerId="ADAL" clId="{1E5A8F0A-BD5C-4386-A01A-4DF934FB2FE5}" dt="2025-02-27T04:02:04.731" v="373" actId="47"/>
        <pc:sldMkLst>
          <pc:docMk/>
          <pc:sldMk cId="3962525596" sldId="11745"/>
        </pc:sldMkLst>
      </pc:sldChg>
      <pc:sldChg chg="del">
        <pc:chgData name="USHA NANDHINI S" userId="15cdf0b0-2e93-4f62-97e7-b1410a443814" providerId="ADAL" clId="{1E5A8F0A-BD5C-4386-A01A-4DF934FB2FE5}" dt="2025-02-27T04:02:04.951" v="374" actId="47"/>
        <pc:sldMkLst>
          <pc:docMk/>
          <pc:sldMk cId="1814268404" sldId="11746"/>
        </pc:sldMkLst>
      </pc:sldChg>
      <pc:sldChg chg="del">
        <pc:chgData name="USHA NANDHINI S" userId="15cdf0b0-2e93-4f62-97e7-b1410a443814" providerId="ADAL" clId="{1E5A8F0A-BD5C-4386-A01A-4DF934FB2FE5}" dt="2025-02-27T04:02:05.161" v="375" actId="47"/>
        <pc:sldMkLst>
          <pc:docMk/>
          <pc:sldMk cId="1987107096" sldId="11747"/>
        </pc:sldMkLst>
      </pc:sldChg>
      <pc:sldChg chg="del">
        <pc:chgData name="USHA NANDHINI S" userId="15cdf0b0-2e93-4f62-97e7-b1410a443814" providerId="ADAL" clId="{1E5A8F0A-BD5C-4386-A01A-4DF934FB2FE5}" dt="2025-02-27T04:02:05.391" v="376" actId="47"/>
        <pc:sldMkLst>
          <pc:docMk/>
          <pc:sldMk cId="3876071187" sldId="11748"/>
        </pc:sldMkLst>
      </pc:sldChg>
      <pc:sldChg chg="del">
        <pc:chgData name="USHA NANDHINI S" userId="15cdf0b0-2e93-4f62-97e7-b1410a443814" providerId="ADAL" clId="{1E5A8F0A-BD5C-4386-A01A-4DF934FB2FE5}" dt="2025-02-27T04:02:05.594" v="377" actId="47"/>
        <pc:sldMkLst>
          <pc:docMk/>
          <pc:sldMk cId="835700868" sldId="11749"/>
        </pc:sldMkLst>
      </pc:sldChg>
      <pc:sldChg chg="del">
        <pc:chgData name="USHA NANDHINI S" userId="15cdf0b0-2e93-4f62-97e7-b1410a443814" providerId="ADAL" clId="{1E5A8F0A-BD5C-4386-A01A-4DF934FB2FE5}" dt="2025-02-27T04:02:05.833" v="378" actId="47"/>
        <pc:sldMkLst>
          <pc:docMk/>
          <pc:sldMk cId="2056551534" sldId="11750"/>
        </pc:sldMkLst>
      </pc:sldChg>
      <pc:sldChg chg="del">
        <pc:chgData name="USHA NANDHINI S" userId="15cdf0b0-2e93-4f62-97e7-b1410a443814" providerId="ADAL" clId="{1E5A8F0A-BD5C-4386-A01A-4DF934FB2FE5}" dt="2025-02-27T04:02:06.082" v="379" actId="47"/>
        <pc:sldMkLst>
          <pc:docMk/>
          <pc:sldMk cId="4157364896" sldId="11751"/>
        </pc:sldMkLst>
      </pc:sldChg>
      <pc:sldChg chg="del">
        <pc:chgData name="USHA NANDHINI S" userId="15cdf0b0-2e93-4f62-97e7-b1410a443814" providerId="ADAL" clId="{1E5A8F0A-BD5C-4386-A01A-4DF934FB2FE5}" dt="2025-02-27T04:02:06.682" v="380" actId="47"/>
        <pc:sldMkLst>
          <pc:docMk/>
          <pc:sldMk cId="3841999517" sldId="11752"/>
        </pc:sldMkLst>
      </pc:sldChg>
      <pc:sldChg chg="del">
        <pc:chgData name="USHA NANDHINI S" userId="15cdf0b0-2e93-4f62-97e7-b1410a443814" providerId="ADAL" clId="{1E5A8F0A-BD5C-4386-A01A-4DF934FB2FE5}" dt="2025-02-27T04:02:08.041" v="381" actId="47"/>
        <pc:sldMkLst>
          <pc:docMk/>
          <pc:sldMk cId="4087418615" sldId="11753"/>
        </pc:sldMkLst>
      </pc:sldChg>
      <pc:sldChg chg="add del">
        <pc:chgData name="USHA NANDHINI S" userId="15cdf0b0-2e93-4f62-97e7-b1410a443814" providerId="ADAL" clId="{1E5A8F0A-BD5C-4386-A01A-4DF934FB2FE5}" dt="2025-02-27T04:02:13.241" v="384" actId="47"/>
        <pc:sldMkLst>
          <pc:docMk/>
          <pc:sldMk cId="1299534879" sldId="11754"/>
        </pc:sldMkLst>
      </pc:sldChg>
    </pc:docChg>
  </pc:docChgLst>
  <pc:docChgLst>
    <pc:chgData name="USHA NANDHINI S" userId="15cdf0b0-2e93-4f62-97e7-b1410a443814" providerId="ADAL" clId="{39992D84-B853-4E80-B682-873B394BA812}"/>
    <pc:docChg chg="addSld modSld">
      <pc:chgData name="USHA NANDHINI S" userId="15cdf0b0-2e93-4f62-97e7-b1410a443814" providerId="ADAL" clId="{39992D84-B853-4E80-B682-873B394BA812}" dt="2025-03-12T10:05:47.782" v="8" actId="1076"/>
      <pc:docMkLst>
        <pc:docMk/>
      </pc:docMkLst>
      <pc:sldChg chg="addSp delSp modSp add">
        <pc:chgData name="USHA NANDHINI S" userId="15cdf0b0-2e93-4f62-97e7-b1410a443814" providerId="ADAL" clId="{39992D84-B853-4E80-B682-873B394BA812}" dt="2025-03-12T10:05:47.782" v="8" actId="1076"/>
        <pc:sldMkLst>
          <pc:docMk/>
          <pc:sldMk cId="3640957215" sldId="11723"/>
        </pc:sldMkLst>
        <pc:picChg chg="add mod">
          <ac:chgData name="USHA NANDHINI S" userId="15cdf0b0-2e93-4f62-97e7-b1410a443814" providerId="ADAL" clId="{39992D84-B853-4E80-B682-873B394BA812}" dt="2025-03-12T10:05:47.782" v="8" actId="1076"/>
          <ac:picMkLst>
            <pc:docMk/>
            <pc:sldMk cId="3640957215" sldId="11723"/>
            <ac:picMk id="1026" creationId="{25FA598E-7762-03E1-1AC4-DBF94EF3054D}"/>
          </ac:picMkLst>
        </pc:picChg>
        <pc:picChg chg="del">
          <ac:chgData name="USHA NANDHINI S" userId="15cdf0b0-2e93-4f62-97e7-b1410a443814" providerId="ADAL" clId="{39992D84-B853-4E80-B682-873B394BA812}" dt="2025-03-12T10:05:24.458" v="1" actId="478"/>
          <ac:picMkLst>
            <pc:docMk/>
            <pc:sldMk cId="3640957215" sldId="11723"/>
            <ac:picMk id="3074" creationId="{1FA78509-64F4-4F93-978B-84315CC0E39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EA251-E139-41FE-A737-B31D057964B9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4E652-197F-402B-982D-4D9D55D9F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90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929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584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544A9-B546-FC1A-0663-822518F47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21F4B7-AB2C-B1A4-0BBF-C3FAF1DEA1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17E2AA-8E1A-A4D9-C592-EDAA801C2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DE115-E516-7CBB-3441-77D56B9FCE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92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23649-B789-9E5A-9E25-710FC90AE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E48B78-2795-7DBE-C9E1-25FE0E0A78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4A0971-E1E5-B579-2F6F-0840034F6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EB9EF-FC1E-4B8C-71E4-F024E3943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120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3D210-1C5D-C205-E06D-AF8A6B94F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47155F-2BF6-9D99-3B8D-4B65113A8A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7674B9-7833-FAA9-F117-804D8E692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C4415-3C48-8E08-3953-E73D151E2E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111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EE2EE-57EA-B5DB-6460-4F50699BD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63E2E4-7E42-00A9-44BD-0502179826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FA1E8C-23DE-CCA9-461E-824EA0632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9E51D-0CE1-B13E-2486-7D19AF2A65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509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9842C-8834-E29A-681A-A1D32544B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70BA5B-E69D-FD20-C169-6FD90F819A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6A52A3-3D94-F673-7759-EF9B5BB64D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0183C-8B0D-74B1-CEE1-5B5406E3F7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98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292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E77F6-22DE-FF4C-33DC-D3DF2CF66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AD5B4B-7A21-3470-50ED-F06EEE9476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0B2C6C-E05F-C19B-9F52-C9667BF397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BC2EA-3FE1-72C3-218A-828D2606EC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923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566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101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620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218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071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796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028C-AC90-4464-B71F-8E5398A68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FFA8F-483F-46BC-8DD3-7FDD4C4CA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9D9E3-D659-464A-9B0A-579D8525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413A2-8B34-416F-BAE5-0AB43149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419E4-F2B5-4D50-AEC1-ED6AA8F0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08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D5A0-CBF7-4F40-95D9-E35317AE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66128-371E-4E13-942F-EB1CC5EC6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53E6B-2921-4DD7-8D72-2B13E6A6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9B821-6DF3-4554-BBDA-A121F00B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1F179-6217-4927-9403-7C5D391B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53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6DFDE-5D1F-4601-A71B-F33833BDB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1AEE3-2AE6-49B9-B43B-89704E4A7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F08A4-8372-4DE1-B368-30C1C721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19B3-DBB4-4BA1-8F12-5A308C1E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ABF7-D630-456A-832D-FF4214EE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92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604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309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581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647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282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7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555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66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270A-2E5C-4EA1-84C8-8BFB6D1C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3A53-7615-4723-988E-0EEEFA4C5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EF07A-B98C-4592-9CB0-25595C3C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E40B5-F9F1-44B7-82DB-F7534DE0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9155D-312B-48C6-B59D-12CA7222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59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187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578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81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2096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F236-5669-4240-B339-6D1CC107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09B8F-8573-4ED1-88EC-68E2A04D2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ECA5F-E5C3-470D-821A-4052A2B2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2AE9E-17FC-4715-AC9A-BCF26604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92779-6A7E-46B4-BFAA-1264E895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70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8841-EFCA-422F-9C56-9F89C4FF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D6F8-5AE4-45BC-A3AA-2A724514A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89FCB-8420-4F88-BE10-6259F1636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1CBC2-4D7D-404C-B4D1-6CB31F94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CB0B0-BA7D-4697-AFED-880EEBD5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5FDB4-711B-4B22-B2AB-FA0B4FCA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42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686F-DFC3-4609-9092-FA80DB77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8D8F-1F8F-45FA-84B8-1604D6D4B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391FD-B914-4AF4-8B52-95A8DA9B3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8D8A7-E141-4500-BCF5-094BB83A9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094AC-C776-415A-B009-C184A388A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D41C2-7FB3-43C2-8419-6E04F0BA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3BA8C-7318-4F1F-B944-A518AFD2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A42C4-1CF2-425A-AB94-4CE2D80F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61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6CB9-88C7-4847-8EF7-A64D3D93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A8DA4-D04D-4A94-9157-555E9F17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F88EE-2ED0-4E11-B77D-EDBE4FD2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D8E36-5F83-4E02-88FB-17BD22E6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16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9360A-E779-4891-A2E5-A5EA1D8B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32B3F-759B-455D-B3E2-F4431079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ABC30-B684-4F62-B56F-FB560D16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38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9605-9510-4890-97DE-EEFA97B2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496B1-9D4D-49E9-A737-A8207922E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99C5C-8FD4-4C6F-AF31-26DB7EA32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EC56C-C524-4716-85B3-07AB23B5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60A0D-A906-4EA4-B34C-B69761FB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24C5E-198B-455B-A166-E64A2EB2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97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A2C9-AFEA-4897-90F5-A16C3A5D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6A252A-20D5-4A06-ADFE-59E32D91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740F6-AFAB-4E38-A0E8-3BD11FE30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8F9C9-5F84-407A-A1FA-438C9DA6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2BACC-F9A4-4367-A25F-31E289DF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E4F58-F0A1-4376-89B7-8A531B61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66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970B0-D5A7-4BE7-9AA3-200735BC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46BC0-71B7-4267-AE8F-FF78940ED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1130B-3E3F-469E-857D-5ED76B523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C6A52-975F-4C79-A575-E790E87C7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131C1-F108-4455-AF22-FE8703FEE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MSIPCMContentMarking" descr="{&quot;HashCode&quot;:-128289487,&quot;Placement&quot;:&quot;Footer&quot;}">
            <a:extLst>
              <a:ext uri="{FF2B5EF4-FFF2-40B4-BE49-F238E27FC236}">
                <a16:creationId xmlns:a16="http://schemas.microsoft.com/office/drawing/2014/main" id="{681770A0-DAF3-4A4A-B4BB-82C321AD74D6}"/>
              </a:ext>
            </a:extLst>
          </p:cNvPr>
          <p:cNvSpPr txBox="1"/>
          <p:nvPr userDrawn="1"/>
        </p:nvSpPr>
        <p:spPr>
          <a:xfrm>
            <a:off x="0" y="6629836"/>
            <a:ext cx="1986005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LNT Construction Internal Use</a:t>
            </a:r>
            <a:endParaRPr lang="en-IN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47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2EEB83-7121-48C3-BC0E-C80D5E0A043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02" y="225252"/>
            <a:ext cx="1246980" cy="53743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6CBB77-88F2-43F7-9CB3-AB4607093AFB}"/>
              </a:ext>
            </a:extLst>
          </p:cNvPr>
          <p:cNvCxnSpPr>
            <a:cxnSpLocks/>
          </p:cNvCxnSpPr>
          <p:nvPr/>
        </p:nvCxnSpPr>
        <p:spPr>
          <a:xfrm>
            <a:off x="2035898" y="225252"/>
            <a:ext cx="0" cy="73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70">
            <a:extLst>
              <a:ext uri="{FF2B5EF4-FFF2-40B4-BE49-F238E27FC236}">
                <a16:creationId xmlns:a16="http://schemas.microsoft.com/office/drawing/2014/main" id="{9ED74128-5A53-4199-949D-6538AC2A7835}"/>
              </a:ext>
            </a:extLst>
          </p:cNvPr>
          <p:cNvSpPr/>
          <p:nvPr/>
        </p:nvSpPr>
        <p:spPr>
          <a:xfrm>
            <a:off x="-1" y="5750883"/>
            <a:ext cx="12192001" cy="1131397"/>
          </a:xfrm>
          <a:custGeom>
            <a:avLst/>
            <a:gdLst>
              <a:gd name="connsiteX0" fmla="*/ 0 w 12192001"/>
              <a:gd name="connsiteY0" fmla="*/ 0 h 1131397"/>
              <a:gd name="connsiteX1" fmla="*/ 61125 w 12192001"/>
              <a:gd name="connsiteY1" fmla="*/ 63397 h 1131397"/>
              <a:gd name="connsiteX2" fmla="*/ 1770270 w 12192001"/>
              <a:gd name="connsiteY2" fmla="*/ 862284 h 1131397"/>
              <a:gd name="connsiteX3" fmla="*/ 2059951 w 12192001"/>
              <a:gd name="connsiteY3" fmla="*/ 896572 h 1131397"/>
              <a:gd name="connsiteX4" fmla="*/ 12192001 w 12192001"/>
              <a:gd name="connsiteY4" fmla="*/ 899865 h 1131397"/>
              <a:gd name="connsiteX5" fmla="*/ 12192001 w 12192001"/>
              <a:gd name="connsiteY5" fmla="*/ 1131397 h 1131397"/>
              <a:gd name="connsiteX6" fmla="*/ 1 w 12192001"/>
              <a:gd name="connsiteY6" fmla="*/ 1131397 h 1131397"/>
              <a:gd name="connsiteX7" fmla="*/ 1 w 12192001"/>
              <a:gd name="connsiteY7" fmla="*/ 1128029 h 1131397"/>
              <a:gd name="connsiteX8" fmla="*/ 0 w 12192001"/>
              <a:gd name="connsiteY8" fmla="*/ 1128029 h 113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1" h="1131397">
                <a:moveTo>
                  <a:pt x="0" y="0"/>
                </a:moveTo>
                <a:lnTo>
                  <a:pt x="61125" y="63397"/>
                </a:lnTo>
                <a:cubicBezTo>
                  <a:pt x="488794" y="465314"/>
                  <a:pt x="1087223" y="753880"/>
                  <a:pt x="1770270" y="862284"/>
                </a:cubicBezTo>
                <a:lnTo>
                  <a:pt x="2059951" y="896572"/>
                </a:lnTo>
                <a:lnTo>
                  <a:pt x="12192001" y="899865"/>
                </a:lnTo>
                <a:lnTo>
                  <a:pt x="12192001" y="1131397"/>
                </a:lnTo>
                <a:lnTo>
                  <a:pt x="1" y="1131397"/>
                </a:lnTo>
                <a:lnTo>
                  <a:pt x="1" y="1128029"/>
                </a:lnTo>
                <a:lnTo>
                  <a:pt x="0" y="1128029"/>
                </a:lnTo>
                <a:close/>
              </a:path>
            </a:pathLst>
          </a:custGeom>
          <a:gradFill flip="none" rotWithShape="1">
            <a:gsLst>
              <a:gs pos="100000">
                <a:srgbClr val="4AB849"/>
              </a:gs>
              <a:gs pos="0">
                <a:srgbClr val="18BDF0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BEB86-CA62-4BCB-8D59-EE8A1534E051}"/>
              </a:ext>
            </a:extLst>
          </p:cNvPr>
          <p:cNvSpPr txBox="1"/>
          <p:nvPr/>
        </p:nvSpPr>
        <p:spPr>
          <a:xfrm>
            <a:off x="7112860" y="6628364"/>
            <a:ext cx="53002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Industry-led  |  Real-Cases  |  Engaging Pedagogy  |  Expert Faculty  |  Employability</a:t>
            </a: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12" name="MSIPCMContentMarking" descr="{&quot;HashCode&quot;:-128289487,&quot;Placement&quot;:&quot;Footer&quot;}">
            <a:extLst>
              <a:ext uri="{FF2B5EF4-FFF2-40B4-BE49-F238E27FC236}">
                <a16:creationId xmlns:a16="http://schemas.microsoft.com/office/drawing/2014/main" id="{CFB69791-4237-4EDA-93A2-89C0929EDB4E}"/>
              </a:ext>
            </a:extLst>
          </p:cNvPr>
          <p:cNvSpPr txBox="1"/>
          <p:nvPr/>
        </p:nvSpPr>
        <p:spPr>
          <a:xfrm>
            <a:off x="0" y="6629836"/>
            <a:ext cx="1986005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LNT Construction Internal Use</a:t>
            </a:r>
            <a:endParaRPr lang="en-IN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92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1F9D-F98A-498D-9206-A23A10633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1" y="4572000"/>
            <a:ext cx="6581253" cy="2001973"/>
          </a:xfrm>
          <a:solidFill>
            <a:srgbClr val="174B99"/>
          </a:solidFill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latin typeface="Trebuchet MS" panose="020B0603020202020204" pitchFamily="34" charset="0"/>
              </a:rPr>
              <a:t>Introduction to Machine Learning</a:t>
            </a:r>
            <a:endParaRPr lang="en-IN" sz="4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FE260EE-F4DB-4235-8E66-EAB64A9829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7"/>
          <a:stretch/>
        </p:blipFill>
        <p:spPr>
          <a:xfrm>
            <a:off x="327547" y="265171"/>
            <a:ext cx="6581253" cy="41073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DEA72-1592-487D-849B-3BEFF49F0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8133" y="284024"/>
            <a:ext cx="4786320" cy="6252242"/>
          </a:xfrm>
          <a:solidFill>
            <a:srgbClr val="2FB9C5"/>
          </a:solidFill>
        </p:spPr>
        <p:txBody>
          <a:bodyPr anchor="ctr"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2000" b="1" dirty="0">
                <a:solidFill>
                  <a:schemeClr val="bg1"/>
                </a:solidFill>
                <a:latin typeface="Trebuchet MS" panose="020B0603020202020204" pitchFamily="34" charset="0"/>
              </a:rPr>
              <a:t>Agenda</a:t>
            </a:r>
            <a:endParaRPr lang="en-US" sz="2000" b="1" dirty="0">
              <a:solidFill>
                <a:schemeClr val="bg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Definition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Types of Learning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Applications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18814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35258-CFF3-A4B0-30FE-93FC72A62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1DAA514-AF51-F3B5-E47A-C649310A88DD}"/>
              </a:ext>
            </a:extLst>
          </p:cNvPr>
          <p:cNvGrpSpPr/>
          <p:nvPr/>
        </p:nvGrpSpPr>
        <p:grpSpPr>
          <a:xfrm>
            <a:off x="2270743" y="307454"/>
            <a:ext cx="8023502" cy="666323"/>
            <a:chOff x="19085" y="671"/>
            <a:chExt cx="8345982" cy="111685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94A6F8-60ED-D8E1-A477-9C47CE27F4EF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1E34EA-C4D9-723E-B6D1-9926E4929F4E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Unsupervised Learning Tasks</a:t>
              </a:r>
              <a:endParaRPr lang="en-US" sz="2800" b="1" kern="1200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B061820-AF77-920C-27CA-C4F79E1B2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98" y="1853614"/>
            <a:ext cx="10357804" cy="387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76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7507D-0576-6EDF-8A8B-430A33B3C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D759B2D-BFC2-6657-DF2D-C206142FEDCB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D5E3EC-D5D3-8340-95D9-2F07982DBF4C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FBE07B-7B8C-094E-DFB8-DA29C1279A4D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b="1" dirty="0">
                  <a:latin typeface="+mn-lt"/>
                  <a:ea typeface="Tahoma" panose="020B0604030504040204" pitchFamily="34" charset="0"/>
                  <a:cs typeface="Times New Roman" panose="02020603050405020304" pitchFamily="18" charset="0"/>
                </a:rPr>
                <a:t>Why Evaluation is Important?</a:t>
              </a:r>
              <a:endParaRPr lang="en-US" sz="3500" b="1" kern="1200" dirty="0"/>
            </a:p>
          </p:txBody>
        </p:sp>
      </p:grpSp>
      <p:pic>
        <p:nvPicPr>
          <p:cNvPr id="10242" name="Picture 2" descr="Model Evaluation Techniques in Machine Learning | by Fatmanurkutlu | Medium">
            <a:extLst>
              <a:ext uri="{FF2B5EF4-FFF2-40B4-BE49-F238E27FC236}">
                <a16:creationId xmlns:a16="http://schemas.microsoft.com/office/drawing/2014/main" id="{EE9D7E7C-C7DE-5795-7F1C-7CE60B722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519" y="1668689"/>
            <a:ext cx="7604961" cy="464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6895C9-C77D-7B7C-2B77-B06146D2EFD9}"/>
              </a:ext>
            </a:extLst>
          </p:cNvPr>
          <p:cNvSpPr txBox="1"/>
          <p:nvPr/>
        </p:nvSpPr>
        <p:spPr>
          <a:xfrm>
            <a:off x="2799347" y="1299357"/>
            <a:ext cx="6208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Helps assess the performance of ML models</a:t>
            </a:r>
          </a:p>
        </p:txBody>
      </p:sp>
    </p:spTree>
    <p:extLst>
      <p:ext uri="{BB962C8B-B14F-4D97-AF65-F5344CB8AC3E}">
        <p14:creationId xmlns:p14="http://schemas.microsoft.com/office/powerpoint/2010/main" val="2803519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D6C58-48D5-0DAA-D7F8-9733290D4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1FFA9EA-35F8-817B-C1BB-9AD3D0C21C06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E5CFAF-1E8C-DA5D-543B-2234D7B1C864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17B953-C3C6-2FF5-56E8-ECCE20FB46B2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b="1" dirty="0">
                  <a:latin typeface="+mn-lt"/>
                  <a:ea typeface="Tahoma" panose="020B0604030504040204" pitchFamily="34" charset="0"/>
                  <a:cs typeface="Times New Roman" panose="02020603050405020304" pitchFamily="18" charset="0"/>
                </a:rPr>
                <a:t>Regression Metrics</a:t>
              </a:r>
              <a:endParaRPr lang="en-US" sz="3500" b="1" kern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1EE2DE4-2793-CEAA-FA16-5627590A2C04}"/>
              </a:ext>
            </a:extLst>
          </p:cNvPr>
          <p:cNvSpPr txBox="1"/>
          <p:nvPr/>
        </p:nvSpPr>
        <p:spPr>
          <a:xfrm>
            <a:off x="2799347" y="1226992"/>
            <a:ext cx="62082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MSE</a:t>
            </a:r>
            <a:r>
              <a:rPr lang="en-US" dirty="0"/>
              <a:t> Measures average squared error</a:t>
            </a:r>
          </a:p>
          <a:p>
            <a:r>
              <a:rPr lang="en-US" b="1" dirty="0"/>
              <a:t>RMSE</a:t>
            </a:r>
            <a:r>
              <a:rPr lang="en-US" dirty="0"/>
              <a:t> Square root of MSE (same unit as target)</a:t>
            </a:r>
          </a:p>
          <a:p>
            <a:r>
              <a:rPr lang="en-US" b="1" dirty="0"/>
              <a:t>MAE</a:t>
            </a:r>
            <a:r>
              <a:rPr lang="en-US" dirty="0"/>
              <a:t> Measures average absolute error</a:t>
            </a:r>
          </a:p>
          <a:p>
            <a:r>
              <a:rPr lang="en-US" b="1" dirty="0"/>
              <a:t>R-squared (R²) - Coefficient of Determination : </a:t>
            </a:r>
            <a:r>
              <a:rPr lang="en-US" dirty="0"/>
              <a:t>Measures goodness of fit (closer to 1 = better)</a:t>
            </a:r>
          </a:p>
        </p:txBody>
      </p:sp>
      <p:pic>
        <p:nvPicPr>
          <p:cNvPr id="14340" name="Picture 4" descr="11 Regression Metrics For ML &amp; Practical How To Guide">
            <a:extLst>
              <a:ext uri="{FF2B5EF4-FFF2-40B4-BE49-F238E27FC236}">
                <a16:creationId xmlns:a16="http://schemas.microsoft.com/office/drawing/2014/main" id="{553291B0-B351-EAF0-A517-5173E95C9F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4"/>
          <a:stretch/>
        </p:blipFill>
        <p:spPr bwMode="auto">
          <a:xfrm>
            <a:off x="1538479" y="2576140"/>
            <a:ext cx="9148011" cy="387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44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4BD91-C8B1-9D18-3691-C765DA0EC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AF29737-78E4-DC0A-41EB-9A734F994357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725BA0-709C-B12F-C70E-B9D126A08DB6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2FE2D5-3A24-1F6C-61C2-7A5396EC40E2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b="1" dirty="0">
                  <a:latin typeface="+mn-lt"/>
                  <a:ea typeface="Tahoma" panose="020B0604030504040204" pitchFamily="34" charset="0"/>
                  <a:cs typeface="Times New Roman" panose="02020603050405020304" pitchFamily="18" charset="0"/>
                </a:rPr>
                <a:t>Classification Metrics</a:t>
              </a:r>
              <a:endParaRPr lang="en-US" sz="3500" b="1" kern="1200" dirty="0"/>
            </a:p>
          </p:txBody>
        </p:sp>
      </p:grpSp>
      <p:pic>
        <p:nvPicPr>
          <p:cNvPr id="11266" name="Picture 2" descr="Model performance metrics. Visual representation of the classification... |  Download Scientific Diagram">
            <a:extLst>
              <a:ext uri="{FF2B5EF4-FFF2-40B4-BE49-F238E27FC236}">
                <a16:creationId xmlns:a16="http://schemas.microsoft.com/office/drawing/2014/main" id="{D6137061-4876-9D30-8C6A-43666F32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69" y="2680535"/>
            <a:ext cx="80962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76BDD3-EE74-3734-4EC0-DE714DE03386}"/>
              </a:ext>
            </a:extLst>
          </p:cNvPr>
          <p:cNvSpPr txBox="1"/>
          <p:nvPr/>
        </p:nvSpPr>
        <p:spPr>
          <a:xfrm>
            <a:off x="2799347" y="1226992"/>
            <a:ext cx="62082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Accuracy</a:t>
            </a:r>
            <a:r>
              <a:rPr lang="en-US" dirty="0"/>
              <a:t> = (Correct Predictions / Total Predictions)</a:t>
            </a:r>
          </a:p>
          <a:p>
            <a:r>
              <a:rPr lang="en-US" b="1" dirty="0"/>
              <a:t>Precision</a:t>
            </a:r>
            <a:r>
              <a:rPr lang="en-US" dirty="0"/>
              <a:t> = (True Positives / (True Positives + False Positives))</a:t>
            </a:r>
          </a:p>
          <a:p>
            <a:r>
              <a:rPr lang="en-US" b="1" dirty="0"/>
              <a:t>Recall</a:t>
            </a:r>
            <a:r>
              <a:rPr lang="en-US" dirty="0"/>
              <a:t> = (True Positives / (True Positives + False Negatives))</a:t>
            </a:r>
          </a:p>
          <a:p>
            <a:r>
              <a:rPr lang="en-US" b="1" dirty="0"/>
              <a:t>F1-Score</a:t>
            </a:r>
            <a:r>
              <a:rPr lang="en-US" dirty="0"/>
              <a:t> = 2 × (Precision × Recall) / (Precision + Recall)</a:t>
            </a:r>
          </a:p>
        </p:txBody>
      </p:sp>
    </p:spTree>
    <p:extLst>
      <p:ext uri="{BB962C8B-B14F-4D97-AF65-F5344CB8AC3E}">
        <p14:creationId xmlns:p14="http://schemas.microsoft.com/office/powerpoint/2010/main" val="2900481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68AEC-1A98-2F0A-4166-C73A56108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8C5EB3-139D-EA63-9FF6-1FC03EF89037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70F366-6207-7E3A-1058-4C6013A50E87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1C3E2D-6780-D86E-CB5E-9B9EA192A890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b="1" dirty="0">
                  <a:latin typeface="+mn-lt"/>
                  <a:ea typeface="Tahoma" panose="020B0604030504040204" pitchFamily="34" charset="0"/>
                  <a:cs typeface="Times New Roman" panose="02020603050405020304" pitchFamily="18" charset="0"/>
                </a:rPr>
                <a:t>ROC Curve &amp; AUC</a:t>
              </a:r>
              <a:endParaRPr lang="en-US" sz="3500" b="1" kern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6120CA6-CD21-FEEF-92D4-B8A183B52971}"/>
              </a:ext>
            </a:extLst>
          </p:cNvPr>
          <p:cNvSpPr txBox="1"/>
          <p:nvPr/>
        </p:nvSpPr>
        <p:spPr>
          <a:xfrm>
            <a:off x="2799347" y="1226992"/>
            <a:ext cx="62082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ROC Curve:</a:t>
            </a:r>
            <a:r>
              <a:rPr lang="en-US" dirty="0"/>
              <a:t> Trade-off between True Positive Rate (TPR) &amp; False Positive Rate (FPR)</a:t>
            </a:r>
          </a:p>
          <a:p>
            <a:r>
              <a:rPr lang="en-US" b="1" dirty="0"/>
              <a:t>AUC (Area Under Curve):</a:t>
            </a:r>
            <a:r>
              <a:rPr lang="en-US" dirty="0"/>
              <a:t> Higher AUC = Better model</a:t>
            </a:r>
          </a:p>
        </p:txBody>
      </p:sp>
      <p:pic>
        <p:nvPicPr>
          <p:cNvPr id="12290" name="Picture 2" descr="A Gentle Introduction to ROC Curve and AUC in Machine Learning - Sefik  Ilkin Serengil">
            <a:extLst>
              <a:ext uri="{FF2B5EF4-FFF2-40B4-BE49-F238E27FC236}">
                <a16:creationId xmlns:a16="http://schemas.microsoft.com/office/drawing/2014/main" id="{68CE7FFB-59E5-2D34-3633-5473F23E4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47" y="2299141"/>
            <a:ext cx="6208294" cy="398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867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B3785-3E02-E5D6-D1AA-037735311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C528D40-3877-B266-4AE8-933B178BCA5B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E03192-D5F9-7450-6D73-6299D24F1B42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328A15-8B9C-0960-D900-6858BD08DC92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b="1" dirty="0">
                  <a:latin typeface="+mn-lt"/>
                  <a:ea typeface="Tahoma" panose="020B0604030504040204" pitchFamily="34" charset="0"/>
                  <a:cs typeface="Times New Roman" panose="02020603050405020304" pitchFamily="18" charset="0"/>
                </a:rPr>
                <a:t>Applications of Machine Learning</a:t>
              </a:r>
              <a:endParaRPr lang="en-US" sz="3500" b="1" kern="1200" dirty="0"/>
            </a:p>
          </p:txBody>
        </p:sp>
      </p:grpSp>
      <p:pic>
        <p:nvPicPr>
          <p:cNvPr id="13317" name="Picture 5" descr="Unraveling Machine Learning and Deep Learning-Huawei Enterprise Support  Community">
            <a:extLst>
              <a:ext uri="{FF2B5EF4-FFF2-40B4-BE49-F238E27FC236}">
                <a16:creationId xmlns:a16="http://schemas.microsoft.com/office/drawing/2014/main" id="{74D87F7C-57CC-5353-7804-C4A09F04DD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73" b="16443"/>
          <a:stretch/>
        </p:blipFill>
        <p:spPr bwMode="auto">
          <a:xfrm>
            <a:off x="1036962" y="2213810"/>
            <a:ext cx="10118075" cy="343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824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675D7-854E-7837-963E-D023815C9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BE7AB9F-A353-ED77-7A56-4389748BFC23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CF8176-6293-FAED-900B-1DE382B46499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2469A6-3092-7D22-F805-B68781F8ED1C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b="1" kern="1200" dirty="0">
                  <a:ea typeface="Tahoma" panose="020B0604030504040204" pitchFamily="34" charset="0"/>
                  <a:cs typeface="Times New Roman" panose="02020603050405020304" pitchFamily="18" charset="0"/>
                </a:rPr>
                <a:t>Learning Outcome</a:t>
              </a:r>
              <a:endParaRPr lang="en-US" sz="3500" b="1" kern="1200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0FB6DFE-B0EC-AED3-51F1-CC17919B1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54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B552-3AE7-4E9B-B8F1-19EE4B03A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424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0A633-32BF-6C8D-F012-763705F05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C73AF-CF2E-9654-6E8F-175B32D66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89" y="1253331"/>
            <a:ext cx="10562205" cy="115298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/>
              <a:t>Definition: </a:t>
            </a:r>
            <a:r>
              <a:rPr lang="en-US" sz="1800" dirty="0"/>
              <a:t>Machine Learning (ML) is a subset of AI that enables computers to learn patterns from data and make predictions or decisions without explicit programming.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98A30-DC6C-0B48-F220-33C8E2944E00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0066577-E441-13EB-D457-3CD5A8462177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648E76-71FC-9BC1-24FD-06EBECEBD86F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b="1" dirty="0">
                  <a:latin typeface="+mn-lt"/>
                  <a:ea typeface="Tahoma" panose="020B0604030504040204" pitchFamily="34" charset="0"/>
                  <a:cs typeface="Times New Roman" panose="02020603050405020304" pitchFamily="18" charset="0"/>
                </a:rPr>
                <a:t> Introduction to Machine Learning</a:t>
              </a:r>
              <a:endParaRPr lang="en-US" sz="3500" b="1" kern="120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E5F9D5F-23A6-AD3A-1487-53DBBCC29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91" y="2406316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0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9E0C8-9026-B8BE-7B9A-5F6ACA906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3CF6935-E613-AA3A-BCE2-E17578E33D94}"/>
              </a:ext>
            </a:extLst>
          </p:cNvPr>
          <p:cNvGrpSpPr/>
          <p:nvPr/>
        </p:nvGrpSpPr>
        <p:grpSpPr>
          <a:xfrm>
            <a:off x="2270743" y="307454"/>
            <a:ext cx="8023502" cy="666324"/>
            <a:chOff x="19085" y="671"/>
            <a:chExt cx="8345982" cy="11168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D5317D-8D33-5AD5-786E-A47180569D8D}"/>
                </a:ext>
              </a:extLst>
            </p:cNvPr>
            <p:cNvSpPr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78BB46-BA54-FAFA-F3CA-3C7D47D9708D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3500" b="1" dirty="0">
                  <a:latin typeface="Trebuchet MS" panose="020B0603020202020204" pitchFamily="34" charset="0"/>
                  <a:cs typeface="Times New Roman" panose="02020603050405020304" pitchFamily="18" charset="0"/>
                </a:rPr>
                <a:t>Types of Machine Learning</a:t>
              </a:r>
            </a:p>
          </p:txBody>
        </p:sp>
      </p:grpSp>
      <p:pic>
        <p:nvPicPr>
          <p:cNvPr id="3074" name="Picture 2" descr="Understanding Machine Learning: A Beginner's Guide">
            <a:extLst>
              <a:ext uri="{FF2B5EF4-FFF2-40B4-BE49-F238E27FC236}">
                <a16:creationId xmlns:a16="http://schemas.microsoft.com/office/drawing/2014/main" id="{00C2A7F8-FB51-AB85-1FC3-6AFAE354C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400" y="1134199"/>
            <a:ext cx="9976188" cy="5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30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BDC2B-43B1-220D-8A43-04E964D56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367B440-FF4B-CD23-7379-1A948CED8F7C}"/>
              </a:ext>
            </a:extLst>
          </p:cNvPr>
          <p:cNvGrpSpPr/>
          <p:nvPr/>
        </p:nvGrpSpPr>
        <p:grpSpPr>
          <a:xfrm>
            <a:off x="2270743" y="307454"/>
            <a:ext cx="8023502" cy="666324"/>
            <a:chOff x="19085" y="671"/>
            <a:chExt cx="8345982" cy="11168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F231C6C-7C5B-0585-EBCD-2067B80BF80B}"/>
                </a:ext>
              </a:extLst>
            </p:cNvPr>
            <p:cNvSpPr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7775DA-7E25-EB4C-1731-6A044592B7AB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3500" b="1" dirty="0">
                  <a:latin typeface="Trebuchet MS" panose="020B0603020202020204" pitchFamily="34" charset="0"/>
                  <a:cs typeface="Times New Roman" panose="02020603050405020304" pitchFamily="18" charset="0"/>
                </a:rPr>
                <a:t>Types of Machine Learning</a:t>
              </a:r>
            </a:p>
          </p:txBody>
        </p:sp>
      </p:grpSp>
      <p:pic>
        <p:nvPicPr>
          <p:cNvPr id="1026" name="Picture 2" descr="Knn Supervised Learning 2025 | levitan.com">
            <a:extLst>
              <a:ext uri="{FF2B5EF4-FFF2-40B4-BE49-F238E27FC236}">
                <a16:creationId xmlns:a16="http://schemas.microsoft.com/office/drawing/2014/main" id="{25FA598E-7762-03E1-1AC4-DBF94EF30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066" y="1142717"/>
            <a:ext cx="8240856" cy="540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95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7E8E1-D756-F961-2B70-F2A13920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A8B9-79C0-4A13-2ACC-64EF20727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90" y="1253331"/>
            <a:ext cx="11460563" cy="128816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/>
              <a:t>What is Supervised Learning?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Learning from labeled data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/>
              <a:t>Examples: </a:t>
            </a:r>
            <a:r>
              <a:rPr lang="en-US" sz="1800" dirty="0"/>
              <a:t>Email spam detection, medical diagnosis</a:t>
            </a:r>
            <a:endParaRPr lang="en-US" sz="18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C6CD65-DCC9-687F-6020-A55F00F4BE1E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18394F-87CD-CFAF-DF9C-B543BAEB8000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1E94F6-B3CF-8D63-AF54-2C627635ABE2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b="1" dirty="0">
                  <a:latin typeface="+mn-lt"/>
                  <a:ea typeface="Tahoma" panose="020B0604030504040204" pitchFamily="34" charset="0"/>
                  <a:cs typeface="Times New Roman" panose="02020603050405020304" pitchFamily="18" charset="0"/>
                </a:rPr>
                <a:t>Supervised Learning</a:t>
              </a:r>
              <a:endParaRPr lang="en-US" sz="3500" b="1" kern="1200" dirty="0"/>
            </a:p>
          </p:txBody>
        </p:sp>
      </p:grpSp>
      <p:pic>
        <p:nvPicPr>
          <p:cNvPr id="4101" name="Picture 5" descr="Understanding Semi-Supervised Learning: Bridging Labeled and Unlabeled Data">
            <a:extLst>
              <a:ext uri="{FF2B5EF4-FFF2-40B4-BE49-F238E27FC236}">
                <a16:creationId xmlns:a16="http://schemas.microsoft.com/office/drawing/2014/main" id="{7A6F0779-5693-60A8-EB39-EFE06297B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537" y="2541491"/>
            <a:ext cx="9496926" cy="364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19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7D2B4-40A7-DAAA-742D-E46AA4427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433549D-8998-1026-5356-E8B6D4973806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E3541C-EA9E-13EE-C570-CE2082C22DBD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AD1E8D-6F08-83A1-899C-4B833562DE59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b="1" dirty="0">
                  <a:latin typeface="+mn-lt"/>
                  <a:ea typeface="Tahoma" panose="020B0604030504040204" pitchFamily="34" charset="0"/>
                  <a:cs typeface="Times New Roman" panose="02020603050405020304" pitchFamily="18" charset="0"/>
                </a:rPr>
                <a:t>Supervised Learning Tasks</a:t>
              </a:r>
              <a:endParaRPr lang="en-US" sz="3500" b="1" kern="1200" dirty="0"/>
            </a:p>
          </p:txBody>
        </p:sp>
      </p:grpSp>
      <p:pic>
        <p:nvPicPr>
          <p:cNvPr id="5122" name="Picture 2" descr="Machine learning shop classification regression">
            <a:extLst>
              <a:ext uri="{FF2B5EF4-FFF2-40B4-BE49-F238E27FC236}">
                <a16:creationId xmlns:a16="http://schemas.microsoft.com/office/drawing/2014/main" id="{0BAF7C91-19F7-838C-4C1C-844C517F6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344" y="1363496"/>
            <a:ext cx="7200299" cy="484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20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8A6FD-0781-9FE0-452E-4D590BB6D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8AC5C-F6C3-D783-8578-EF7293A45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90" y="1253331"/>
            <a:ext cx="9038205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/>
              <a:t>Definition:</a:t>
            </a:r>
            <a:r>
              <a:rPr lang="en-US" sz="1800" dirty="0"/>
              <a:t> Model learns noise instead of pattern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/>
              <a:t>Solution:</a:t>
            </a:r>
            <a:r>
              <a:rPr lang="en-US" sz="1800" dirty="0"/>
              <a:t> Regularization, cross-validation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9A1C058-EC5B-E9C3-7FA8-C96498CDFB2B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E5C658-EB8B-8C70-868D-5F02C24CE576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97233A-5676-6F10-C021-FA9FDF0FEF15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b="1" dirty="0">
                  <a:latin typeface="+mn-lt"/>
                  <a:ea typeface="Tahoma" panose="020B0604030504040204" pitchFamily="34" charset="0"/>
                  <a:cs typeface="Times New Roman" panose="02020603050405020304" pitchFamily="18" charset="0"/>
                </a:rPr>
                <a:t>Overfitting in Supervised Learning</a:t>
              </a:r>
              <a:endParaRPr lang="en-US" sz="3500" b="1" kern="1200" dirty="0"/>
            </a:p>
          </p:txBody>
        </p:sp>
      </p:grpSp>
      <p:pic>
        <p:nvPicPr>
          <p:cNvPr id="6146" name="Picture 2" descr="How to prepare data for machine learning and prevent model overfitting?">
            <a:extLst>
              <a:ext uri="{FF2B5EF4-FFF2-40B4-BE49-F238E27FC236}">
                <a16:creationId xmlns:a16="http://schemas.microsoft.com/office/drawing/2014/main" id="{7919372A-9CB2-2B8C-1284-BD1129BFA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7" y="2227806"/>
            <a:ext cx="9753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83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12D8F-5273-A44C-2B1B-C7098E65A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75E46-B163-CA77-3F1C-6C48FE51E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90" y="1253331"/>
            <a:ext cx="5573110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Bias:</a:t>
            </a:r>
            <a:r>
              <a:rPr lang="en-US" sz="2000" dirty="0"/>
              <a:t> Error due to overly simplistic models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Variance:</a:t>
            </a:r>
            <a:r>
              <a:rPr lang="en-US" sz="2000" dirty="0"/>
              <a:t> Error due to overly complex models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Trade-off:</a:t>
            </a:r>
            <a:r>
              <a:rPr lang="en-US" sz="2000" dirty="0"/>
              <a:t> Balancing both for optimal performance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0BBCC2F-E655-212A-474B-AB8B5A57F757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234A34-BD9F-CC2F-A324-760B978CA04C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F02693-2DAC-E3E5-B586-C98221567132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b="1" dirty="0">
                  <a:latin typeface="+mn-lt"/>
                  <a:ea typeface="Tahoma" panose="020B0604030504040204" pitchFamily="34" charset="0"/>
                  <a:cs typeface="Times New Roman" panose="02020603050405020304" pitchFamily="18" charset="0"/>
                </a:rPr>
                <a:t>Bias-Variance Trade-off</a:t>
              </a:r>
              <a:endParaRPr lang="en-US" sz="3500" b="1" kern="1200" dirty="0"/>
            </a:p>
          </p:txBody>
        </p:sp>
      </p:grpSp>
      <p:pic>
        <p:nvPicPr>
          <p:cNvPr id="7172" name="Picture 4" descr="Bias and Variance in Machine Learning - GeeksforGeeks">
            <a:extLst>
              <a:ext uri="{FF2B5EF4-FFF2-40B4-BE49-F238E27FC236}">
                <a16:creationId xmlns:a16="http://schemas.microsoft.com/office/drawing/2014/main" id="{0F3CE6EE-8EE4-5141-8F66-BBD493E2F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868" y="1413176"/>
            <a:ext cx="6527132" cy="436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D55170-6167-4D8A-BED7-A6F8F026D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985" y="3207392"/>
            <a:ext cx="3400488" cy="283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4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D11C4-2A4E-C8BE-DBAC-E75233EA7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E9019-8A58-853B-CDE8-EB015BE88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90" y="1253331"/>
            <a:ext cx="6772645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/>
              <a:t>What is Unsupervised Learning?</a:t>
            </a:r>
            <a:endParaRPr lang="en-US" sz="18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/>
              <a:t>	Learning from unlabeled data</a:t>
            </a:r>
          </a:p>
          <a:p>
            <a:pPr algn="just">
              <a:lnSpc>
                <a:spcPct val="150000"/>
              </a:lnSpc>
            </a:pPr>
            <a:r>
              <a:rPr lang="en-US" sz="1800" b="1" dirty="0"/>
              <a:t>Examples: </a:t>
            </a:r>
            <a:r>
              <a:rPr lang="en-US" sz="1800" dirty="0"/>
              <a:t>Customer segmentation, anomaly detection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E3B06F8-F410-5BF1-D606-A318FBC4BD33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AD9AB58-5EEA-0DFB-2DE1-6398E68A50F9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8C4CE3-BB67-0843-D720-6DE990AEE3F9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b="1" dirty="0"/>
                <a:t>Unsupervised Learning</a:t>
              </a:r>
              <a:endParaRPr lang="en-US" sz="3500" b="1" kern="1200" dirty="0"/>
            </a:p>
          </p:txBody>
        </p:sp>
      </p:grpSp>
      <p:pic>
        <p:nvPicPr>
          <p:cNvPr id="8196" name="Picture 4" descr="Unsupervised Learning: Easy explanation of ML concepts">
            <a:extLst>
              <a:ext uri="{FF2B5EF4-FFF2-40B4-BE49-F238E27FC236}">
                <a16:creationId xmlns:a16="http://schemas.microsoft.com/office/drawing/2014/main" id="{5DE4A360-2BFD-8262-B6DF-07A7EAF83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172" y="2817524"/>
            <a:ext cx="6236618" cy="348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39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Tech_New" id="{5EA7E952-201F-4C6C-BD80-D9E92DDF27F0}" vid="{43D1F403-EE88-462E-B1D3-25424E85D2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8e6510d-4ecc-4cf3-a81e-2b626c7e9010">
      <Terms xmlns="http://schemas.microsoft.com/office/infopath/2007/PartnerControls"/>
    </lcf76f155ced4ddcb4097134ff3c332f>
    <TaxCatchAll xmlns="bb00f955-0ff1-43a7-8278-f67a2e627f2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F17876FF137A4AB43423C6D43110F3" ma:contentTypeVersion="14" ma:contentTypeDescription="Create a new document." ma:contentTypeScope="" ma:versionID="fe438734e2ff0f245183fb779d7dc392">
  <xsd:schema xmlns:xsd="http://www.w3.org/2001/XMLSchema" xmlns:xs="http://www.w3.org/2001/XMLSchema" xmlns:p="http://schemas.microsoft.com/office/2006/metadata/properties" xmlns:ns2="28e6510d-4ecc-4cf3-a81e-2b626c7e9010" xmlns:ns3="bb00f955-0ff1-43a7-8278-f67a2e627f2a" targetNamespace="http://schemas.microsoft.com/office/2006/metadata/properties" ma:root="true" ma:fieldsID="a73e38589a1efc953eb502e5fcba237b" ns2:_="" ns3:_="">
    <xsd:import namespace="28e6510d-4ecc-4cf3-a81e-2b626c7e9010"/>
    <xsd:import namespace="bb00f955-0ff1-43a7-8278-f67a2e627f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e6510d-4ecc-4cf3-a81e-2b626c7e90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d7fa16a-1f0f-4a58-b2e6-0e1bbf6cfc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00f955-0ff1-43a7-8278-f67a2e627f2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5dad3b5-b2c8-4907-ab3c-6a47b24507d6}" ma:internalName="TaxCatchAll" ma:showField="CatchAllData" ma:web="bb00f955-0ff1-43a7-8278-f67a2e627f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97265E-FD28-4336-B568-516DCDC83EDB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bb00f955-0ff1-43a7-8278-f67a2e627f2a"/>
    <ds:schemaRef ds:uri="http://purl.org/dc/terms/"/>
    <ds:schemaRef ds:uri="http://purl.org/dc/elements/1.1/"/>
    <ds:schemaRef ds:uri="http://schemas.openxmlformats.org/package/2006/metadata/core-properties"/>
    <ds:schemaRef ds:uri="28e6510d-4ecc-4cf3-a81e-2b626c7e9010"/>
  </ds:schemaRefs>
</ds:datastoreItem>
</file>

<file path=customXml/itemProps2.xml><?xml version="1.0" encoding="utf-8"?>
<ds:datastoreItem xmlns:ds="http://schemas.openxmlformats.org/officeDocument/2006/customXml" ds:itemID="{C93BE297-B52A-4A73-9D13-96E027360C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9E1BDC-29E9-44BC-8E23-619B962E0C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e6510d-4ecc-4cf3-a81e-2b626c7e9010"/>
    <ds:schemaRef ds:uri="bb00f955-0ff1-43a7-8278-f67a2e627f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8465</TotalTime>
  <Words>303</Words>
  <Application>Microsoft Office PowerPoint</Application>
  <PresentationFormat>Widescreen</PresentationFormat>
  <Paragraphs>62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Roboto</vt:lpstr>
      <vt:lpstr>Tahoma</vt:lpstr>
      <vt:lpstr>Trebuchet MS</vt:lpstr>
      <vt:lpstr>Office Theme</vt:lpstr>
      <vt:lpstr>Custom Design</vt:lpstr>
      <vt:lpstr>Introduction to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Chandramouleswaran M</dc:creator>
  <cp:lastModifiedBy>USHA NANDHINI S</cp:lastModifiedBy>
  <cp:revision>632</cp:revision>
  <cp:lastPrinted>2022-10-29T03:23:37Z</cp:lastPrinted>
  <dcterms:created xsi:type="dcterms:W3CDTF">2022-10-17T03:42:06Z</dcterms:created>
  <dcterms:modified xsi:type="dcterms:W3CDTF">2025-03-12T10:05:48Z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iteId">
    <vt:lpwstr>264b9899-fe1b-430b-9509-2154878d5774</vt:lpwstr>
  </property>
  <property fmtid="{D5CDD505-2E9C-101B-9397-08002B2CF9AE}" pid="4" name="MSIP_Label_ac52bb50-aef2-4dc8-bb7f-e0da22648362_Owner">
    <vt:lpwstr>chandramouleswaran.m@lntecc.com</vt:lpwstr>
  </property>
  <property fmtid="{D5CDD505-2E9C-101B-9397-08002B2CF9AE}" pid="5" name="MSIP_Label_ac52bb50-aef2-4dc8-bb7f-e0da22648362_SetDate">
    <vt:lpwstr>2022-10-17T03:54:33.5260027Z</vt:lpwstr>
  </property>
  <property fmtid="{D5CDD505-2E9C-101B-9397-08002B2CF9AE}" pid="6" name="MSIP_Label_ac52bb50-aef2-4dc8-bb7f-e0da22648362_Name">
    <vt:lpwstr>LTC Internal Use</vt:lpwstr>
  </property>
  <property fmtid="{D5CDD505-2E9C-101B-9397-08002B2CF9AE}" pid="7" name="MSIP_Label_ac52bb50-aef2-4dc8-bb7f-e0da22648362_Application">
    <vt:lpwstr>Microsoft Azure Information Protection</vt:lpwstr>
  </property>
  <property fmtid="{D5CDD505-2E9C-101B-9397-08002B2CF9AE}" pid="8" name="MSIP_Label_ac52bb50-aef2-4dc8-bb7f-e0da22648362_ActionId">
    <vt:lpwstr>ab157963-cd87-44ff-ad96-29e0121165c1</vt:lpwstr>
  </property>
  <property fmtid="{D5CDD505-2E9C-101B-9397-08002B2CF9AE}" pid="9" name="MSIP_Label_ac52bb50-aef2-4dc8-bb7f-e0da22648362_Extended_MSFT_Method">
    <vt:lpwstr>Automatic</vt:lpwstr>
  </property>
  <property fmtid="{D5CDD505-2E9C-101B-9397-08002B2CF9AE}" pid="10" name="Sensitivity">
    <vt:lpwstr>LTC Internal Use</vt:lpwstr>
  </property>
  <property fmtid="{D5CDD505-2E9C-101B-9397-08002B2CF9AE}" pid="11" name="ContentTypeId">
    <vt:lpwstr>0x0101002CF17876FF137A4AB43423C6D43110F3</vt:lpwstr>
  </property>
</Properties>
</file>