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11712" r:id="rId6"/>
    <p:sldId id="11711" r:id="rId7"/>
    <p:sldId id="11694" r:id="rId8"/>
    <p:sldId id="11696" r:id="rId9"/>
    <p:sldId id="11721" r:id="rId10"/>
    <p:sldId id="11697" r:id="rId11"/>
    <p:sldId id="11722" r:id="rId12"/>
    <p:sldId id="11698" r:id="rId13"/>
    <p:sldId id="11723" r:id="rId14"/>
    <p:sldId id="11699" r:id="rId15"/>
    <p:sldId id="11713" r:id="rId16"/>
    <p:sldId id="11704" r:id="rId17"/>
    <p:sldId id="11716" r:id="rId18"/>
    <p:sldId id="11720" r:id="rId19"/>
    <p:sldId id="11724" r:id="rId20"/>
    <p:sldId id="11725" r:id="rId21"/>
    <p:sldId id="116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95C18-9383-479E-90D3-BC39705F7A5C}" v="311" dt="2025-02-27T12:43:15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86199" autoAdjust="0"/>
  </p:normalViewPr>
  <p:slideViewPr>
    <p:cSldViewPr snapToGrid="0">
      <p:cViewPr varScale="1">
        <p:scale>
          <a:sx n="60" d="100"/>
          <a:sy n="6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D7E95C18-9383-479E-90D3-BC39705F7A5C}"/>
    <pc:docChg chg="undo redo custSel addSld delSld modSld">
      <pc:chgData name="USHA NANDHINI S" userId="15cdf0b0-2e93-4f62-97e7-b1410a443814" providerId="ADAL" clId="{D7E95C18-9383-479E-90D3-BC39705F7A5C}" dt="2025-02-28T04:21:38.270" v="778" actId="47"/>
      <pc:docMkLst>
        <pc:docMk/>
      </pc:docMkLst>
      <pc:sldChg chg="addSp delSp modSp mod chgLayout">
        <pc:chgData name="USHA NANDHINI S" userId="15cdf0b0-2e93-4f62-97e7-b1410a443814" providerId="ADAL" clId="{D7E95C18-9383-479E-90D3-BC39705F7A5C}" dt="2025-02-27T09:13:06.711" v="270" actId="14100"/>
        <pc:sldMkLst>
          <pc:docMk/>
          <pc:sldMk cId="3467308006" sldId="11694"/>
        </pc:sldMkLst>
        <pc:spChg chg="add del">
          <ac:chgData name="USHA NANDHINI S" userId="15cdf0b0-2e93-4f62-97e7-b1410a443814" providerId="ADAL" clId="{D7E95C18-9383-479E-90D3-BC39705F7A5C}" dt="2025-02-27T09:09:37.279" v="247" actId="22"/>
          <ac:spMkLst>
            <pc:docMk/>
            <pc:sldMk cId="3467308006" sldId="11694"/>
            <ac:spMk id="3" creationId="{34320433-A35F-06B1-0EFE-E7E6F12EBEC5}"/>
          </ac:spMkLst>
        </pc:spChg>
        <pc:spChg chg="add del mod ord">
          <ac:chgData name="USHA NANDHINI S" userId="15cdf0b0-2e93-4f62-97e7-b1410a443814" providerId="ADAL" clId="{D7E95C18-9383-479E-90D3-BC39705F7A5C}" dt="2025-02-27T09:09:48.078" v="249" actId="478"/>
          <ac:spMkLst>
            <pc:docMk/>
            <pc:sldMk cId="3467308006" sldId="11694"/>
            <ac:spMk id="4" creationId="{BD41811C-C0E6-B90A-2052-B9EEA52099D6}"/>
          </ac:spMkLst>
        </pc:spChg>
        <pc:spChg chg="add mod ord">
          <ac:chgData name="USHA NANDHINI S" userId="15cdf0b0-2e93-4f62-97e7-b1410a443814" providerId="ADAL" clId="{D7E95C18-9383-479E-90D3-BC39705F7A5C}" dt="2025-02-27T09:10:35.858" v="261" actId="113"/>
          <ac:spMkLst>
            <pc:docMk/>
            <pc:sldMk cId="3467308006" sldId="11694"/>
            <ac:spMk id="5" creationId="{74A97800-5B9B-69FA-ADF1-96BF3AAA5D6B}"/>
          </ac:spMkLst>
        </pc:spChg>
        <pc:spChg chg="add">
          <ac:chgData name="USHA NANDHINI S" userId="15cdf0b0-2e93-4f62-97e7-b1410a443814" providerId="ADAL" clId="{D7E95C18-9383-479E-90D3-BC39705F7A5C}" dt="2025-02-27T09:10:04.063" v="253"/>
          <ac:spMkLst>
            <pc:docMk/>
            <pc:sldMk cId="3467308006" sldId="11694"/>
            <ac:spMk id="6" creationId="{D3CCCDD7-801C-66FB-8E24-2F8276AA857C}"/>
          </ac:spMkLst>
        </pc:spChg>
        <pc:spChg chg="add">
          <ac:chgData name="USHA NANDHINI S" userId="15cdf0b0-2e93-4f62-97e7-b1410a443814" providerId="ADAL" clId="{D7E95C18-9383-479E-90D3-BC39705F7A5C}" dt="2025-02-27T09:12:39.820" v="262"/>
          <ac:spMkLst>
            <pc:docMk/>
            <pc:sldMk cId="3467308006" sldId="11694"/>
            <ac:spMk id="7" creationId="{42E03FB4-8F2D-CBEC-22AC-4542C5668819}"/>
          </ac:spMkLst>
        </pc:spChg>
        <pc:spChg chg="mod">
          <ac:chgData name="USHA NANDHINI S" userId="15cdf0b0-2e93-4f62-97e7-b1410a443814" providerId="ADAL" clId="{D7E95C18-9383-479E-90D3-BC39705F7A5C}" dt="2025-02-27T09:09:24.855" v="244"/>
          <ac:spMkLst>
            <pc:docMk/>
            <pc:sldMk cId="3467308006" sldId="11694"/>
            <ac:spMk id="10" creationId="{2178BB46-BA54-FAFA-F3CA-3C7D47D9708D}"/>
          </ac:spMkLst>
        </pc:spChg>
        <pc:picChg chg="add mod modCrop">
          <ac:chgData name="USHA NANDHINI S" userId="15cdf0b0-2e93-4f62-97e7-b1410a443814" providerId="ADAL" clId="{D7E95C18-9383-479E-90D3-BC39705F7A5C}" dt="2025-02-27T09:13:06.711" v="270" actId="14100"/>
          <ac:picMkLst>
            <pc:docMk/>
            <pc:sldMk cId="3467308006" sldId="11694"/>
            <ac:picMk id="11" creationId="{893EC016-FF6B-D4C9-4C0F-1815035E5D84}"/>
          </ac:picMkLst>
        </pc:picChg>
        <pc:picChg chg="del">
          <ac:chgData name="USHA NANDHINI S" userId="15cdf0b0-2e93-4f62-97e7-b1410a443814" providerId="ADAL" clId="{D7E95C18-9383-479E-90D3-BC39705F7A5C}" dt="2025-02-27T09:09:26.692" v="245" actId="478"/>
          <ac:picMkLst>
            <pc:docMk/>
            <pc:sldMk cId="3467308006" sldId="11694"/>
            <ac:picMk id="3074" creationId="{00C2A7F8-FB51-AB85-1FC3-6AFAE354CB07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21:01.844" v="343" actId="1076"/>
        <pc:sldMkLst>
          <pc:docMk/>
          <pc:sldMk cId="1311196739" sldId="11696"/>
        </pc:sldMkLst>
        <pc:spChg chg="add">
          <ac:chgData name="USHA NANDHINI S" userId="15cdf0b0-2e93-4f62-97e7-b1410a443814" providerId="ADAL" clId="{D7E95C18-9383-479E-90D3-BC39705F7A5C}" dt="2025-02-27T09:14:55.179" v="281"/>
          <ac:spMkLst>
            <pc:docMk/>
            <pc:sldMk cId="1311196739" sldId="11696"/>
            <ac:spMk id="2" creationId="{DF1E0694-17C2-F8B7-A5C3-2EB8ECD0CAAE}"/>
          </ac:spMkLst>
        </pc:spChg>
        <pc:spChg chg="mod">
          <ac:chgData name="USHA NANDHINI S" userId="15cdf0b0-2e93-4f62-97e7-b1410a443814" providerId="ADAL" clId="{D7E95C18-9383-479E-90D3-BC39705F7A5C}" dt="2025-02-27T09:20:52.737" v="338" actId="20577"/>
          <ac:spMkLst>
            <pc:docMk/>
            <pc:sldMk cId="1311196739" sldId="11696"/>
            <ac:spMk id="3" creationId="{A856A8B9-79C0-4A13-2ACC-64EF2072748F}"/>
          </ac:spMkLst>
        </pc:spChg>
        <pc:spChg chg="add">
          <ac:chgData name="USHA NANDHINI S" userId="15cdf0b0-2e93-4f62-97e7-b1410a443814" providerId="ADAL" clId="{D7E95C18-9383-479E-90D3-BC39705F7A5C}" dt="2025-02-27T09:19:56.350" v="324"/>
          <ac:spMkLst>
            <pc:docMk/>
            <pc:sldMk cId="1311196739" sldId="11696"/>
            <ac:spMk id="5" creationId="{B195CD79-4CB5-0B9D-6360-DD3528C30919}"/>
          </ac:spMkLst>
        </pc:spChg>
        <pc:spChg chg="mod">
          <ac:chgData name="USHA NANDHINI S" userId="15cdf0b0-2e93-4f62-97e7-b1410a443814" providerId="ADAL" clId="{D7E95C18-9383-479E-90D3-BC39705F7A5C}" dt="2025-02-27T09:13:27.315" v="275"/>
          <ac:spMkLst>
            <pc:docMk/>
            <pc:sldMk cId="1311196739" sldId="11696"/>
            <ac:spMk id="10" creationId="{411E94F6-B3CF-8D63-AF54-2C627635ABE2}"/>
          </ac:spMkLst>
        </pc:spChg>
        <pc:picChg chg="add del mod modCrop">
          <ac:chgData name="USHA NANDHINI S" userId="15cdf0b0-2e93-4f62-97e7-b1410a443814" providerId="ADAL" clId="{D7E95C18-9383-479E-90D3-BC39705F7A5C}" dt="2025-02-27T09:20:54.885" v="339" actId="478"/>
          <ac:picMkLst>
            <pc:docMk/>
            <pc:sldMk cId="1311196739" sldId="11696"/>
            <ac:picMk id="4" creationId="{866943ED-48C7-3864-9560-EE41FE265A53}"/>
          </ac:picMkLst>
        </pc:picChg>
        <pc:picChg chg="add mod modCrop">
          <ac:chgData name="USHA NANDHINI S" userId="15cdf0b0-2e93-4f62-97e7-b1410a443814" providerId="ADAL" clId="{D7E95C18-9383-479E-90D3-BC39705F7A5C}" dt="2025-02-27T09:21:01.844" v="343" actId="1076"/>
          <ac:picMkLst>
            <pc:docMk/>
            <pc:sldMk cId="1311196739" sldId="11696"/>
            <ac:picMk id="6" creationId="{574DB705-239F-A036-EF33-4E8F04003333}"/>
          </ac:picMkLst>
        </pc:picChg>
        <pc:picChg chg="del">
          <ac:chgData name="USHA NANDHINI S" userId="15cdf0b0-2e93-4f62-97e7-b1410a443814" providerId="ADAL" clId="{D7E95C18-9383-479E-90D3-BC39705F7A5C}" dt="2025-02-27T09:14:19.844" v="280" actId="478"/>
          <ac:picMkLst>
            <pc:docMk/>
            <pc:sldMk cId="1311196739" sldId="11696"/>
            <ac:picMk id="4101" creationId="{7A6F0779-5693-60A8-EB39-EFE06297BF05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24:18.136" v="371" actId="1076"/>
        <pc:sldMkLst>
          <pc:docMk/>
          <pc:sldMk cId="1832206525" sldId="11697"/>
        </pc:sldMkLst>
        <pc:spChg chg="add mod">
          <ac:chgData name="USHA NANDHINI S" userId="15cdf0b0-2e93-4f62-97e7-b1410a443814" providerId="ADAL" clId="{D7E95C18-9383-479E-90D3-BC39705F7A5C}" dt="2025-02-27T09:23:22.958" v="363" actId="20577"/>
          <ac:spMkLst>
            <pc:docMk/>
            <pc:sldMk cId="1832206525" sldId="11697"/>
            <ac:spMk id="2" creationId="{0A2AAC7D-780C-A61B-C249-54E0E5F7A2AB}"/>
          </ac:spMkLst>
        </pc:spChg>
        <pc:spChg chg="add">
          <ac:chgData name="USHA NANDHINI S" userId="15cdf0b0-2e93-4f62-97e7-b1410a443814" providerId="ADAL" clId="{D7E95C18-9383-479E-90D3-BC39705F7A5C}" dt="2025-02-27T09:23:19.159" v="362"/>
          <ac:spMkLst>
            <pc:docMk/>
            <pc:sldMk cId="1832206525" sldId="11697"/>
            <ac:spMk id="3" creationId="{C0BBBDC1-22E0-2977-43B0-331979A86366}"/>
          </ac:spMkLst>
        </pc:spChg>
        <pc:spChg chg="mod">
          <ac:chgData name="USHA NANDHINI S" userId="15cdf0b0-2e93-4f62-97e7-b1410a443814" providerId="ADAL" clId="{D7E95C18-9383-479E-90D3-BC39705F7A5C}" dt="2025-02-27T09:21:33.876" v="348"/>
          <ac:spMkLst>
            <pc:docMk/>
            <pc:sldMk cId="1832206525" sldId="11697"/>
            <ac:spMk id="10" creationId="{A1AD1E8D-6F08-83A1-899C-4B833562DE59}"/>
          </ac:spMkLst>
        </pc:spChg>
        <pc:picChg chg="add del mod">
          <ac:chgData name="USHA NANDHINI S" userId="15cdf0b0-2e93-4f62-97e7-b1410a443814" providerId="ADAL" clId="{D7E95C18-9383-479E-90D3-BC39705F7A5C}" dt="2025-02-27T09:24:12.574" v="368" actId="478"/>
          <ac:picMkLst>
            <pc:docMk/>
            <pc:sldMk cId="1832206525" sldId="11697"/>
            <ac:picMk id="4099" creationId="{E6D6B602-AF3D-2740-764A-FE192E33B0CE}"/>
          </ac:picMkLst>
        </pc:picChg>
        <pc:picChg chg="add mod">
          <ac:chgData name="USHA NANDHINI S" userId="15cdf0b0-2e93-4f62-97e7-b1410a443814" providerId="ADAL" clId="{D7E95C18-9383-479E-90D3-BC39705F7A5C}" dt="2025-02-27T09:24:18.136" v="371" actId="1076"/>
          <ac:picMkLst>
            <pc:docMk/>
            <pc:sldMk cId="1832206525" sldId="11697"/>
            <ac:picMk id="4101" creationId="{40F99435-19FB-9F6F-F87C-898EEDF9A0A3}"/>
          </ac:picMkLst>
        </pc:picChg>
        <pc:picChg chg="del">
          <ac:chgData name="USHA NANDHINI S" userId="15cdf0b0-2e93-4f62-97e7-b1410a443814" providerId="ADAL" clId="{D7E95C18-9383-479E-90D3-BC39705F7A5C}" dt="2025-02-27T09:21:36.130" v="349" actId="478"/>
          <ac:picMkLst>
            <pc:docMk/>
            <pc:sldMk cId="1832206525" sldId="11697"/>
            <ac:picMk id="5122" creationId="{0BAF7C91-19F7-838C-4C1C-844C517F60CE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31:40.668" v="451" actId="1076"/>
        <pc:sldMkLst>
          <pc:docMk/>
          <pc:sldMk cId="1650833026" sldId="11698"/>
        </pc:sldMkLst>
        <pc:spChg chg="mod">
          <ac:chgData name="USHA NANDHINI S" userId="15cdf0b0-2e93-4f62-97e7-b1410a443814" providerId="ADAL" clId="{D7E95C18-9383-479E-90D3-BC39705F7A5C}" dt="2025-02-27T09:30:14.705" v="446" actId="12"/>
          <ac:spMkLst>
            <pc:docMk/>
            <pc:sldMk cId="1650833026" sldId="11698"/>
            <ac:spMk id="3" creationId="{E3F8AC5C-F6C3-D783-8578-EF7293A45093}"/>
          </ac:spMkLst>
        </pc:spChg>
        <pc:spChg chg="mod">
          <ac:chgData name="USHA NANDHINI S" userId="15cdf0b0-2e93-4f62-97e7-b1410a443814" providerId="ADAL" clId="{D7E95C18-9383-479E-90D3-BC39705F7A5C}" dt="2025-02-27T09:29:09.272" v="417"/>
          <ac:spMkLst>
            <pc:docMk/>
            <pc:sldMk cId="1650833026" sldId="11698"/>
            <ac:spMk id="10" creationId="{1997233A-5676-6F10-C021-FA9FDF0FEF15}"/>
          </ac:spMkLst>
        </pc:spChg>
        <pc:picChg chg="add mod">
          <ac:chgData name="USHA NANDHINI S" userId="15cdf0b0-2e93-4f62-97e7-b1410a443814" providerId="ADAL" clId="{D7E95C18-9383-479E-90D3-BC39705F7A5C}" dt="2025-02-27T09:31:40.668" v="451" actId="1076"/>
          <ac:picMkLst>
            <pc:docMk/>
            <pc:sldMk cId="1650833026" sldId="11698"/>
            <ac:picMk id="2" creationId="{A38C9CD2-7A10-1EAA-5CB2-9DD9D066556E}"/>
          </ac:picMkLst>
        </pc:picChg>
        <pc:picChg chg="del">
          <ac:chgData name="USHA NANDHINI S" userId="15cdf0b0-2e93-4f62-97e7-b1410a443814" providerId="ADAL" clId="{D7E95C18-9383-479E-90D3-BC39705F7A5C}" dt="2025-02-27T09:29:25.724" v="421" actId="478"/>
          <ac:picMkLst>
            <pc:docMk/>
            <pc:sldMk cId="1650833026" sldId="11698"/>
            <ac:picMk id="6146" creationId="{7919372A-9CB2-2B8C-1284-BD1129BFA81C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43:23.068" v="513" actId="14100"/>
        <pc:sldMkLst>
          <pc:docMk/>
          <pc:sldMk cId="136954004" sldId="11699"/>
        </pc:sldMkLst>
        <pc:spChg chg="add">
          <ac:chgData name="USHA NANDHINI S" userId="15cdf0b0-2e93-4f62-97e7-b1410a443814" providerId="ADAL" clId="{D7E95C18-9383-479E-90D3-BC39705F7A5C}" dt="2025-02-27T09:42:31.137" v="500"/>
          <ac:spMkLst>
            <pc:docMk/>
            <pc:sldMk cId="136954004" sldId="11699"/>
            <ac:spMk id="2" creationId="{BC4786A8-8833-B3A3-B501-FA1961066268}"/>
          </ac:spMkLst>
        </pc:spChg>
        <pc:spChg chg="mod">
          <ac:chgData name="USHA NANDHINI S" userId="15cdf0b0-2e93-4f62-97e7-b1410a443814" providerId="ADAL" clId="{D7E95C18-9383-479E-90D3-BC39705F7A5C}" dt="2025-02-27T09:43:14.606" v="510" actId="2710"/>
          <ac:spMkLst>
            <pc:docMk/>
            <pc:sldMk cId="136954004" sldId="11699"/>
            <ac:spMk id="3" creationId="{36675E46-B163-CA77-3F1C-6C48FE51E238}"/>
          </ac:spMkLst>
        </pc:spChg>
        <pc:spChg chg="mod">
          <ac:chgData name="USHA NANDHINI S" userId="15cdf0b0-2e93-4f62-97e7-b1410a443814" providerId="ADAL" clId="{D7E95C18-9383-479E-90D3-BC39705F7A5C}" dt="2025-02-27T09:35:03.161" v="485"/>
          <ac:spMkLst>
            <pc:docMk/>
            <pc:sldMk cId="136954004" sldId="11699"/>
            <ac:spMk id="10" creationId="{DEF02693-2DAC-E3E5-B586-C98221567132}"/>
          </ac:spMkLst>
        </pc:spChg>
        <pc:picChg chg="add mod modCrop">
          <ac:chgData name="USHA NANDHINI S" userId="15cdf0b0-2e93-4f62-97e7-b1410a443814" providerId="ADAL" clId="{D7E95C18-9383-479E-90D3-BC39705F7A5C}" dt="2025-02-27T09:43:23.068" v="513" actId="14100"/>
          <ac:picMkLst>
            <pc:docMk/>
            <pc:sldMk cId="136954004" sldId="11699"/>
            <ac:picMk id="4" creationId="{21F0D662-2599-AC75-FD7E-E40F04B6DBDE}"/>
          </ac:picMkLst>
        </pc:picChg>
        <pc:picChg chg="del">
          <ac:chgData name="USHA NANDHINI S" userId="15cdf0b0-2e93-4f62-97e7-b1410a443814" providerId="ADAL" clId="{D7E95C18-9383-479E-90D3-BC39705F7A5C}" dt="2025-02-27T09:35:06.031" v="487" actId="478"/>
          <ac:picMkLst>
            <pc:docMk/>
            <pc:sldMk cId="136954004" sldId="11699"/>
            <ac:picMk id="5" creationId="{CCD55170-6167-4D8A-BED7-A6F8F026DAC9}"/>
          </ac:picMkLst>
        </pc:picChg>
        <pc:picChg chg="del">
          <ac:chgData name="USHA NANDHINI S" userId="15cdf0b0-2e93-4f62-97e7-b1410a443814" providerId="ADAL" clId="{D7E95C18-9383-479E-90D3-BC39705F7A5C}" dt="2025-02-27T09:35:04.331" v="486" actId="478"/>
          <ac:picMkLst>
            <pc:docMk/>
            <pc:sldMk cId="136954004" sldId="11699"/>
            <ac:picMk id="7172" creationId="{0F3CE6EE-8EE4-5141-8F66-BBD493E2F419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55:53.321" v="619" actId="14100"/>
        <pc:sldMkLst>
          <pc:docMk/>
          <pc:sldMk cId="3789876813" sldId="11704"/>
        </pc:sldMkLst>
        <pc:spChg chg="add mod">
          <ac:chgData name="USHA NANDHINI S" userId="15cdf0b0-2e93-4f62-97e7-b1410a443814" providerId="ADAL" clId="{D7E95C18-9383-479E-90D3-BC39705F7A5C}" dt="2025-02-27T09:55:33.448" v="614" actId="14100"/>
          <ac:spMkLst>
            <pc:docMk/>
            <pc:sldMk cId="3789876813" sldId="11704"/>
            <ac:spMk id="2" creationId="{53011DAF-29F4-6F12-556E-372ECB3D3293}"/>
          </ac:spMkLst>
        </pc:spChg>
        <pc:spChg chg="add">
          <ac:chgData name="USHA NANDHINI S" userId="15cdf0b0-2e93-4f62-97e7-b1410a443814" providerId="ADAL" clId="{D7E95C18-9383-479E-90D3-BC39705F7A5C}" dt="2025-02-27T09:46:01.800" v="543"/>
          <ac:spMkLst>
            <pc:docMk/>
            <pc:sldMk cId="3789876813" sldId="11704"/>
            <ac:spMk id="3" creationId="{1F5EFBE7-808B-7708-E988-29867DB5913B}"/>
          </ac:spMkLst>
        </pc:spChg>
        <pc:spChg chg="add">
          <ac:chgData name="USHA NANDHINI S" userId="15cdf0b0-2e93-4f62-97e7-b1410a443814" providerId="ADAL" clId="{D7E95C18-9383-479E-90D3-BC39705F7A5C}" dt="2025-02-27T09:46:47.908" v="561"/>
          <ac:spMkLst>
            <pc:docMk/>
            <pc:sldMk cId="3789876813" sldId="11704"/>
            <ac:spMk id="4" creationId="{6C5D1A63-B808-6407-963C-75E40B1585F6}"/>
          </ac:spMkLst>
        </pc:spChg>
        <pc:spChg chg="mod">
          <ac:chgData name="USHA NANDHINI S" userId="15cdf0b0-2e93-4f62-97e7-b1410a443814" providerId="ADAL" clId="{D7E95C18-9383-479E-90D3-BC39705F7A5C}" dt="2025-02-27T09:45:43.817" v="540"/>
          <ac:spMkLst>
            <pc:docMk/>
            <pc:sldMk cId="3789876813" sldId="11704"/>
            <ac:spMk id="10" creationId="{CF1E34EA-C4D9-723E-B6D1-9926E4929F4E}"/>
          </ac:spMkLst>
        </pc:spChg>
        <pc:picChg chg="del">
          <ac:chgData name="USHA NANDHINI S" userId="15cdf0b0-2e93-4f62-97e7-b1410a443814" providerId="ADAL" clId="{D7E95C18-9383-479E-90D3-BC39705F7A5C}" dt="2025-02-27T09:45:45.161" v="541" actId="478"/>
          <ac:picMkLst>
            <pc:docMk/>
            <pc:sldMk cId="3789876813" sldId="11704"/>
            <ac:picMk id="12" creationId="{4B061820-AF77-920C-27CA-C4F79E1B2049}"/>
          </ac:picMkLst>
        </pc:picChg>
        <pc:picChg chg="add del mod">
          <ac:chgData name="USHA NANDHINI S" userId="15cdf0b0-2e93-4f62-97e7-b1410a443814" providerId="ADAL" clId="{D7E95C18-9383-479E-90D3-BC39705F7A5C}" dt="2025-02-27T09:51:55.514" v="575" actId="478"/>
          <ac:picMkLst>
            <pc:docMk/>
            <pc:sldMk cId="3789876813" sldId="11704"/>
            <ac:picMk id="10244" creationId="{997287BA-2100-73B3-F848-0F413E5F8DAB}"/>
          </ac:picMkLst>
        </pc:picChg>
        <pc:picChg chg="add mod">
          <ac:chgData name="USHA NANDHINI S" userId="15cdf0b0-2e93-4f62-97e7-b1410a443814" providerId="ADAL" clId="{D7E95C18-9383-479E-90D3-BC39705F7A5C}" dt="2025-02-27T09:52:37.751" v="584" actId="14100"/>
          <ac:picMkLst>
            <pc:docMk/>
            <pc:sldMk cId="3789876813" sldId="11704"/>
            <ac:picMk id="10246" creationId="{9DAA88A8-D51B-804B-9B5A-C4E75C54C42E}"/>
          </ac:picMkLst>
        </pc:picChg>
        <pc:picChg chg="add mod">
          <ac:chgData name="USHA NANDHINI S" userId="15cdf0b0-2e93-4f62-97e7-b1410a443814" providerId="ADAL" clId="{D7E95C18-9383-479E-90D3-BC39705F7A5C}" dt="2025-02-27T09:55:53.321" v="619" actId="14100"/>
          <ac:picMkLst>
            <pc:docMk/>
            <pc:sldMk cId="3789876813" sldId="11704"/>
            <ac:picMk id="10248" creationId="{4342A566-2E7E-F812-A525-058226DCC9E2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08:45.994" v="239" actId="20577"/>
        <pc:sldMkLst>
          <pc:docMk/>
          <pc:sldMk cId="2178508148" sldId="11711"/>
        </pc:sldMkLst>
        <pc:spChg chg="mod">
          <ac:chgData name="USHA NANDHINI S" userId="15cdf0b0-2e93-4f62-97e7-b1410a443814" providerId="ADAL" clId="{D7E95C18-9383-479E-90D3-BC39705F7A5C}" dt="2025-02-27T08:36:28.674" v="36"/>
          <ac:spMkLst>
            <pc:docMk/>
            <pc:sldMk cId="2178508148" sldId="11711"/>
            <ac:spMk id="3" creationId="{E44C73AF-CF2E-9654-6E8F-175B32D66131}"/>
          </ac:spMkLst>
        </pc:spChg>
        <pc:spChg chg="add mod">
          <ac:chgData name="USHA NANDHINI S" userId="15cdf0b0-2e93-4f62-97e7-b1410a443814" providerId="ADAL" clId="{D7E95C18-9383-479E-90D3-BC39705F7A5C}" dt="2025-02-27T09:06:11.782" v="212" actId="122"/>
          <ac:spMkLst>
            <pc:docMk/>
            <pc:sldMk cId="2178508148" sldId="11711"/>
            <ac:spMk id="5" creationId="{E6311F3C-27A9-B7E7-C35E-8E795C50A163}"/>
          </ac:spMkLst>
        </pc:spChg>
        <pc:spChg chg="add mod">
          <ac:chgData name="USHA NANDHINI S" userId="15cdf0b0-2e93-4f62-97e7-b1410a443814" providerId="ADAL" clId="{D7E95C18-9383-479E-90D3-BC39705F7A5C}" dt="2025-02-27T09:06:35.588" v="221" actId="20577"/>
          <ac:spMkLst>
            <pc:docMk/>
            <pc:sldMk cId="2178508148" sldId="11711"/>
            <ac:spMk id="6" creationId="{6FA41363-A6A7-233E-71DE-9A8C3488D435}"/>
          </ac:spMkLst>
        </pc:spChg>
        <pc:spChg chg="add mod">
          <ac:chgData name="USHA NANDHINI S" userId="15cdf0b0-2e93-4f62-97e7-b1410a443814" providerId="ADAL" clId="{D7E95C18-9383-479E-90D3-BC39705F7A5C}" dt="2025-02-27T09:06:38.463" v="222" actId="122"/>
          <ac:spMkLst>
            <pc:docMk/>
            <pc:sldMk cId="2178508148" sldId="11711"/>
            <ac:spMk id="7" creationId="{1AA8D4F5-040E-C40F-296A-BC61750A0347}"/>
          </ac:spMkLst>
        </pc:spChg>
        <pc:spChg chg="mod">
          <ac:chgData name="USHA NANDHINI S" userId="15cdf0b0-2e93-4f62-97e7-b1410a443814" providerId="ADAL" clId="{D7E95C18-9383-479E-90D3-BC39705F7A5C}" dt="2025-02-27T08:36:15.017" v="31"/>
          <ac:spMkLst>
            <pc:docMk/>
            <pc:sldMk cId="2178508148" sldId="11711"/>
            <ac:spMk id="10" creationId="{B7648E76-71FC-9BC1-24FD-06EBECEBD86F}"/>
          </ac:spMkLst>
        </pc:spChg>
        <pc:spChg chg="add mod">
          <ac:chgData name="USHA NANDHINI S" userId="15cdf0b0-2e93-4f62-97e7-b1410a443814" providerId="ADAL" clId="{D7E95C18-9383-479E-90D3-BC39705F7A5C}" dt="2025-02-27T09:06:40.727" v="223" actId="122"/>
          <ac:spMkLst>
            <pc:docMk/>
            <pc:sldMk cId="2178508148" sldId="11711"/>
            <ac:spMk id="11" creationId="{05B0A496-905C-87CA-C15A-EA65E3F76B21}"/>
          </ac:spMkLst>
        </pc:spChg>
        <pc:spChg chg="add del">
          <ac:chgData name="USHA NANDHINI S" userId="15cdf0b0-2e93-4f62-97e7-b1410a443814" providerId="ADAL" clId="{D7E95C18-9383-479E-90D3-BC39705F7A5C}" dt="2025-02-27T09:07:18.130" v="228" actId="478"/>
          <ac:spMkLst>
            <pc:docMk/>
            <pc:sldMk cId="2178508148" sldId="11711"/>
            <ac:spMk id="12" creationId="{45341533-1D82-52A4-6949-1CCBA81C0A38}"/>
          </ac:spMkLst>
        </pc:spChg>
        <pc:graphicFrameChg chg="add mod modGraphic">
          <ac:chgData name="USHA NANDHINI S" userId="15cdf0b0-2e93-4f62-97e7-b1410a443814" providerId="ADAL" clId="{D7E95C18-9383-479E-90D3-BC39705F7A5C}" dt="2025-02-27T09:08:45.994" v="239" actId="20577"/>
          <ac:graphicFrameMkLst>
            <pc:docMk/>
            <pc:sldMk cId="2178508148" sldId="11711"/>
            <ac:graphicFrameMk id="2" creationId="{DBE77BA3-BBD7-ACD1-5B08-95066F563EF4}"/>
          </ac:graphicFrameMkLst>
        </pc:graphicFrameChg>
        <pc:picChg chg="del">
          <ac:chgData name="USHA NANDHINI S" userId="15cdf0b0-2e93-4f62-97e7-b1410a443814" providerId="ADAL" clId="{D7E95C18-9383-479E-90D3-BC39705F7A5C}" dt="2025-02-27T08:36:44.060" v="37" actId="478"/>
          <ac:picMkLst>
            <pc:docMk/>
            <pc:sldMk cId="2178508148" sldId="11711"/>
            <ac:picMk id="4" creationId="{EE5F9D5F-23A6-AD3A-1487-53DBBCC292B6}"/>
          </ac:picMkLst>
        </pc:picChg>
        <pc:picChg chg="add del mod">
          <ac:chgData name="USHA NANDHINI S" userId="15cdf0b0-2e93-4f62-97e7-b1410a443814" providerId="ADAL" clId="{D7E95C18-9383-479E-90D3-BC39705F7A5C}" dt="2025-02-27T08:44:48.317" v="45" actId="478"/>
          <ac:picMkLst>
            <pc:docMk/>
            <pc:sldMk cId="2178508148" sldId="11711"/>
            <ac:picMk id="1026" creationId="{5E582581-E606-1A46-12EF-0CC73FA9E37A}"/>
          </ac:picMkLst>
        </pc:picChg>
      </pc:sldChg>
      <pc:sldChg chg="modSp mod">
        <pc:chgData name="USHA NANDHINI S" userId="15cdf0b0-2e93-4f62-97e7-b1410a443814" providerId="ADAL" clId="{D7E95C18-9383-479E-90D3-BC39705F7A5C}" dt="2025-02-27T08:35:54.936" v="26"/>
        <pc:sldMkLst>
          <pc:docMk/>
          <pc:sldMk cId="188149926" sldId="11712"/>
        </pc:sldMkLst>
        <pc:spChg chg="mod">
          <ac:chgData name="USHA NANDHINI S" userId="15cdf0b0-2e93-4f62-97e7-b1410a443814" providerId="ADAL" clId="{D7E95C18-9383-479E-90D3-BC39705F7A5C}" dt="2025-02-27T08:34:55.484" v="4"/>
          <ac:spMkLst>
            <pc:docMk/>
            <pc:sldMk cId="188149926" sldId="11712"/>
            <ac:spMk id="2" creationId="{B6811F9D-F98A-498D-9206-A23A10633FEF}"/>
          </ac:spMkLst>
        </pc:spChg>
        <pc:spChg chg="mod">
          <ac:chgData name="USHA NANDHINI S" userId="15cdf0b0-2e93-4f62-97e7-b1410a443814" providerId="ADAL" clId="{D7E95C18-9383-479E-90D3-BC39705F7A5C}" dt="2025-02-27T08:35:54.936" v="26"/>
          <ac:spMkLst>
            <pc:docMk/>
            <pc:sldMk cId="188149926" sldId="11712"/>
            <ac:spMk id="3" creationId="{5ACDEA72-1592-487D-849B-3BEFF49F0D6F}"/>
          </ac:spMkLst>
        </pc:spChg>
      </pc:sldChg>
      <pc:sldChg chg="addSp delSp modSp mod">
        <pc:chgData name="USHA NANDHINI S" userId="15cdf0b0-2e93-4f62-97e7-b1410a443814" providerId="ADAL" clId="{D7E95C18-9383-479E-90D3-BC39705F7A5C}" dt="2025-02-27T09:45:18.426" v="535" actId="1076"/>
        <pc:sldMkLst>
          <pc:docMk/>
          <pc:sldMk cId="4180396810" sldId="11713"/>
        </pc:sldMkLst>
        <pc:spChg chg="mod">
          <ac:chgData name="USHA NANDHINI S" userId="15cdf0b0-2e93-4f62-97e7-b1410a443814" providerId="ADAL" clId="{D7E95C18-9383-479E-90D3-BC39705F7A5C}" dt="2025-02-27T09:44:38.354" v="533" actId="12"/>
          <ac:spMkLst>
            <pc:docMk/>
            <pc:sldMk cId="4180396810" sldId="11713"/>
            <ac:spMk id="3" creationId="{680E9019-8A58-853B-CDE8-EB015BE8844D}"/>
          </ac:spMkLst>
        </pc:spChg>
        <pc:spChg chg="mod">
          <ac:chgData name="USHA NANDHINI S" userId="15cdf0b0-2e93-4f62-97e7-b1410a443814" providerId="ADAL" clId="{D7E95C18-9383-479E-90D3-BC39705F7A5C}" dt="2025-02-27T09:43:50.048" v="518"/>
          <ac:spMkLst>
            <pc:docMk/>
            <pc:sldMk cId="4180396810" sldId="11713"/>
            <ac:spMk id="10" creationId="{568C4CE3-BB67-0843-D720-6DE990AEE3F9}"/>
          </ac:spMkLst>
        </pc:spChg>
        <pc:picChg chg="del">
          <ac:chgData name="USHA NANDHINI S" userId="15cdf0b0-2e93-4f62-97e7-b1410a443814" providerId="ADAL" clId="{D7E95C18-9383-479E-90D3-BC39705F7A5C}" dt="2025-02-27T09:43:51.343" v="519" actId="478"/>
          <ac:picMkLst>
            <pc:docMk/>
            <pc:sldMk cId="4180396810" sldId="11713"/>
            <ac:picMk id="8196" creationId="{5DE4A360-2BFD-8262-B6DF-07A7EAF83F01}"/>
          </ac:picMkLst>
        </pc:picChg>
        <pc:picChg chg="add mod">
          <ac:chgData name="USHA NANDHINI S" userId="15cdf0b0-2e93-4f62-97e7-b1410a443814" providerId="ADAL" clId="{D7E95C18-9383-479E-90D3-BC39705F7A5C}" dt="2025-02-27T09:45:18.426" v="535" actId="1076"/>
          <ac:picMkLst>
            <pc:docMk/>
            <pc:sldMk cId="4180396810" sldId="11713"/>
            <ac:picMk id="9218" creationId="{1886B2F1-055C-F942-988A-45A9D0ED251D}"/>
          </ac:picMkLst>
        </pc:picChg>
      </pc:sldChg>
      <pc:sldChg chg="addSp delSp modSp mod">
        <pc:chgData name="USHA NANDHINI S" userId="15cdf0b0-2e93-4f62-97e7-b1410a443814" providerId="ADAL" clId="{D7E95C18-9383-479E-90D3-BC39705F7A5C}" dt="2025-02-27T09:59:46.853" v="652" actId="20577"/>
        <pc:sldMkLst>
          <pc:docMk/>
          <pc:sldMk cId="2803519012" sldId="11716"/>
        </pc:sldMkLst>
        <pc:spChg chg="add">
          <ac:chgData name="USHA NANDHINI S" userId="15cdf0b0-2e93-4f62-97e7-b1410a443814" providerId="ADAL" clId="{D7E95C18-9383-479E-90D3-BC39705F7A5C}" dt="2025-02-27T09:56:41.704" v="629"/>
          <ac:spMkLst>
            <pc:docMk/>
            <pc:sldMk cId="2803519012" sldId="11716"/>
            <ac:spMk id="2" creationId="{662A9228-6911-D3E2-082A-315F9644BCEF}"/>
          </ac:spMkLst>
        </pc:spChg>
        <pc:spChg chg="mod">
          <ac:chgData name="USHA NANDHINI S" userId="15cdf0b0-2e93-4f62-97e7-b1410a443814" providerId="ADAL" clId="{D7E95C18-9383-479E-90D3-BC39705F7A5C}" dt="2025-02-27T09:59:46.853" v="652" actId="20577"/>
          <ac:spMkLst>
            <pc:docMk/>
            <pc:sldMk cId="2803519012" sldId="11716"/>
            <ac:spMk id="6" creationId="{356895C9-C77D-7B7C-2B77-B06146D2EFD9}"/>
          </ac:spMkLst>
        </pc:spChg>
        <pc:spChg chg="mod">
          <ac:chgData name="USHA NANDHINI S" userId="15cdf0b0-2e93-4f62-97e7-b1410a443814" providerId="ADAL" clId="{D7E95C18-9383-479E-90D3-BC39705F7A5C}" dt="2025-02-27T09:56:22.171" v="624"/>
          <ac:spMkLst>
            <pc:docMk/>
            <pc:sldMk cId="2803519012" sldId="11716"/>
            <ac:spMk id="10" creationId="{A1FBE07B-7B8C-094E-DFB8-DA29C1279A4D}"/>
          </ac:spMkLst>
        </pc:spChg>
        <pc:picChg chg="del">
          <ac:chgData name="USHA NANDHINI S" userId="15cdf0b0-2e93-4f62-97e7-b1410a443814" providerId="ADAL" clId="{D7E95C18-9383-479E-90D3-BC39705F7A5C}" dt="2025-02-27T09:56:23.759" v="625" actId="478"/>
          <ac:picMkLst>
            <pc:docMk/>
            <pc:sldMk cId="2803519012" sldId="11716"/>
            <ac:picMk id="10242" creationId="{EE9D7E7C-C7DE-5795-7F1C-7CE60B7227DE}"/>
          </ac:picMkLst>
        </pc:picChg>
        <pc:picChg chg="add del mod">
          <ac:chgData name="USHA NANDHINI S" userId="15cdf0b0-2e93-4f62-97e7-b1410a443814" providerId="ADAL" clId="{D7E95C18-9383-479E-90D3-BC39705F7A5C}" dt="2025-02-27T09:59:31.404" v="644" actId="478"/>
          <ac:picMkLst>
            <pc:docMk/>
            <pc:sldMk cId="2803519012" sldId="11716"/>
            <ac:picMk id="11267" creationId="{1C64BBED-5B05-46BA-842E-A09562C0294D}"/>
          </ac:picMkLst>
        </pc:picChg>
        <pc:picChg chg="add mod">
          <ac:chgData name="USHA NANDHINI S" userId="15cdf0b0-2e93-4f62-97e7-b1410a443814" providerId="ADAL" clId="{D7E95C18-9383-479E-90D3-BC39705F7A5C}" dt="2025-02-27T09:59:37.968" v="648" actId="14100"/>
          <ac:picMkLst>
            <pc:docMk/>
            <pc:sldMk cId="2803519012" sldId="11716"/>
            <ac:picMk id="11269" creationId="{0F10F64C-1691-CD7B-A183-576BA0A37E71}"/>
          </ac:picMkLst>
        </pc:picChg>
      </pc:sldChg>
      <pc:sldChg chg="del">
        <pc:chgData name="USHA NANDHINI S" userId="15cdf0b0-2e93-4f62-97e7-b1410a443814" providerId="ADAL" clId="{D7E95C18-9383-479E-90D3-BC39705F7A5C}" dt="2025-02-27T10:01:54.160" v="674" actId="47"/>
        <pc:sldMkLst>
          <pc:docMk/>
          <pc:sldMk cId="2900481613" sldId="11717"/>
        </pc:sldMkLst>
      </pc:sldChg>
      <pc:sldChg chg="del">
        <pc:chgData name="USHA NANDHINI S" userId="15cdf0b0-2e93-4f62-97e7-b1410a443814" providerId="ADAL" clId="{D7E95C18-9383-479E-90D3-BC39705F7A5C}" dt="2025-02-27T10:01:55.238" v="675" actId="47"/>
        <pc:sldMkLst>
          <pc:docMk/>
          <pc:sldMk cId="1484867997" sldId="11718"/>
        </pc:sldMkLst>
      </pc:sldChg>
      <pc:sldChg chg="del">
        <pc:chgData name="USHA NANDHINI S" userId="15cdf0b0-2e93-4f62-97e7-b1410a443814" providerId="ADAL" clId="{D7E95C18-9383-479E-90D3-BC39705F7A5C}" dt="2025-02-27T10:08:00.428" v="744" actId="47"/>
        <pc:sldMkLst>
          <pc:docMk/>
          <pc:sldMk cId="2404824537" sldId="11719"/>
        </pc:sldMkLst>
      </pc:sldChg>
      <pc:sldChg chg="addSp delSp modSp mod">
        <pc:chgData name="USHA NANDHINI S" userId="15cdf0b0-2e93-4f62-97e7-b1410a443814" providerId="ADAL" clId="{D7E95C18-9383-479E-90D3-BC39705F7A5C}" dt="2025-02-27T10:01:38.949" v="673" actId="14100"/>
        <pc:sldMkLst>
          <pc:docMk/>
          <pc:sldMk cId="2882442755" sldId="11720"/>
        </pc:sldMkLst>
        <pc:spChg chg="mod">
          <ac:chgData name="USHA NANDHINI S" userId="15cdf0b0-2e93-4f62-97e7-b1410a443814" providerId="ADAL" clId="{D7E95C18-9383-479E-90D3-BC39705F7A5C}" dt="2025-02-27T10:00:40.623" v="666" actId="12"/>
          <ac:spMkLst>
            <pc:docMk/>
            <pc:sldMk cId="2882442755" sldId="11720"/>
            <ac:spMk id="4" creationId="{01EE2DE4-2793-CEAA-FA16-5627590A2C04}"/>
          </ac:spMkLst>
        </pc:spChg>
        <pc:spChg chg="mod">
          <ac:chgData name="USHA NANDHINI S" userId="15cdf0b0-2e93-4f62-97e7-b1410a443814" providerId="ADAL" clId="{D7E95C18-9383-479E-90D3-BC39705F7A5C}" dt="2025-02-27T10:00:04.209" v="657"/>
          <ac:spMkLst>
            <pc:docMk/>
            <pc:sldMk cId="2882442755" sldId="11720"/>
            <ac:spMk id="10" creationId="{7A17B953-C3C6-2FF5-56E8-ECCE20FB46B2}"/>
          </ac:spMkLst>
        </pc:spChg>
        <pc:picChg chg="add mod">
          <ac:chgData name="USHA NANDHINI S" userId="15cdf0b0-2e93-4f62-97e7-b1410a443814" providerId="ADAL" clId="{D7E95C18-9383-479E-90D3-BC39705F7A5C}" dt="2025-02-27T10:01:38.949" v="673" actId="14100"/>
          <ac:picMkLst>
            <pc:docMk/>
            <pc:sldMk cId="2882442755" sldId="11720"/>
            <ac:picMk id="12290" creationId="{A2334B87-A521-A34B-4EAC-1D55860F0C02}"/>
          </ac:picMkLst>
        </pc:picChg>
        <pc:picChg chg="del">
          <ac:chgData name="USHA NANDHINI S" userId="15cdf0b0-2e93-4f62-97e7-b1410a443814" providerId="ADAL" clId="{D7E95C18-9383-479E-90D3-BC39705F7A5C}" dt="2025-02-27T10:00:05.491" v="658" actId="478"/>
          <ac:picMkLst>
            <pc:docMk/>
            <pc:sldMk cId="2882442755" sldId="11720"/>
            <ac:picMk id="14340" creationId="{553291B0-B351-EAF0-A517-5173E95C9FC0}"/>
          </ac:picMkLst>
        </pc:picChg>
      </pc:sldChg>
      <pc:sldChg chg="delSp modSp add mod">
        <pc:chgData name="USHA NANDHINI S" userId="15cdf0b0-2e93-4f62-97e7-b1410a443814" providerId="ADAL" clId="{D7E95C18-9383-479E-90D3-BC39705F7A5C}" dt="2025-02-27T09:20:45.281" v="337" actId="1076"/>
        <pc:sldMkLst>
          <pc:docMk/>
          <pc:sldMk cId="1436868451" sldId="11721"/>
        </pc:sldMkLst>
        <pc:spChg chg="mod">
          <ac:chgData name="USHA NANDHINI S" userId="15cdf0b0-2e93-4f62-97e7-b1410a443814" providerId="ADAL" clId="{D7E95C18-9383-479E-90D3-BC39705F7A5C}" dt="2025-02-27T09:20:37.784" v="335" actId="6549"/>
          <ac:spMkLst>
            <pc:docMk/>
            <pc:sldMk cId="1436868451" sldId="11721"/>
            <ac:spMk id="3" creationId="{AD8B6CE1-41CB-B0C4-6F1E-86F512155FDB}"/>
          </ac:spMkLst>
        </pc:spChg>
        <pc:picChg chg="mod">
          <ac:chgData name="USHA NANDHINI S" userId="15cdf0b0-2e93-4f62-97e7-b1410a443814" providerId="ADAL" clId="{D7E95C18-9383-479E-90D3-BC39705F7A5C}" dt="2025-02-27T09:20:45.281" v="337" actId="1076"/>
          <ac:picMkLst>
            <pc:docMk/>
            <pc:sldMk cId="1436868451" sldId="11721"/>
            <ac:picMk id="4" creationId="{D6057F71-50B5-1B72-7B7F-30EA6E947D1D}"/>
          </ac:picMkLst>
        </pc:picChg>
        <pc:picChg chg="del">
          <ac:chgData name="USHA NANDHINI S" userId="15cdf0b0-2e93-4f62-97e7-b1410a443814" providerId="ADAL" clId="{D7E95C18-9383-479E-90D3-BC39705F7A5C}" dt="2025-02-27T09:20:31.180" v="333" actId="478"/>
          <ac:picMkLst>
            <pc:docMk/>
            <pc:sldMk cId="1436868451" sldId="11721"/>
            <ac:picMk id="6" creationId="{B1F47962-1520-D34B-A905-504ECC7761DD}"/>
          </ac:picMkLst>
        </pc:picChg>
      </pc:sldChg>
      <pc:sldChg chg="addSp delSp modSp add mod">
        <pc:chgData name="USHA NANDHINI S" userId="15cdf0b0-2e93-4f62-97e7-b1410a443814" providerId="ADAL" clId="{D7E95C18-9383-479E-90D3-BC39705F7A5C}" dt="2025-02-27T09:28:32.663" v="412" actId="255"/>
        <pc:sldMkLst>
          <pc:docMk/>
          <pc:sldMk cId="3099995871" sldId="11722"/>
        </pc:sldMkLst>
        <pc:spChg chg="mod">
          <ac:chgData name="USHA NANDHINI S" userId="15cdf0b0-2e93-4f62-97e7-b1410a443814" providerId="ADAL" clId="{D7E95C18-9383-479E-90D3-BC39705F7A5C}" dt="2025-02-27T09:28:32.663" v="412" actId="255"/>
          <ac:spMkLst>
            <pc:docMk/>
            <pc:sldMk cId="3099995871" sldId="11722"/>
            <ac:spMk id="2" creationId="{C9D5BFBA-CCD4-6505-A9D4-16A2D183E0F0}"/>
          </ac:spMkLst>
        </pc:spChg>
        <pc:spChg chg="add">
          <ac:chgData name="USHA NANDHINI S" userId="15cdf0b0-2e93-4f62-97e7-b1410a443814" providerId="ADAL" clId="{D7E95C18-9383-479E-90D3-BC39705F7A5C}" dt="2025-02-27T09:25:54.166" v="385"/>
          <ac:spMkLst>
            <pc:docMk/>
            <pc:sldMk cId="3099995871" sldId="11722"/>
            <ac:spMk id="3" creationId="{07A03DC6-C570-AA13-A71F-21D85E65725D}"/>
          </ac:spMkLst>
        </pc:spChg>
        <pc:spChg chg="add">
          <ac:chgData name="USHA NANDHINI S" userId="15cdf0b0-2e93-4f62-97e7-b1410a443814" providerId="ADAL" clId="{D7E95C18-9383-479E-90D3-BC39705F7A5C}" dt="2025-02-27T09:27:11.835" v="393"/>
          <ac:spMkLst>
            <pc:docMk/>
            <pc:sldMk cId="3099995871" sldId="11722"/>
            <ac:spMk id="5" creationId="{A3B5670D-637E-3867-83A2-B22D283D9AF4}"/>
          </ac:spMkLst>
        </pc:spChg>
        <pc:spChg chg="add">
          <ac:chgData name="USHA NANDHINI S" userId="15cdf0b0-2e93-4f62-97e7-b1410a443814" providerId="ADAL" clId="{D7E95C18-9383-479E-90D3-BC39705F7A5C}" dt="2025-02-27T09:27:15.970" v="396"/>
          <ac:spMkLst>
            <pc:docMk/>
            <pc:sldMk cId="3099995871" sldId="11722"/>
            <ac:spMk id="6" creationId="{3197F26C-C5C5-BC47-2560-90B26DF50E10}"/>
          </ac:spMkLst>
        </pc:spChg>
        <pc:picChg chg="add mod modCrop">
          <ac:chgData name="USHA NANDHINI S" userId="15cdf0b0-2e93-4f62-97e7-b1410a443814" providerId="ADAL" clId="{D7E95C18-9383-479E-90D3-BC39705F7A5C}" dt="2025-02-27T09:28:09.240" v="411" actId="14100"/>
          <ac:picMkLst>
            <pc:docMk/>
            <pc:sldMk cId="3099995871" sldId="11722"/>
            <ac:picMk id="4" creationId="{B69404B3-0F27-8654-A9B4-78CD5C148F56}"/>
          </ac:picMkLst>
        </pc:picChg>
        <pc:picChg chg="del">
          <ac:chgData name="USHA NANDHINI S" userId="15cdf0b0-2e93-4f62-97e7-b1410a443814" providerId="ADAL" clId="{D7E95C18-9383-479E-90D3-BC39705F7A5C}" dt="2025-02-27T09:24:23.373" v="373" actId="478"/>
          <ac:picMkLst>
            <pc:docMk/>
            <pc:sldMk cId="3099995871" sldId="11722"/>
            <ac:picMk id="4101" creationId="{36089084-9593-D734-0288-C2C04D57528B}"/>
          </ac:picMkLst>
        </pc:picChg>
      </pc:sldChg>
      <pc:sldChg chg="addSp delSp modSp add mod">
        <pc:chgData name="USHA NANDHINI S" userId="15cdf0b0-2e93-4f62-97e7-b1410a443814" providerId="ADAL" clId="{D7E95C18-9383-479E-90D3-BC39705F7A5C}" dt="2025-02-27T09:34:33.546" v="480" actId="1076"/>
        <pc:sldMkLst>
          <pc:docMk/>
          <pc:sldMk cId="4145259381" sldId="11723"/>
        </pc:sldMkLst>
        <pc:spChg chg="add del mod">
          <ac:chgData name="USHA NANDHINI S" userId="15cdf0b0-2e93-4f62-97e7-b1410a443814" providerId="ADAL" clId="{D7E95C18-9383-479E-90D3-BC39705F7A5C}" dt="2025-02-27T09:34:25.276" v="477" actId="478"/>
          <ac:spMkLst>
            <pc:docMk/>
            <pc:sldMk cId="4145259381" sldId="11723"/>
            <ac:spMk id="3" creationId="{D0635EDA-41DD-0196-5874-511107E073CA}"/>
          </ac:spMkLst>
        </pc:spChg>
        <pc:spChg chg="add">
          <ac:chgData name="USHA NANDHINI S" userId="15cdf0b0-2e93-4f62-97e7-b1410a443814" providerId="ADAL" clId="{D7E95C18-9383-479E-90D3-BC39705F7A5C}" dt="2025-02-27T09:32:25.700" v="459"/>
          <ac:spMkLst>
            <pc:docMk/>
            <pc:sldMk cId="4145259381" sldId="11723"/>
            <ac:spMk id="4" creationId="{B55C3974-A3D4-E456-C0CD-1B1F52262845}"/>
          </ac:spMkLst>
        </pc:spChg>
        <pc:spChg chg="add mod">
          <ac:chgData name="USHA NANDHINI S" userId="15cdf0b0-2e93-4f62-97e7-b1410a443814" providerId="ADAL" clId="{D7E95C18-9383-479E-90D3-BC39705F7A5C}" dt="2025-02-27T09:32:32.031" v="464"/>
          <ac:spMkLst>
            <pc:docMk/>
            <pc:sldMk cId="4145259381" sldId="11723"/>
            <ac:spMk id="5" creationId="{210D1BE9-DDBD-DE0E-C58D-00A8F7166479}"/>
          </ac:spMkLst>
        </pc:spChg>
        <pc:spChg chg="mod">
          <ac:chgData name="USHA NANDHINI S" userId="15cdf0b0-2e93-4f62-97e7-b1410a443814" providerId="ADAL" clId="{D7E95C18-9383-479E-90D3-BC39705F7A5C}" dt="2025-02-27T09:31:59.718" v="457"/>
          <ac:spMkLst>
            <pc:docMk/>
            <pc:sldMk cId="4145259381" sldId="11723"/>
            <ac:spMk id="10" creationId="{E7345502-6AF6-688A-3A68-5364D950EAE5}"/>
          </ac:spMkLst>
        </pc:spChg>
        <pc:picChg chg="del">
          <ac:chgData name="USHA NANDHINI S" userId="15cdf0b0-2e93-4f62-97e7-b1410a443814" providerId="ADAL" clId="{D7E95C18-9383-479E-90D3-BC39705F7A5C}" dt="2025-02-27T09:32:01.865" v="458" actId="478"/>
          <ac:picMkLst>
            <pc:docMk/>
            <pc:sldMk cId="4145259381" sldId="11723"/>
            <ac:picMk id="2" creationId="{67B32F1D-940B-36EF-946C-1CD4FF50CD02}"/>
          </ac:picMkLst>
        </pc:picChg>
        <pc:picChg chg="add mod">
          <ac:chgData name="USHA NANDHINI S" userId="15cdf0b0-2e93-4f62-97e7-b1410a443814" providerId="ADAL" clId="{D7E95C18-9383-479E-90D3-BC39705F7A5C}" dt="2025-02-27T09:34:33.546" v="480" actId="1076"/>
          <ac:picMkLst>
            <pc:docMk/>
            <pc:sldMk cId="4145259381" sldId="11723"/>
            <ac:picMk id="7172" creationId="{297DACDB-4F13-CB45-B6BC-EFB89E21DD29}"/>
          </ac:picMkLst>
        </pc:picChg>
      </pc:sldChg>
      <pc:sldChg chg="addSp delSp modSp add mod">
        <pc:chgData name="USHA NANDHINI S" userId="15cdf0b0-2e93-4f62-97e7-b1410a443814" providerId="ADAL" clId="{D7E95C18-9383-479E-90D3-BC39705F7A5C}" dt="2025-02-27T10:03:33.656" v="687" actId="1076"/>
        <pc:sldMkLst>
          <pc:docMk/>
          <pc:sldMk cId="981626234" sldId="11724"/>
        </pc:sldMkLst>
        <pc:spChg chg="mod">
          <ac:chgData name="USHA NANDHINI S" userId="15cdf0b0-2e93-4f62-97e7-b1410a443814" providerId="ADAL" clId="{D7E95C18-9383-479E-90D3-BC39705F7A5C}" dt="2025-02-27T10:02:26.526" v="681"/>
          <ac:spMkLst>
            <pc:docMk/>
            <pc:sldMk cId="981626234" sldId="11724"/>
            <ac:spMk id="4" creationId="{4D0BB3CE-2AD7-11FB-8B73-6F5D9B134441}"/>
          </ac:spMkLst>
        </pc:spChg>
        <pc:picChg chg="del">
          <ac:chgData name="USHA NANDHINI S" userId="15cdf0b0-2e93-4f62-97e7-b1410a443814" providerId="ADAL" clId="{D7E95C18-9383-479E-90D3-BC39705F7A5C}" dt="2025-02-27T10:02:29.411" v="682" actId="478"/>
          <ac:picMkLst>
            <pc:docMk/>
            <pc:sldMk cId="981626234" sldId="11724"/>
            <ac:picMk id="12290" creationId="{951065E7-0B8B-D7BD-A9CF-7834D442F8C8}"/>
          </ac:picMkLst>
        </pc:picChg>
        <pc:picChg chg="add mod">
          <ac:chgData name="USHA NANDHINI S" userId="15cdf0b0-2e93-4f62-97e7-b1410a443814" providerId="ADAL" clId="{D7E95C18-9383-479E-90D3-BC39705F7A5C}" dt="2025-02-27T10:03:33.656" v="687" actId="1076"/>
          <ac:picMkLst>
            <pc:docMk/>
            <pc:sldMk cId="981626234" sldId="11724"/>
            <ac:picMk id="13314" creationId="{BE1E9171-BF2E-EF2A-EF43-A0E98E7912D5}"/>
          </ac:picMkLst>
        </pc:picChg>
      </pc:sldChg>
      <pc:sldChg chg="addSp delSp modSp add mod">
        <pc:chgData name="USHA NANDHINI S" userId="15cdf0b0-2e93-4f62-97e7-b1410a443814" providerId="ADAL" clId="{D7E95C18-9383-479E-90D3-BC39705F7A5C}" dt="2025-02-27T10:07:44.114" v="743" actId="1076"/>
        <pc:sldMkLst>
          <pc:docMk/>
          <pc:sldMk cId="4040919571" sldId="11725"/>
        </pc:sldMkLst>
        <pc:spChg chg="mod">
          <ac:chgData name="USHA NANDHINI S" userId="15cdf0b0-2e93-4f62-97e7-b1410a443814" providerId="ADAL" clId="{D7E95C18-9383-479E-90D3-BC39705F7A5C}" dt="2025-02-27T10:04:31.926" v="727" actId="12"/>
          <ac:spMkLst>
            <pc:docMk/>
            <pc:sldMk cId="4040919571" sldId="11725"/>
            <ac:spMk id="4" creationId="{59AA7B75-99CB-CD4B-B525-BB171A68B5B7}"/>
          </ac:spMkLst>
        </pc:spChg>
        <pc:picChg chg="del">
          <ac:chgData name="USHA NANDHINI S" userId="15cdf0b0-2e93-4f62-97e7-b1410a443814" providerId="ADAL" clId="{D7E95C18-9383-479E-90D3-BC39705F7A5C}" dt="2025-02-27T10:04:35.246" v="728" actId="478"/>
          <ac:picMkLst>
            <pc:docMk/>
            <pc:sldMk cId="4040919571" sldId="11725"/>
            <ac:picMk id="13314" creationId="{47386E0D-4D8C-36F9-8BD7-74E4E7C306D9}"/>
          </ac:picMkLst>
        </pc:picChg>
        <pc:picChg chg="add del mod">
          <ac:chgData name="USHA NANDHINI S" userId="15cdf0b0-2e93-4f62-97e7-b1410a443814" providerId="ADAL" clId="{D7E95C18-9383-479E-90D3-BC39705F7A5C}" dt="2025-02-27T10:07:08.137" v="733" actId="478"/>
          <ac:picMkLst>
            <pc:docMk/>
            <pc:sldMk cId="4040919571" sldId="11725"/>
            <ac:picMk id="14338" creationId="{8420120E-0FC9-4E91-CE37-75A7C8729546}"/>
          </ac:picMkLst>
        </pc:picChg>
        <pc:picChg chg="add del mod">
          <ac:chgData name="USHA NANDHINI S" userId="15cdf0b0-2e93-4f62-97e7-b1410a443814" providerId="ADAL" clId="{D7E95C18-9383-479E-90D3-BC39705F7A5C}" dt="2025-02-27T10:07:14.590" v="736" actId="478"/>
          <ac:picMkLst>
            <pc:docMk/>
            <pc:sldMk cId="4040919571" sldId="11725"/>
            <ac:picMk id="14340" creationId="{3059F471-02A7-5BBE-D81E-E0A07F8EA7ED}"/>
          </ac:picMkLst>
        </pc:picChg>
        <pc:picChg chg="add mod">
          <ac:chgData name="USHA NANDHINI S" userId="15cdf0b0-2e93-4f62-97e7-b1410a443814" providerId="ADAL" clId="{D7E95C18-9383-479E-90D3-BC39705F7A5C}" dt="2025-02-27T10:07:44.114" v="743" actId="1076"/>
          <ac:picMkLst>
            <pc:docMk/>
            <pc:sldMk cId="4040919571" sldId="11725"/>
            <ac:picMk id="14342" creationId="{9B29DF02-27AE-BB9F-E4F2-3CCC6EEC73C9}"/>
          </ac:picMkLst>
        </pc:picChg>
      </pc:sldChg>
      <pc:sldChg chg="addSp delSp modSp add del mod">
        <pc:chgData name="USHA NANDHINI S" userId="15cdf0b0-2e93-4f62-97e7-b1410a443814" providerId="ADAL" clId="{D7E95C18-9383-479E-90D3-BC39705F7A5C}" dt="2025-02-28T04:21:38.270" v="778" actId="47"/>
        <pc:sldMkLst>
          <pc:docMk/>
          <pc:sldMk cId="3406512015" sldId="11726"/>
        </pc:sldMkLst>
        <pc:spChg chg="del">
          <ac:chgData name="USHA NANDHINI S" userId="15cdf0b0-2e93-4f62-97e7-b1410a443814" providerId="ADAL" clId="{D7E95C18-9383-479E-90D3-BC39705F7A5C}" dt="2025-02-27T12:42:14.464" v="747" actId="478"/>
          <ac:spMkLst>
            <pc:docMk/>
            <pc:sldMk cId="3406512015" sldId="11726"/>
            <ac:spMk id="4" creationId="{67F29EEE-6E2A-BCE8-9265-710FCB017CFC}"/>
          </ac:spMkLst>
        </pc:spChg>
        <pc:spChg chg="mod">
          <ac:chgData name="USHA NANDHINI S" userId="15cdf0b0-2e93-4f62-97e7-b1410a443814" providerId="ADAL" clId="{D7E95C18-9383-479E-90D3-BC39705F7A5C}" dt="2025-02-27T12:42:20.470" v="763" actId="20577"/>
          <ac:spMkLst>
            <pc:docMk/>
            <pc:sldMk cId="3406512015" sldId="11726"/>
            <ac:spMk id="10" creationId="{3E6F876A-A458-766D-6342-C0E889BA62B8}"/>
          </ac:spMkLst>
        </pc:spChg>
        <pc:picChg chg="add del mod">
          <ac:chgData name="USHA NANDHINI S" userId="15cdf0b0-2e93-4f62-97e7-b1410a443814" providerId="ADAL" clId="{D7E95C18-9383-479E-90D3-BC39705F7A5C}" dt="2025-02-27T12:42:36.508" v="767" actId="478"/>
          <ac:picMkLst>
            <pc:docMk/>
            <pc:sldMk cId="3406512015" sldId="11726"/>
            <ac:picMk id="3" creationId="{7C55DC20-8A26-091C-6B35-A30267A6677D}"/>
          </ac:picMkLst>
        </pc:picChg>
        <pc:picChg chg="add del mod">
          <ac:chgData name="USHA NANDHINI S" userId="15cdf0b0-2e93-4f62-97e7-b1410a443814" providerId="ADAL" clId="{D7E95C18-9383-479E-90D3-BC39705F7A5C}" dt="2025-02-27T12:43:08.759" v="773" actId="478"/>
          <ac:picMkLst>
            <pc:docMk/>
            <pc:sldMk cId="3406512015" sldId="11726"/>
            <ac:picMk id="6" creationId="{59B6EFC3-9AAB-213A-6A27-91E91C263B10}"/>
          </ac:picMkLst>
        </pc:picChg>
        <pc:picChg chg="add del mod">
          <ac:chgData name="USHA NANDHINI S" userId="15cdf0b0-2e93-4f62-97e7-b1410a443814" providerId="ADAL" clId="{D7E95C18-9383-479E-90D3-BC39705F7A5C}" dt="2025-02-27T12:43:17.619" v="777" actId="478"/>
          <ac:picMkLst>
            <pc:docMk/>
            <pc:sldMk cId="3406512015" sldId="11726"/>
            <ac:picMk id="11" creationId="{565C8CF8-F928-2E39-B336-F07B2B4FBBCD}"/>
          </ac:picMkLst>
        </pc:picChg>
        <pc:picChg chg="del">
          <ac:chgData name="USHA NANDHINI S" userId="15cdf0b0-2e93-4f62-97e7-b1410a443814" providerId="ADAL" clId="{D7E95C18-9383-479E-90D3-BC39705F7A5C}" dt="2025-02-27T12:42:10.703" v="746" actId="478"/>
          <ac:picMkLst>
            <pc:docMk/>
            <pc:sldMk cId="3406512015" sldId="11726"/>
            <ac:picMk id="14342" creationId="{A6E3E256-E352-D70B-47E3-B111EBF13A5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3A245-8584-439B-B1E4-787C2B4ED46D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40F1C0-BB8D-46E9-9291-A20E8A226F09}">
      <dgm:prSet phldrT="[Text]"/>
      <dgm:spPr/>
      <dgm:t>
        <a:bodyPr/>
        <a:lstStyle/>
        <a:p>
          <a:pPr algn="ctr"/>
          <a:r>
            <a:rPr lang="en-US" b="1" dirty="0"/>
            <a:t>Data </a:t>
          </a:r>
        </a:p>
        <a:p>
          <a:pPr algn="ctr"/>
          <a:r>
            <a:rPr lang="en-US" b="1" dirty="0"/>
            <a:t>Cleaning</a:t>
          </a:r>
        </a:p>
      </dgm:t>
    </dgm:pt>
    <dgm:pt modelId="{BC372B6C-34E4-4ACB-AC7A-EBA6B3BB8D6C}" type="parTrans" cxnId="{A4F03CC9-1EF3-4994-B62B-535F8205CD98}">
      <dgm:prSet/>
      <dgm:spPr/>
      <dgm:t>
        <a:bodyPr/>
        <a:lstStyle/>
        <a:p>
          <a:endParaRPr lang="en-US"/>
        </a:p>
      </dgm:t>
    </dgm:pt>
    <dgm:pt modelId="{09D44889-627C-44D5-9024-A78543EF850B}" type="sibTrans" cxnId="{A4F03CC9-1EF3-4994-B62B-535F8205CD98}">
      <dgm:prSet/>
      <dgm:spPr/>
      <dgm:t>
        <a:bodyPr/>
        <a:lstStyle/>
        <a:p>
          <a:endParaRPr lang="en-US"/>
        </a:p>
      </dgm:t>
    </dgm:pt>
    <dgm:pt modelId="{C3137C5D-6107-413F-9BB0-6F7B7BF9D242}">
      <dgm:prSet phldrT="[Text]"/>
      <dgm:spPr/>
      <dgm:t>
        <a:bodyPr/>
        <a:lstStyle/>
        <a:p>
          <a:r>
            <a:rPr lang="en-US" b="1" dirty="0"/>
            <a:t>Data Transformation</a:t>
          </a:r>
        </a:p>
      </dgm:t>
    </dgm:pt>
    <dgm:pt modelId="{C6878375-EEBF-4DE3-8F55-BF8073F5C5DA}" type="parTrans" cxnId="{5FE93EA0-3A0F-4690-AE93-1652A8EC9D67}">
      <dgm:prSet/>
      <dgm:spPr/>
      <dgm:t>
        <a:bodyPr/>
        <a:lstStyle/>
        <a:p>
          <a:endParaRPr lang="en-US"/>
        </a:p>
      </dgm:t>
    </dgm:pt>
    <dgm:pt modelId="{95F4D763-C136-4823-9DC4-502D7F32EE09}" type="sibTrans" cxnId="{5FE93EA0-3A0F-4690-AE93-1652A8EC9D67}">
      <dgm:prSet/>
      <dgm:spPr/>
      <dgm:t>
        <a:bodyPr/>
        <a:lstStyle/>
        <a:p>
          <a:endParaRPr lang="en-US"/>
        </a:p>
      </dgm:t>
    </dgm:pt>
    <dgm:pt modelId="{70236C1C-2E35-42A9-ADB5-BC6DDBFA5317}">
      <dgm:prSet phldrT="[Text]"/>
      <dgm:spPr/>
      <dgm:t>
        <a:bodyPr/>
        <a:lstStyle/>
        <a:p>
          <a:r>
            <a:rPr lang="en-US" b="1" dirty="0"/>
            <a:t>Data Integration</a:t>
          </a:r>
        </a:p>
      </dgm:t>
    </dgm:pt>
    <dgm:pt modelId="{2195191F-5C2F-4F0B-87BA-958207980F52}" type="parTrans" cxnId="{8173A6BD-9B33-4224-B25C-F16410C74294}">
      <dgm:prSet/>
      <dgm:spPr/>
      <dgm:t>
        <a:bodyPr/>
        <a:lstStyle/>
        <a:p>
          <a:endParaRPr lang="en-US"/>
        </a:p>
      </dgm:t>
    </dgm:pt>
    <dgm:pt modelId="{1506CBAA-CCC1-42A2-B37C-0D227C500425}" type="sibTrans" cxnId="{8173A6BD-9B33-4224-B25C-F16410C74294}">
      <dgm:prSet/>
      <dgm:spPr/>
      <dgm:t>
        <a:bodyPr/>
        <a:lstStyle/>
        <a:p>
          <a:endParaRPr lang="en-US"/>
        </a:p>
      </dgm:t>
    </dgm:pt>
    <dgm:pt modelId="{1C204A41-EA16-4AC5-B691-6A9F3B541595}">
      <dgm:prSet/>
      <dgm:spPr/>
      <dgm:t>
        <a:bodyPr/>
        <a:lstStyle/>
        <a:p>
          <a:pPr algn="ctr"/>
          <a:r>
            <a:rPr lang="en-US" b="1" dirty="0"/>
            <a:t>Data </a:t>
          </a:r>
        </a:p>
        <a:p>
          <a:pPr algn="ctr"/>
          <a:r>
            <a:rPr lang="en-US" b="1" dirty="0"/>
            <a:t>Reduction</a:t>
          </a:r>
        </a:p>
      </dgm:t>
    </dgm:pt>
    <dgm:pt modelId="{6E2B68DB-10BD-4100-AA9C-70ACAD1A256E}" type="parTrans" cxnId="{D56849E4-8EA2-4C45-B3C6-B8299B80401B}">
      <dgm:prSet/>
      <dgm:spPr/>
      <dgm:t>
        <a:bodyPr/>
        <a:lstStyle/>
        <a:p>
          <a:endParaRPr lang="en-US"/>
        </a:p>
      </dgm:t>
    </dgm:pt>
    <dgm:pt modelId="{000AB724-B62F-42E7-8CC0-5389F74D42E3}" type="sibTrans" cxnId="{D56849E4-8EA2-4C45-B3C6-B8299B80401B}">
      <dgm:prSet/>
      <dgm:spPr/>
      <dgm:t>
        <a:bodyPr/>
        <a:lstStyle/>
        <a:p>
          <a:endParaRPr lang="en-US"/>
        </a:p>
      </dgm:t>
    </dgm:pt>
    <dgm:pt modelId="{A6A4841D-C40D-45FD-BE14-90F8487F2946}" type="pres">
      <dgm:prSet presAssocID="{9A53A245-8584-439B-B1E4-787C2B4ED46D}" presName="Name0" presStyleCnt="0">
        <dgm:presLayoutVars>
          <dgm:dir/>
          <dgm:resizeHandles val="exact"/>
        </dgm:presLayoutVars>
      </dgm:prSet>
      <dgm:spPr/>
    </dgm:pt>
    <dgm:pt modelId="{0F09D71D-6A24-4905-B361-53CB38A7865B}" type="pres">
      <dgm:prSet presAssocID="{9A53A245-8584-439B-B1E4-787C2B4ED46D}" presName="bkgdShp" presStyleLbl="alignAccFollowNode1" presStyleIdx="0" presStyleCnt="1"/>
      <dgm:spPr/>
    </dgm:pt>
    <dgm:pt modelId="{914476BE-19B5-4374-A52F-2962A3C1EBDB}" type="pres">
      <dgm:prSet presAssocID="{9A53A245-8584-439B-B1E4-787C2B4ED46D}" presName="linComp" presStyleCnt="0"/>
      <dgm:spPr/>
    </dgm:pt>
    <dgm:pt modelId="{D3C29428-0544-4FF4-82CC-3702023C1383}" type="pres">
      <dgm:prSet presAssocID="{2840F1C0-BB8D-46E9-9291-A20E8A226F09}" presName="compNode" presStyleCnt="0"/>
      <dgm:spPr/>
    </dgm:pt>
    <dgm:pt modelId="{3A6B2DD1-2476-468C-8AF0-E40508A5F792}" type="pres">
      <dgm:prSet presAssocID="{2840F1C0-BB8D-46E9-9291-A20E8A226F09}" presName="node" presStyleLbl="node1" presStyleIdx="0" presStyleCnt="4">
        <dgm:presLayoutVars>
          <dgm:bulletEnabled val="1"/>
        </dgm:presLayoutVars>
      </dgm:prSet>
      <dgm:spPr/>
    </dgm:pt>
    <dgm:pt modelId="{1BC5E328-F7C0-414F-A932-6931D9C425F3}" type="pres">
      <dgm:prSet presAssocID="{2840F1C0-BB8D-46E9-9291-A20E8A226F09}" presName="invisiNode" presStyleLbl="node1" presStyleIdx="0" presStyleCnt="4"/>
      <dgm:spPr/>
    </dgm:pt>
    <dgm:pt modelId="{E844E572-3C9E-4B27-806E-A2CDFD1A57EE}" type="pres">
      <dgm:prSet presAssocID="{2840F1C0-BB8D-46E9-9291-A20E8A226F09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E45ECADF-0D92-4356-8F7C-C77C705D98A6}" type="pres">
      <dgm:prSet presAssocID="{09D44889-627C-44D5-9024-A78543EF850B}" presName="sibTrans" presStyleLbl="sibTrans2D1" presStyleIdx="0" presStyleCnt="0"/>
      <dgm:spPr/>
    </dgm:pt>
    <dgm:pt modelId="{C282EE75-DDF9-4DBA-83E9-6B31829AEF1A}" type="pres">
      <dgm:prSet presAssocID="{C3137C5D-6107-413F-9BB0-6F7B7BF9D242}" presName="compNode" presStyleCnt="0"/>
      <dgm:spPr/>
    </dgm:pt>
    <dgm:pt modelId="{869794DC-BAB9-415D-BB7B-57C4CF6B13B8}" type="pres">
      <dgm:prSet presAssocID="{C3137C5D-6107-413F-9BB0-6F7B7BF9D242}" presName="node" presStyleLbl="node1" presStyleIdx="1" presStyleCnt="4">
        <dgm:presLayoutVars>
          <dgm:bulletEnabled val="1"/>
        </dgm:presLayoutVars>
      </dgm:prSet>
      <dgm:spPr/>
    </dgm:pt>
    <dgm:pt modelId="{7CB45AA8-F257-449F-9C1A-6A55A0BF16DF}" type="pres">
      <dgm:prSet presAssocID="{C3137C5D-6107-413F-9BB0-6F7B7BF9D242}" presName="invisiNode" presStyleLbl="node1" presStyleIdx="1" presStyleCnt="4"/>
      <dgm:spPr/>
    </dgm:pt>
    <dgm:pt modelId="{E1E5B69D-77AE-425B-9629-0ED49038DD38}" type="pres">
      <dgm:prSet presAssocID="{C3137C5D-6107-413F-9BB0-6F7B7BF9D242}" presName="imagNode" presStyleLbl="fgImgPlace1" presStyleIdx="1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6F1F6E5B-D769-495A-A9B4-986F963D51AA}" type="pres">
      <dgm:prSet presAssocID="{95F4D763-C136-4823-9DC4-502D7F32EE09}" presName="sibTrans" presStyleLbl="sibTrans2D1" presStyleIdx="0" presStyleCnt="0"/>
      <dgm:spPr/>
    </dgm:pt>
    <dgm:pt modelId="{50755D44-3AB4-49B9-BB7A-B8C7B1DBFFDE}" type="pres">
      <dgm:prSet presAssocID="{70236C1C-2E35-42A9-ADB5-BC6DDBFA5317}" presName="compNode" presStyleCnt="0"/>
      <dgm:spPr/>
    </dgm:pt>
    <dgm:pt modelId="{6442692C-E912-4CAD-8989-AB20E4BAFC86}" type="pres">
      <dgm:prSet presAssocID="{70236C1C-2E35-42A9-ADB5-BC6DDBFA5317}" presName="node" presStyleLbl="node1" presStyleIdx="2" presStyleCnt="4">
        <dgm:presLayoutVars>
          <dgm:bulletEnabled val="1"/>
        </dgm:presLayoutVars>
      </dgm:prSet>
      <dgm:spPr/>
    </dgm:pt>
    <dgm:pt modelId="{A24A4386-E6C3-4CF7-A295-2A61B6D80309}" type="pres">
      <dgm:prSet presAssocID="{70236C1C-2E35-42A9-ADB5-BC6DDBFA5317}" presName="invisiNode" presStyleLbl="node1" presStyleIdx="2" presStyleCnt="4"/>
      <dgm:spPr/>
    </dgm:pt>
    <dgm:pt modelId="{C11F1C72-C48B-4829-BBEF-5C662CD0446B}" type="pres">
      <dgm:prSet presAssocID="{70236C1C-2E35-42A9-ADB5-BC6DDBFA5317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5000" b="-5000"/>
          </a:stretch>
        </a:blipFill>
      </dgm:spPr>
    </dgm:pt>
    <dgm:pt modelId="{FB3454AE-12DB-45E4-967C-0823F31AA54D}" type="pres">
      <dgm:prSet presAssocID="{1506CBAA-CCC1-42A2-B37C-0D227C500425}" presName="sibTrans" presStyleLbl="sibTrans2D1" presStyleIdx="0" presStyleCnt="0"/>
      <dgm:spPr/>
    </dgm:pt>
    <dgm:pt modelId="{D0FD9262-7B78-4DE0-B1B5-E03CCD1390E1}" type="pres">
      <dgm:prSet presAssocID="{1C204A41-EA16-4AC5-B691-6A9F3B541595}" presName="compNode" presStyleCnt="0"/>
      <dgm:spPr/>
    </dgm:pt>
    <dgm:pt modelId="{A479E6C6-11B6-4892-9F8C-27238C6877C8}" type="pres">
      <dgm:prSet presAssocID="{1C204A41-EA16-4AC5-B691-6A9F3B541595}" presName="node" presStyleLbl="node1" presStyleIdx="3" presStyleCnt="4" custLinFactNeighborX="47" custLinFactNeighborY="-4039">
        <dgm:presLayoutVars>
          <dgm:bulletEnabled val="1"/>
        </dgm:presLayoutVars>
      </dgm:prSet>
      <dgm:spPr/>
    </dgm:pt>
    <dgm:pt modelId="{E1D1BFD8-9225-45E4-AF7F-CAFBD1C40EA0}" type="pres">
      <dgm:prSet presAssocID="{1C204A41-EA16-4AC5-B691-6A9F3B541595}" presName="invisiNode" presStyleLbl="node1" presStyleIdx="3" presStyleCnt="4"/>
      <dgm:spPr/>
    </dgm:pt>
    <dgm:pt modelId="{5410F296-651C-4C8A-9CDF-8CEB1A85FD4E}" type="pres">
      <dgm:prSet presAssocID="{1C204A41-EA16-4AC5-B691-6A9F3B541595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</dgm:spPr>
    </dgm:pt>
  </dgm:ptLst>
  <dgm:cxnLst>
    <dgm:cxn modelId="{20221E2C-46E5-49C5-85C6-0273F3E20D7D}" type="presOf" srcId="{2840F1C0-BB8D-46E9-9291-A20E8A226F09}" destId="{3A6B2DD1-2476-468C-8AF0-E40508A5F792}" srcOrd="0" destOrd="0" presId="urn:microsoft.com/office/officeart/2005/8/layout/pList2"/>
    <dgm:cxn modelId="{EF74A034-4BB6-4A2C-9838-AC219C91017D}" type="presOf" srcId="{C3137C5D-6107-413F-9BB0-6F7B7BF9D242}" destId="{869794DC-BAB9-415D-BB7B-57C4CF6B13B8}" srcOrd="0" destOrd="0" presId="urn:microsoft.com/office/officeart/2005/8/layout/pList2"/>
    <dgm:cxn modelId="{66604E3F-EF05-4AE9-949B-ADFDB3F57ACE}" type="presOf" srcId="{1506CBAA-CCC1-42A2-B37C-0D227C500425}" destId="{FB3454AE-12DB-45E4-967C-0823F31AA54D}" srcOrd="0" destOrd="0" presId="urn:microsoft.com/office/officeart/2005/8/layout/pList2"/>
    <dgm:cxn modelId="{5FE93EA0-3A0F-4690-AE93-1652A8EC9D67}" srcId="{9A53A245-8584-439B-B1E4-787C2B4ED46D}" destId="{C3137C5D-6107-413F-9BB0-6F7B7BF9D242}" srcOrd="1" destOrd="0" parTransId="{C6878375-EEBF-4DE3-8F55-BF8073F5C5DA}" sibTransId="{95F4D763-C136-4823-9DC4-502D7F32EE09}"/>
    <dgm:cxn modelId="{8173A6BD-9B33-4224-B25C-F16410C74294}" srcId="{9A53A245-8584-439B-B1E4-787C2B4ED46D}" destId="{70236C1C-2E35-42A9-ADB5-BC6DDBFA5317}" srcOrd="2" destOrd="0" parTransId="{2195191F-5C2F-4F0B-87BA-958207980F52}" sibTransId="{1506CBAA-CCC1-42A2-B37C-0D227C500425}"/>
    <dgm:cxn modelId="{0EEB01C0-057F-4C4A-9744-B144B15F2EBE}" type="presOf" srcId="{1C204A41-EA16-4AC5-B691-6A9F3B541595}" destId="{A479E6C6-11B6-4892-9F8C-27238C6877C8}" srcOrd="0" destOrd="0" presId="urn:microsoft.com/office/officeart/2005/8/layout/pList2"/>
    <dgm:cxn modelId="{93BB60C8-ED47-447A-980D-B4B96BED982C}" type="presOf" srcId="{9A53A245-8584-439B-B1E4-787C2B4ED46D}" destId="{A6A4841D-C40D-45FD-BE14-90F8487F2946}" srcOrd="0" destOrd="0" presId="urn:microsoft.com/office/officeart/2005/8/layout/pList2"/>
    <dgm:cxn modelId="{A4F03CC9-1EF3-4994-B62B-535F8205CD98}" srcId="{9A53A245-8584-439B-B1E4-787C2B4ED46D}" destId="{2840F1C0-BB8D-46E9-9291-A20E8A226F09}" srcOrd="0" destOrd="0" parTransId="{BC372B6C-34E4-4ACB-AC7A-EBA6B3BB8D6C}" sibTransId="{09D44889-627C-44D5-9024-A78543EF850B}"/>
    <dgm:cxn modelId="{D56849E4-8EA2-4C45-B3C6-B8299B80401B}" srcId="{9A53A245-8584-439B-B1E4-787C2B4ED46D}" destId="{1C204A41-EA16-4AC5-B691-6A9F3B541595}" srcOrd="3" destOrd="0" parTransId="{6E2B68DB-10BD-4100-AA9C-70ACAD1A256E}" sibTransId="{000AB724-B62F-42E7-8CC0-5389F74D42E3}"/>
    <dgm:cxn modelId="{F52120E5-30CA-4342-B8DA-F423A56AC55A}" type="presOf" srcId="{09D44889-627C-44D5-9024-A78543EF850B}" destId="{E45ECADF-0D92-4356-8F7C-C77C705D98A6}" srcOrd="0" destOrd="0" presId="urn:microsoft.com/office/officeart/2005/8/layout/pList2"/>
    <dgm:cxn modelId="{69E844E9-35C7-4ED4-BB20-EC3DC8E915DD}" type="presOf" srcId="{95F4D763-C136-4823-9DC4-502D7F32EE09}" destId="{6F1F6E5B-D769-495A-A9B4-986F963D51AA}" srcOrd="0" destOrd="0" presId="urn:microsoft.com/office/officeart/2005/8/layout/pList2"/>
    <dgm:cxn modelId="{1C7C83E9-9F37-4E67-95FD-751181D6E343}" type="presOf" srcId="{70236C1C-2E35-42A9-ADB5-BC6DDBFA5317}" destId="{6442692C-E912-4CAD-8989-AB20E4BAFC86}" srcOrd="0" destOrd="0" presId="urn:microsoft.com/office/officeart/2005/8/layout/pList2"/>
    <dgm:cxn modelId="{1905510E-0B8C-4C65-867E-1759A162F337}" type="presParOf" srcId="{A6A4841D-C40D-45FD-BE14-90F8487F2946}" destId="{0F09D71D-6A24-4905-B361-53CB38A7865B}" srcOrd="0" destOrd="0" presId="urn:microsoft.com/office/officeart/2005/8/layout/pList2"/>
    <dgm:cxn modelId="{699F985C-0377-4708-AEB5-2B460007357A}" type="presParOf" srcId="{A6A4841D-C40D-45FD-BE14-90F8487F2946}" destId="{914476BE-19B5-4374-A52F-2962A3C1EBDB}" srcOrd="1" destOrd="0" presId="urn:microsoft.com/office/officeart/2005/8/layout/pList2"/>
    <dgm:cxn modelId="{91BB39F8-F2DC-4791-A600-90A53104889B}" type="presParOf" srcId="{914476BE-19B5-4374-A52F-2962A3C1EBDB}" destId="{D3C29428-0544-4FF4-82CC-3702023C1383}" srcOrd="0" destOrd="0" presId="urn:microsoft.com/office/officeart/2005/8/layout/pList2"/>
    <dgm:cxn modelId="{F03C79BF-FA52-4A66-BC60-B51EF6A9C264}" type="presParOf" srcId="{D3C29428-0544-4FF4-82CC-3702023C1383}" destId="{3A6B2DD1-2476-468C-8AF0-E40508A5F792}" srcOrd="0" destOrd="0" presId="urn:microsoft.com/office/officeart/2005/8/layout/pList2"/>
    <dgm:cxn modelId="{065167CF-3392-40C8-8C67-493A9949B101}" type="presParOf" srcId="{D3C29428-0544-4FF4-82CC-3702023C1383}" destId="{1BC5E328-F7C0-414F-A932-6931D9C425F3}" srcOrd="1" destOrd="0" presId="urn:microsoft.com/office/officeart/2005/8/layout/pList2"/>
    <dgm:cxn modelId="{E5929E61-2F86-406C-9745-F55EB712ED84}" type="presParOf" srcId="{D3C29428-0544-4FF4-82CC-3702023C1383}" destId="{E844E572-3C9E-4B27-806E-A2CDFD1A57EE}" srcOrd="2" destOrd="0" presId="urn:microsoft.com/office/officeart/2005/8/layout/pList2"/>
    <dgm:cxn modelId="{61CF9CE9-FA51-444E-B69A-3200FEE9944B}" type="presParOf" srcId="{914476BE-19B5-4374-A52F-2962A3C1EBDB}" destId="{E45ECADF-0D92-4356-8F7C-C77C705D98A6}" srcOrd="1" destOrd="0" presId="urn:microsoft.com/office/officeart/2005/8/layout/pList2"/>
    <dgm:cxn modelId="{CF1D48A1-C6B6-467D-985C-B4C7F96484B4}" type="presParOf" srcId="{914476BE-19B5-4374-A52F-2962A3C1EBDB}" destId="{C282EE75-DDF9-4DBA-83E9-6B31829AEF1A}" srcOrd="2" destOrd="0" presId="urn:microsoft.com/office/officeart/2005/8/layout/pList2"/>
    <dgm:cxn modelId="{BA742F29-7262-4608-A6ED-3B3C9A6119F7}" type="presParOf" srcId="{C282EE75-DDF9-4DBA-83E9-6B31829AEF1A}" destId="{869794DC-BAB9-415D-BB7B-57C4CF6B13B8}" srcOrd="0" destOrd="0" presId="urn:microsoft.com/office/officeart/2005/8/layout/pList2"/>
    <dgm:cxn modelId="{9A691F96-58FA-4C02-A721-EA4F94A672A3}" type="presParOf" srcId="{C282EE75-DDF9-4DBA-83E9-6B31829AEF1A}" destId="{7CB45AA8-F257-449F-9C1A-6A55A0BF16DF}" srcOrd="1" destOrd="0" presId="urn:microsoft.com/office/officeart/2005/8/layout/pList2"/>
    <dgm:cxn modelId="{5E773D61-71E1-40A5-8DD3-92036199007D}" type="presParOf" srcId="{C282EE75-DDF9-4DBA-83E9-6B31829AEF1A}" destId="{E1E5B69D-77AE-425B-9629-0ED49038DD38}" srcOrd="2" destOrd="0" presId="urn:microsoft.com/office/officeart/2005/8/layout/pList2"/>
    <dgm:cxn modelId="{DB1D6F40-B99E-44EA-8BEA-BBBE14F7DB9C}" type="presParOf" srcId="{914476BE-19B5-4374-A52F-2962A3C1EBDB}" destId="{6F1F6E5B-D769-495A-A9B4-986F963D51AA}" srcOrd="3" destOrd="0" presId="urn:microsoft.com/office/officeart/2005/8/layout/pList2"/>
    <dgm:cxn modelId="{8A751E4F-D4D0-4EF3-85B4-9474D34A00FA}" type="presParOf" srcId="{914476BE-19B5-4374-A52F-2962A3C1EBDB}" destId="{50755D44-3AB4-49B9-BB7A-B8C7B1DBFFDE}" srcOrd="4" destOrd="0" presId="urn:microsoft.com/office/officeart/2005/8/layout/pList2"/>
    <dgm:cxn modelId="{391C7F26-6B36-4C9F-A124-CE33DE403DAD}" type="presParOf" srcId="{50755D44-3AB4-49B9-BB7A-B8C7B1DBFFDE}" destId="{6442692C-E912-4CAD-8989-AB20E4BAFC86}" srcOrd="0" destOrd="0" presId="urn:microsoft.com/office/officeart/2005/8/layout/pList2"/>
    <dgm:cxn modelId="{E688FCF2-9B5F-49D4-A6E4-5C1EC0746C39}" type="presParOf" srcId="{50755D44-3AB4-49B9-BB7A-B8C7B1DBFFDE}" destId="{A24A4386-E6C3-4CF7-A295-2A61B6D80309}" srcOrd="1" destOrd="0" presId="urn:microsoft.com/office/officeart/2005/8/layout/pList2"/>
    <dgm:cxn modelId="{E1502CBC-4B76-4B94-A1E4-E07F7A26ADFA}" type="presParOf" srcId="{50755D44-3AB4-49B9-BB7A-B8C7B1DBFFDE}" destId="{C11F1C72-C48B-4829-BBEF-5C662CD0446B}" srcOrd="2" destOrd="0" presId="urn:microsoft.com/office/officeart/2005/8/layout/pList2"/>
    <dgm:cxn modelId="{56001A83-A49E-4C0D-A0B5-3C73DD27A6F6}" type="presParOf" srcId="{914476BE-19B5-4374-A52F-2962A3C1EBDB}" destId="{FB3454AE-12DB-45E4-967C-0823F31AA54D}" srcOrd="5" destOrd="0" presId="urn:microsoft.com/office/officeart/2005/8/layout/pList2"/>
    <dgm:cxn modelId="{E6422BA4-EEC4-4C37-B9B4-5141BB9CE156}" type="presParOf" srcId="{914476BE-19B5-4374-A52F-2962A3C1EBDB}" destId="{D0FD9262-7B78-4DE0-B1B5-E03CCD1390E1}" srcOrd="6" destOrd="0" presId="urn:microsoft.com/office/officeart/2005/8/layout/pList2"/>
    <dgm:cxn modelId="{91892B2B-93BC-42C3-8012-CE4787F52B34}" type="presParOf" srcId="{D0FD9262-7B78-4DE0-B1B5-E03CCD1390E1}" destId="{A479E6C6-11B6-4892-9F8C-27238C6877C8}" srcOrd="0" destOrd="0" presId="urn:microsoft.com/office/officeart/2005/8/layout/pList2"/>
    <dgm:cxn modelId="{683FE130-883B-4FC5-AADA-5AFE3099549B}" type="presParOf" srcId="{D0FD9262-7B78-4DE0-B1B5-E03CCD1390E1}" destId="{E1D1BFD8-9225-45E4-AF7F-CAFBD1C40EA0}" srcOrd="1" destOrd="0" presId="urn:microsoft.com/office/officeart/2005/8/layout/pList2"/>
    <dgm:cxn modelId="{F21879D1-A4EE-432D-8793-B72EAFBD4ED5}" type="presParOf" srcId="{D0FD9262-7B78-4DE0-B1B5-E03CCD1390E1}" destId="{5410F296-651C-4C8A-9CDF-8CEB1A85FD4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9D71D-6A24-4905-B361-53CB38A7865B}">
      <dsp:nvSpPr>
        <dsp:cNvPr id="0" name=""/>
        <dsp:cNvSpPr/>
      </dsp:nvSpPr>
      <dsp:spPr>
        <a:xfrm>
          <a:off x="0" y="0"/>
          <a:ext cx="9637111" cy="21536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4E572-3C9E-4B27-806E-A2CDFD1A57EE}">
      <dsp:nvSpPr>
        <dsp:cNvPr id="0" name=""/>
        <dsp:cNvSpPr/>
      </dsp:nvSpPr>
      <dsp:spPr>
        <a:xfrm>
          <a:off x="291767" y="287154"/>
          <a:ext cx="2105482" cy="15793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B2DD1-2476-468C-8AF0-E40508A5F792}">
      <dsp:nvSpPr>
        <dsp:cNvPr id="0" name=""/>
        <dsp:cNvSpPr/>
      </dsp:nvSpPr>
      <dsp:spPr>
        <a:xfrm rot="10800000">
          <a:off x="291767" y="2153661"/>
          <a:ext cx="2105482" cy="26322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Cleaning</a:t>
          </a:r>
        </a:p>
      </dsp:txBody>
      <dsp:txXfrm rot="10800000">
        <a:off x="356518" y="2153661"/>
        <a:ext cx="1975980" cy="2567501"/>
      </dsp:txXfrm>
    </dsp:sp>
    <dsp:sp modelId="{E1E5B69D-77AE-425B-9629-0ED49038DD38}">
      <dsp:nvSpPr>
        <dsp:cNvPr id="0" name=""/>
        <dsp:cNvSpPr/>
      </dsp:nvSpPr>
      <dsp:spPr>
        <a:xfrm>
          <a:off x="2607798" y="287154"/>
          <a:ext cx="2105482" cy="15793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794DC-BAB9-415D-BB7B-57C4CF6B13B8}">
      <dsp:nvSpPr>
        <dsp:cNvPr id="0" name=""/>
        <dsp:cNvSpPr/>
      </dsp:nvSpPr>
      <dsp:spPr>
        <a:xfrm rot="10800000">
          <a:off x="2607798" y="2153661"/>
          <a:ext cx="2105482" cy="26322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Transformation</a:t>
          </a:r>
        </a:p>
      </dsp:txBody>
      <dsp:txXfrm rot="10800000">
        <a:off x="2672549" y="2153661"/>
        <a:ext cx="1975980" cy="2567501"/>
      </dsp:txXfrm>
    </dsp:sp>
    <dsp:sp modelId="{C11F1C72-C48B-4829-BBEF-5C662CD0446B}">
      <dsp:nvSpPr>
        <dsp:cNvPr id="0" name=""/>
        <dsp:cNvSpPr/>
      </dsp:nvSpPr>
      <dsp:spPr>
        <a:xfrm>
          <a:off x="4923829" y="287154"/>
          <a:ext cx="2105482" cy="15793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2692C-E912-4CAD-8989-AB20E4BAFC86}">
      <dsp:nvSpPr>
        <dsp:cNvPr id="0" name=""/>
        <dsp:cNvSpPr/>
      </dsp:nvSpPr>
      <dsp:spPr>
        <a:xfrm rot="10800000">
          <a:off x="4923829" y="2153661"/>
          <a:ext cx="2105482" cy="26322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Integration</a:t>
          </a:r>
        </a:p>
      </dsp:txBody>
      <dsp:txXfrm rot="10800000">
        <a:off x="4988580" y="2153661"/>
        <a:ext cx="1975980" cy="2567501"/>
      </dsp:txXfrm>
    </dsp:sp>
    <dsp:sp modelId="{5410F296-651C-4C8A-9CDF-8CEB1A85FD4E}">
      <dsp:nvSpPr>
        <dsp:cNvPr id="0" name=""/>
        <dsp:cNvSpPr/>
      </dsp:nvSpPr>
      <dsp:spPr>
        <a:xfrm>
          <a:off x="7239860" y="287154"/>
          <a:ext cx="2105482" cy="15793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9E6C6-11B6-4892-9F8C-27238C6877C8}">
      <dsp:nvSpPr>
        <dsp:cNvPr id="0" name=""/>
        <dsp:cNvSpPr/>
      </dsp:nvSpPr>
      <dsp:spPr>
        <a:xfrm rot="10800000">
          <a:off x="7240850" y="2047344"/>
          <a:ext cx="2105482" cy="26322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Reduction</a:t>
          </a:r>
        </a:p>
      </dsp:txBody>
      <dsp:txXfrm rot="10800000">
        <a:off x="7305601" y="2047344"/>
        <a:ext cx="1975980" cy="2567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7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96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8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44A9-B546-FC1A-0663-822518F4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1F4B7-AB2C-B1A4-0BBF-C3FAF1DEA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7E2AA-8E1A-A4D9-C592-EDAA801C2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E115-E516-7CBB-3441-77D56B9F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3864-3604-F84B-38D2-380D65BE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F507C-2901-97A2-DE36-8BF877F1F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2BF73-8091-37A9-D3E2-438E96A8F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D2DE7-485E-A6E2-ABA5-13112553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9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02FD-D96E-039F-BA23-D6410025A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AC0B0-7A17-6DEA-E189-A6906F8A6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6C06D-2346-415B-65AA-E680E91BF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604C1-D269-0D28-678F-36DFD1393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0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6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EF13-B2BA-9C2A-738D-39370EB9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1AD62-6572-0A5C-DC70-223692688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8E7CF-1C35-76A9-FDA1-8559C55BD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E6ED-CCA7-BEB4-DE8F-B4A969DAA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0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F4FF-75A4-762C-172C-5DC4091B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6E085-4D32-9E8C-4772-18E43E409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BF3CF-2DA6-D520-56AC-D7F823DC4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D531E-774A-2BD8-E8CC-713033B96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C143-1CDD-CC29-73C6-BFF71546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3096F-0C65-A0A1-8608-42D76719B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D09F8-468A-56E5-5BC4-D60871FBD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F0B-99B0-6B1F-22DA-4F6796810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8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Data Preprocessing and Feature Engineering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84024"/>
            <a:ext cx="4786320" cy="6252242"/>
          </a:xfrm>
          <a:solidFill>
            <a:srgbClr val="2FB9C5"/>
          </a:solidFill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  <a:endParaRPr lang="en-US" sz="2000" b="1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Handling Missing Data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Transformation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1881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2D8F-5273-A44C-2B1B-C7098E65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5E46-B163-CA77-3F1C-6C48FE51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0610331" cy="13775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What is Feature Transformation?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sz="2000" dirty="0"/>
              <a:t>Modifying data to improve model performance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BBCC2F-E655-212A-474B-AB8B5A57F7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4A34-BD9F-CC2F-A324-760B978CA0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2693-2DAC-E3E5-B586-C9822156713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Feature Transformation</a:t>
              </a:r>
              <a:endParaRPr lang="en-US" sz="3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F0D662-2599-AC75-FD7E-E40F04B6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11" t="19797" r="39210" b="10176"/>
          <a:stretch/>
        </p:blipFill>
        <p:spPr>
          <a:xfrm>
            <a:off x="3293402" y="2277979"/>
            <a:ext cx="6336703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9019-8A58-853B-CDE8-EB015BE8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677264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Scaling (Standardization): </a:t>
            </a:r>
            <a:r>
              <a:rPr lang="en-US" sz="1800" dirty="0"/>
              <a:t>Mean = 0, Standard Deviation = 1 (e.g., </a:t>
            </a:r>
            <a:r>
              <a:rPr lang="en-US" sz="1800" dirty="0" err="1"/>
              <a:t>StandardScaler</a:t>
            </a:r>
            <a:r>
              <a:rPr lang="en-US" sz="18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Normalization (Min-Max Scaling): </a:t>
            </a:r>
            <a:r>
              <a:rPr lang="en-US" sz="1800" dirty="0"/>
              <a:t>Rescales data to [0,1] (e.g., </a:t>
            </a:r>
            <a:r>
              <a:rPr lang="en-US" sz="1800" dirty="0" err="1"/>
              <a:t>MinMaxScaler</a:t>
            </a:r>
            <a:r>
              <a:rPr lang="en-US" sz="18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/>
                <a:t>Scaling &amp; Normalization</a:t>
              </a:r>
              <a:endParaRPr lang="en-US" sz="3500" b="1" kern="1200" dirty="0"/>
            </a:p>
          </p:txBody>
        </p:sp>
      </p:grpSp>
      <p:pic>
        <p:nvPicPr>
          <p:cNvPr id="9218" name="Picture 2" descr="07] Standardization and Normalization Techniques in Machine Learning:  StandardScaler(), MinMaxScaler(), Normalizer()&amp;RobustScaler() | by Vinod  Kumar G R | Medium">
            <a:extLst>
              <a:ext uri="{FF2B5EF4-FFF2-40B4-BE49-F238E27FC236}">
                <a16:creationId xmlns:a16="http://schemas.microsoft.com/office/drawing/2014/main" id="{1886B2F1-055C-F942-988A-45A9D0ED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26920"/>
            <a:ext cx="70866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9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5258-CFF3-A4B0-30FE-93FC72A6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DAA514-AF51-F3B5-E47A-C649310A88DD}"/>
              </a:ext>
            </a:extLst>
          </p:cNvPr>
          <p:cNvGrpSpPr/>
          <p:nvPr/>
        </p:nvGrpSpPr>
        <p:grpSpPr>
          <a:xfrm>
            <a:off x="2270743" y="307454"/>
            <a:ext cx="8023502" cy="666323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4A6F8-60ED-D8E1-A477-9C47CE27F4E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1E34EA-C4D9-723E-B6D1-9926E4929F4E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Encoding Categorical Variables</a:t>
              </a:r>
              <a:endParaRPr lang="en-US" sz="2800" b="1" kern="1200" dirty="0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011DAF-29F4-6F12-556E-372ECB3D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6772645" cy="12973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Why encoding is needed? </a:t>
            </a:r>
            <a:r>
              <a:rPr lang="en-US" sz="1800" dirty="0"/>
              <a:t>(ML models need numerical input)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Methods: </a:t>
            </a:r>
            <a:r>
              <a:rPr lang="en-US" sz="1800" dirty="0"/>
              <a:t>Label Encoding , One-Hot Encoding</a:t>
            </a:r>
          </a:p>
        </p:txBody>
      </p:sp>
      <p:pic>
        <p:nvPicPr>
          <p:cNvPr id="10248" name="Picture 8" descr="What is One Hot Encoding and How to Do It | by Michael DelSole | Medium">
            <a:extLst>
              <a:ext uri="{FF2B5EF4-FFF2-40B4-BE49-F238E27FC236}">
                <a16:creationId xmlns:a16="http://schemas.microsoft.com/office/drawing/2014/main" id="{4342A566-2E7E-F812-A525-058226DCC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b="5727"/>
          <a:stretch/>
        </p:blipFill>
        <p:spPr bwMode="auto">
          <a:xfrm>
            <a:off x="346915" y="2951747"/>
            <a:ext cx="11572369" cy="28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7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507D-0576-6EDF-8A8B-430A33B3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759B2D-BFC2-6657-DF2D-C206142FEDC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5E3EC-D5D3-8340-95D9-2F07982DBF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BE07B-7B8C-094E-DFB8-DA29C1279A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Handling Imbalanced Data</a:t>
              </a:r>
              <a:endParaRPr lang="en-US" sz="3500" b="1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895C9-C77D-7B7C-2B77-B06146D2EFD9}"/>
              </a:ext>
            </a:extLst>
          </p:cNvPr>
          <p:cNvSpPr txBox="1"/>
          <p:nvPr/>
        </p:nvSpPr>
        <p:spPr>
          <a:xfrm>
            <a:off x="1034715" y="1363526"/>
            <a:ext cx="8895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Imbalanced Data?</a:t>
            </a:r>
          </a:p>
          <a:p>
            <a:r>
              <a:rPr lang="en-US" dirty="0"/>
              <a:t>	When one class has significantly more samples than another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Fraud detection (97% normal, 3% fraud cases)</a:t>
            </a:r>
            <a:endParaRPr lang="en-US" b="1" dirty="0"/>
          </a:p>
        </p:txBody>
      </p:sp>
      <p:pic>
        <p:nvPicPr>
          <p:cNvPr id="11269" name="Picture 5" descr="Class Imbalance Problem - an overview | ScienceDirect Topics">
            <a:extLst>
              <a:ext uri="{FF2B5EF4-FFF2-40B4-BE49-F238E27FC236}">
                <a16:creationId xmlns:a16="http://schemas.microsoft.com/office/drawing/2014/main" id="{0F10F64C-1691-CD7B-A183-576BA0A3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80" y="2928622"/>
            <a:ext cx="5717757" cy="32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1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D6C58-48D5-0DAA-D7F8-9733290D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FFA9EA-35F8-817B-C1BB-9AD3D0C21C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E5CFAF-1E8C-DA5D-543B-2234D7B1C86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7B953-C3C6-2FF5-56E8-ECCE20FB46B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Techniques to Handle Imbalanced Data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EE2DE4-2793-CEAA-FA16-5627590A2C04}"/>
              </a:ext>
            </a:extLst>
          </p:cNvPr>
          <p:cNvSpPr txBox="1"/>
          <p:nvPr/>
        </p:nvSpPr>
        <p:spPr>
          <a:xfrm>
            <a:off x="1114926" y="1371371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(SMOTE, ADASYN)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Undersampling</a:t>
            </a:r>
            <a:r>
              <a:rPr lang="en-US" dirty="0"/>
              <a:t> (Random, Tomek Links)</a:t>
            </a:r>
          </a:p>
        </p:txBody>
      </p:sp>
      <p:pic>
        <p:nvPicPr>
          <p:cNvPr id="12290" name="Picture 2" descr="Handling imbalanced data(Feature Engineering)">
            <a:extLst>
              <a:ext uri="{FF2B5EF4-FFF2-40B4-BE49-F238E27FC236}">
                <a16:creationId xmlns:a16="http://schemas.microsoft.com/office/drawing/2014/main" id="{A2334B87-A521-A34B-4EAC-1D55860F0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10213" r="3398" b="4225"/>
          <a:stretch/>
        </p:blipFill>
        <p:spPr bwMode="auto">
          <a:xfrm>
            <a:off x="1315453" y="2587899"/>
            <a:ext cx="9320464" cy="341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DA6DB-6033-9A97-A82A-68625242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BA7D02-ECFE-7781-85C1-FBCF332FA6C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E0D0F8-1CA4-454E-63DE-C241F0AD6CC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7D6AE2-2E05-D706-660D-8CEABC33341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Techniques to Handle Imbalanced Data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0BB3CE-2AD7-11FB-8B73-6F5D9B134441}"/>
              </a:ext>
            </a:extLst>
          </p:cNvPr>
          <p:cNvSpPr txBox="1"/>
          <p:nvPr/>
        </p:nvSpPr>
        <p:spPr>
          <a:xfrm>
            <a:off x="1114926" y="1371371"/>
            <a:ext cx="620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Cost-Sensitive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higher weights to minority class</a:t>
            </a:r>
          </a:p>
        </p:txBody>
      </p:sp>
      <p:pic>
        <p:nvPicPr>
          <p:cNvPr id="13314" name="Picture 2" descr="Machine Learning with Imbalanced Data - Part 2 (Cost-sensitive Learning)">
            <a:extLst>
              <a:ext uri="{FF2B5EF4-FFF2-40B4-BE49-F238E27FC236}">
                <a16:creationId xmlns:a16="http://schemas.microsoft.com/office/drawing/2014/main" id="{BE1E9171-BF2E-EF2A-EF43-A0E98E791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6"/>
          <a:stretch/>
        </p:blipFill>
        <p:spPr bwMode="auto">
          <a:xfrm>
            <a:off x="0" y="2310900"/>
            <a:ext cx="12192000" cy="34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2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3D511-B564-0A0C-87FA-EB320C3F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55A3E2-6190-6400-5702-70649E5AC7E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BBB169-8A67-0E4D-3EED-86E4E43DB4D3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B3B18-7DDD-F7A3-FA3C-A6C2D3EC52FE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Techniques to Handle Imbalanced Data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AA7B75-99CB-CD4B-B525-BB171A68B5B7}"/>
              </a:ext>
            </a:extLst>
          </p:cNvPr>
          <p:cNvSpPr txBox="1"/>
          <p:nvPr/>
        </p:nvSpPr>
        <p:spPr>
          <a:xfrm>
            <a:off x="1114925" y="1371371"/>
            <a:ext cx="8023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Algorithmic Approaches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Tree-based models (Random Forest, </a:t>
            </a:r>
            <a:r>
              <a:rPr lang="en-US" dirty="0" err="1"/>
              <a:t>XGBoost</a:t>
            </a:r>
            <a:r>
              <a:rPr lang="en-US" dirty="0"/>
              <a:t> handle imbalance well)</a:t>
            </a:r>
          </a:p>
        </p:txBody>
      </p:sp>
      <p:pic>
        <p:nvPicPr>
          <p:cNvPr id="14342" name="Picture 6" descr="BALANCED RANDOM FOREST. Balancing the Forest for More Accurate… | by Fadly  Mochammad Taufiq | Medium">
            <a:extLst>
              <a:ext uri="{FF2B5EF4-FFF2-40B4-BE49-F238E27FC236}">
                <a16:creationId xmlns:a16="http://schemas.microsoft.com/office/drawing/2014/main" id="{9B29DF02-27AE-BB9F-E4F2-3CCC6EEC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08" y="2310900"/>
            <a:ext cx="7823784" cy="348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1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73AF-CF2E-9654-6E8F-175B32D6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0562205" cy="11529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Definition: </a:t>
            </a:r>
            <a:r>
              <a:rPr lang="en-US" sz="1800" dirty="0"/>
              <a:t>Preparing raw data for machine learning models.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Introduction to Data Preprocessing</a:t>
              </a:r>
              <a:endParaRPr lang="en-US" sz="3500" b="1" kern="1200" dirty="0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E77BA3-BBD7-ACD1-5B08-95066F563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997139"/>
              </p:ext>
            </p:extLst>
          </p:nvPr>
        </p:nvGraphicFramePr>
        <p:xfrm>
          <a:off x="1277444" y="1830846"/>
          <a:ext cx="9637111" cy="478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311F3C-27A9-B7E7-C35E-8E795C50A163}"/>
              </a:ext>
            </a:extLst>
          </p:cNvPr>
          <p:cNvSpPr txBox="1"/>
          <p:nvPr/>
        </p:nvSpPr>
        <p:spPr>
          <a:xfrm>
            <a:off x="1812759" y="5004504"/>
            <a:ext cx="176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Removing errors, missing values, and inconsistencies.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41363-A6A7-233E-71DE-9A8C3488D435}"/>
              </a:ext>
            </a:extLst>
          </p:cNvPr>
          <p:cNvSpPr txBox="1"/>
          <p:nvPr/>
        </p:nvSpPr>
        <p:spPr>
          <a:xfrm>
            <a:off x="4088821" y="5019911"/>
            <a:ext cx="17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Converting data into a suitable format.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8D4F5-040E-C40F-296A-BC61750A0347}"/>
              </a:ext>
            </a:extLst>
          </p:cNvPr>
          <p:cNvSpPr txBox="1"/>
          <p:nvPr/>
        </p:nvSpPr>
        <p:spPr>
          <a:xfrm>
            <a:off x="6388768" y="5019911"/>
            <a:ext cx="17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Combining data from multiple sources.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0A496-905C-87CA-C15A-EA65E3F76B21}"/>
              </a:ext>
            </a:extLst>
          </p:cNvPr>
          <p:cNvSpPr txBox="1"/>
          <p:nvPr/>
        </p:nvSpPr>
        <p:spPr>
          <a:xfrm>
            <a:off x="8688715" y="5019911"/>
            <a:ext cx="176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Simplifying data while retaining important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Data Cleaning</a:t>
              </a: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97800-5B9B-69FA-ADF1-96BF3AAA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Data Cleaning?</a:t>
            </a:r>
          </a:p>
          <a:p>
            <a:pPr marL="0" indent="0">
              <a:buNone/>
            </a:pPr>
            <a:r>
              <a:rPr lang="en-US" dirty="0"/>
              <a:t>	Process of detecting and correcting errors in the dataset</a:t>
            </a:r>
          </a:p>
          <a:p>
            <a:pPr marL="0" indent="0">
              <a:buNone/>
            </a:pPr>
            <a:r>
              <a:rPr lang="en-US" b="1" dirty="0"/>
              <a:t>Steps: </a:t>
            </a:r>
            <a:r>
              <a:rPr lang="en-US" dirty="0"/>
              <a:t>Handling missing values, dealing with outliers, removing duplicates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EC016-FF6B-D4C9-4C0F-1815035E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53" b="16958"/>
          <a:stretch/>
        </p:blipFill>
        <p:spPr>
          <a:xfrm>
            <a:off x="2662989" y="3429000"/>
            <a:ext cx="8261003" cy="24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A8B9-79C0-4A13-2ACC-64EF2072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11460563" cy="12881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Why missing values occur? </a:t>
            </a:r>
            <a:r>
              <a:rPr lang="en-US" sz="1800" dirty="0"/>
              <a:t>(Human error, sensor failure, etc.)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Handling Missing Values</a:t>
              </a:r>
              <a:endParaRPr lang="en-US" sz="3500" b="1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4DB705-239F-A036-EF33-4E8F0400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49"/>
          <a:stretch/>
        </p:blipFill>
        <p:spPr>
          <a:xfrm>
            <a:off x="1679633" y="1732547"/>
            <a:ext cx="8630654" cy="45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059EB-1A57-3684-D844-288CD9CD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6CE1-41CB-B0C4-6F1E-86F51215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11460563" cy="12881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Techniques to handle missing data: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Removing missing values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Mean/median/mode imputation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Predictive imputation (KNN, regression-based imputation)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C93CE6-7F68-B81E-1280-E7D59055A652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A2D3D4-6478-9F53-3709-83FAFEEB963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2F25E3-F010-9379-06AE-02A2BAFB504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Handling Missing Values</a:t>
              </a:r>
              <a:endParaRPr lang="en-US" sz="3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057F71-50B5-1B72-7B7F-30EA6E94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24" t="11930" r="4808"/>
          <a:stretch/>
        </p:blipFill>
        <p:spPr>
          <a:xfrm>
            <a:off x="6792309" y="1469570"/>
            <a:ext cx="4876801" cy="41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Handling Outliers</a:t>
              </a:r>
              <a:endParaRPr lang="en-US" sz="3500" b="1" kern="1200" dirty="0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2AAC7D-780C-A61B-C249-54E0E5F7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11460563" cy="12881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Definition: </a:t>
            </a:r>
            <a:r>
              <a:rPr lang="en-US" sz="1800" dirty="0"/>
              <a:t>Data points that significantly differ from others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40F99435-19FB-9F6F-F87C-898EEDF9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3" y="2236119"/>
            <a:ext cx="7406941" cy="370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6821-BDF3-CE14-0221-D51F042E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B9F49-AC54-BF46-5813-FB7250D431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673C88-4005-BB78-CD67-C089B833662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D2E013-7DB4-A987-510C-8DDF1B51C7C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Handling Outliers</a:t>
              </a:r>
              <a:endParaRPr lang="en-US" sz="3500" b="1" kern="1200" dirty="0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D5BFBA-CCD4-6505-A9D4-16A2D183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1" y="1253331"/>
            <a:ext cx="5573110" cy="40726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Techniques to handle outliers: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Z-score method:</a:t>
            </a:r>
            <a:r>
              <a:rPr lang="en-US" sz="2000" dirty="0"/>
              <a:t> Detects outliers using standard deviations.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IQR method:</a:t>
            </a:r>
            <a:r>
              <a:rPr lang="en-US" sz="2000" dirty="0"/>
              <a:t> Identifies outliers using quartiles and interquartile range.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Winsorization:</a:t>
            </a:r>
            <a:r>
              <a:rPr lang="en-US" sz="2000" dirty="0"/>
              <a:t> Limits extreme values to reduce impact.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Removing based on business logic:</a:t>
            </a:r>
            <a:r>
              <a:rPr lang="en-US" sz="2000" dirty="0"/>
              <a:t> Eliminates unrealistic or irrelevant data points.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404B3-0F27-8654-A9B4-78CD5C14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99" r="7129" b="11069"/>
          <a:stretch/>
        </p:blipFill>
        <p:spPr>
          <a:xfrm>
            <a:off x="6362704" y="1423623"/>
            <a:ext cx="4941634" cy="40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6FD-0781-9FE0-452E-4D590BB6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AC5C-F6C3-D783-8578-EF7293A4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9038205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What is Feature Selection?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Selecting important features to improve model efficiency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Benefits:</a:t>
            </a:r>
          </a:p>
          <a:p>
            <a:r>
              <a:rPr lang="en-US" sz="1800" dirty="0"/>
              <a:t>Reduces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Speeds up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Enhances model interpretability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1C058-EC5B-E9C3-7FA8-C96498CDFB2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5C658-EB8B-8C70-868D-5F02C24CE57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7233A-5676-6F10-C021-FA9FDF0FEF1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Feature Selection</a:t>
              </a:r>
              <a:endParaRPr lang="en-US" sz="3500" b="1" kern="1200" dirty="0"/>
            </a:p>
          </p:txBody>
        </p:sp>
      </p:grpSp>
      <p:pic>
        <p:nvPicPr>
          <p:cNvPr id="2" name="Picture 2" descr="An Introduction to Feature Selection | by James Thorn | TDS Archive | Medium">
            <a:extLst>
              <a:ext uri="{FF2B5EF4-FFF2-40B4-BE49-F238E27FC236}">
                <a16:creationId xmlns:a16="http://schemas.microsoft.com/office/drawing/2014/main" id="{A38C9CD2-7A10-1EAA-5CB2-9DD9D066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29" y="2186395"/>
            <a:ext cx="6335088" cy="35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5C68-8F40-9FD8-D9AD-6336FB83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A405BC-949B-E7B3-CBB9-4B0BD1D813C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CB847D-A911-EE1F-3859-2E7D3670B86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45502-6AF6-688A-3A68-5364D950EAE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Feature Selection Methods</a:t>
              </a:r>
              <a:endParaRPr lang="en-US" sz="3500" b="1" kern="1200" dirty="0"/>
            </a:p>
          </p:txBody>
        </p:sp>
      </p:grpSp>
      <p:pic>
        <p:nvPicPr>
          <p:cNvPr id="7172" name="Picture 4" descr="Wrapper Based Feature Selection Techniques | by Debanjan Saha | Medium">
            <a:extLst>
              <a:ext uri="{FF2B5EF4-FFF2-40B4-BE49-F238E27FC236}">
                <a16:creationId xmlns:a16="http://schemas.microsoft.com/office/drawing/2014/main" id="{297DACDB-4F13-CB45-B6BC-EFB89E21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16" y="1317202"/>
            <a:ext cx="8824383" cy="51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5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b00f955-0ff1-43a7-8278-f67a2e627f2a"/>
    <ds:schemaRef ds:uri="http://purl.org/dc/terms/"/>
    <ds:schemaRef ds:uri="http://purl.org/dc/elements/1.1/"/>
    <ds:schemaRef ds:uri="http://schemas.openxmlformats.org/package/2006/metadata/core-properties"/>
    <ds:schemaRef ds:uri="28e6510d-4ecc-4cf3-a81e-2b626c7e9010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9530</TotalTime>
  <Words>399</Words>
  <Application>Microsoft Office PowerPoint</Application>
  <PresentationFormat>Widescreen</PresentationFormat>
  <Paragraphs>93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Data Preprocessing and 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633</cp:revision>
  <cp:lastPrinted>2022-10-29T03:23:37Z</cp:lastPrinted>
  <dcterms:created xsi:type="dcterms:W3CDTF">2022-10-17T03:42:06Z</dcterms:created>
  <dcterms:modified xsi:type="dcterms:W3CDTF">2025-02-28T04:21:47Z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