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5"/>
  </p:notesMasterIdLst>
  <p:sldIdLst>
    <p:sldId id="11651" r:id="rId6"/>
    <p:sldId id="11622" r:id="rId7"/>
    <p:sldId id="11735" r:id="rId8"/>
    <p:sldId id="11732" r:id="rId9"/>
    <p:sldId id="11736" r:id="rId10"/>
    <p:sldId id="11733" r:id="rId11"/>
    <p:sldId id="11737" r:id="rId12"/>
    <p:sldId id="11728" r:id="rId13"/>
    <p:sldId id="116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E56C-A6AC-4DD4-9249-BE9CDC1E8BC4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BD511D-8AF4-4FB7-86CA-20781328B9E2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dirty="0">
            <a:solidFill>
              <a:schemeClr val="tx1"/>
            </a:solidFill>
          </a:endParaRPr>
        </a:p>
      </dgm:t>
    </dgm:pt>
    <dgm:pt modelId="{29455560-EF3E-4A4A-883A-AE4AC6D468E6}" type="par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179104-BD36-4790-A9FE-99D0D35A7002}" type="sib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CA2E75-343C-4989-A5E7-540B6310DF3D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dirty="0">
            <a:solidFill>
              <a:schemeClr val="tx1"/>
            </a:solidFill>
          </a:endParaRPr>
        </a:p>
      </dgm:t>
    </dgm:pt>
    <dgm:pt modelId="{61F9092D-B59E-48A3-9B01-7721CB3F657E}" type="par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031169-2209-45A7-8C3A-C56D3A8A1C03}" type="sib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9EA8A2-2486-4F65-9EC2-509DA3270183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dirty="0">
            <a:solidFill>
              <a:schemeClr val="tx1"/>
            </a:solidFill>
          </a:endParaRPr>
        </a:p>
      </dgm:t>
    </dgm:pt>
    <dgm:pt modelId="{B58F6D0E-6704-4DD9-9856-16A2764FE70C}" type="par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CE3295-B156-40F1-ABAB-8DD668D68228}" type="sib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B5448F-CF82-464C-BA6C-8C10B82B207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DC6D4D1-DEB2-40E7-8F01-72CAC65C6C5E}" type="par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BF6EB4-587A-4D65-917E-00C09D6507D3}" type="sib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FA6BF5-7A80-49AF-8F10-C980CD8788DB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dirty="0">
            <a:solidFill>
              <a:schemeClr val="tx1"/>
            </a:solidFill>
          </a:endParaRPr>
        </a:p>
      </dgm:t>
    </dgm:pt>
    <dgm:pt modelId="{89455D3C-FDEA-4EBD-8243-82BCEC0C75D9}" type="par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DDFC8-1AF8-4F9A-85D3-570D9BB14C4D}" type="sib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7D31FF-F538-4282-AD8D-5423D3B1480C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dirty="0">
            <a:solidFill>
              <a:schemeClr val="tx1"/>
            </a:solidFill>
          </a:endParaRPr>
        </a:p>
      </dgm:t>
    </dgm:pt>
    <dgm:pt modelId="{40934B83-1E13-4C85-84D0-D370C6C990F3}" type="par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EE6F6C-EE14-45DB-B85E-CCDB5B97EC96}" type="sib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6FD898-67A0-4C59-B966-415932039FC2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EC6E0AD-13B6-4678-8DBB-40B3F9DFD397}" type="par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AEE1B2-FB5C-4C50-A9CE-398719DE1BF6}" type="sib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997653-F998-4DAE-BA8C-7CF92038216E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0BF43B-9A05-4CF0-B6F7-477ECC27F9D1}" type="sib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77701B-856B-4CE1-9403-431A328CB85F}" type="par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756195-13E9-4AE4-98EA-DAF58E35A3C4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207DC86-B37C-4B74-9912-5794D30CEBAE}" type="par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AC749D-94A2-42B4-B1DC-55EB9F4D79AA}" type="sib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91028-79E9-43BD-8341-0DCDBAA1FE30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gm:t>
    </dgm:pt>
    <dgm:pt modelId="{0C296241-3CB8-4989-9115-F952B0685EDD}" type="par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254130-A03C-48EF-9F8A-831551005803}" type="sib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18D8A0-C36A-4C15-95DB-8E7577716FF3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6AAE9-8AA8-4FCE-A481-402B52DB03F0}" type="par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D02C3D-EA61-4EEB-A5F0-BE8AEE5D62DF}" type="sib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F0A7E5-63C0-4436-932F-49E7B2C415FC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gm:t>
    </dgm:pt>
    <dgm:pt modelId="{31EA1BF6-7548-4E22-BE3B-E0F41D74CF83}" type="par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165982-5907-4149-8606-136BD4791491}" type="sib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0F496-5E99-4360-9831-9C9699B42BB2}" type="pres">
      <dgm:prSet presAssocID="{4DDEE56C-A6AC-4DD4-9249-BE9CDC1E8BC4}" presName="Name0" presStyleCnt="0">
        <dgm:presLayoutVars>
          <dgm:dir/>
          <dgm:animLvl val="lvl"/>
          <dgm:resizeHandles val="exact"/>
        </dgm:presLayoutVars>
      </dgm:prSet>
      <dgm:spPr/>
    </dgm:pt>
    <dgm:pt modelId="{956D7B00-29BC-4989-B989-7FC02498547D}" type="pres">
      <dgm:prSet presAssocID="{62BD511D-8AF4-4FB7-86CA-20781328B9E2}" presName="linNode" presStyleCnt="0"/>
      <dgm:spPr/>
    </dgm:pt>
    <dgm:pt modelId="{26F050BD-0D5A-4D63-9A09-45D7CF083B2A}" type="pres">
      <dgm:prSet presAssocID="{62BD511D-8AF4-4FB7-86CA-20781328B9E2}" presName="parTx" presStyleLbl="revTx" presStyleIdx="0" presStyleCnt="5">
        <dgm:presLayoutVars>
          <dgm:chMax val="1"/>
          <dgm:bulletEnabled val="1"/>
        </dgm:presLayoutVars>
      </dgm:prSet>
      <dgm:spPr/>
    </dgm:pt>
    <dgm:pt modelId="{E041E836-04BF-4D7A-8896-8822E4DF2050}" type="pres">
      <dgm:prSet presAssocID="{62BD511D-8AF4-4FB7-86CA-20781328B9E2}" presName="bracket" presStyleLbl="parChTrans1D1" presStyleIdx="0" presStyleCnt="5"/>
      <dgm:spPr/>
    </dgm:pt>
    <dgm:pt modelId="{6F108DEE-C6D2-409D-9C34-CD04F4EA58B4}" type="pres">
      <dgm:prSet presAssocID="{62BD511D-8AF4-4FB7-86CA-20781328B9E2}" presName="spH" presStyleCnt="0"/>
      <dgm:spPr/>
    </dgm:pt>
    <dgm:pt modelId="{71C0B0C0-1379-4BBA-B761-1460586E1050}" type="pres">
      <dgm:prSet presAssocID="{62BD511D-8AF4-4FB7-86CA-20781328B9E2}" presName="desTx" presStyleLbl="node1" presStyleIdx="0" presStyleCnt="5" custScaleY="85259">
        <dgm:presLayoutVars>
          <dgm:bulletEnabled val="1"/>
        </dgm:presLayoutVars>
      </dgm:prSet>
      <dgm:spPr/>
    </dgm:pt>
    <dgm:pt modelId="{FEAB1ACE-E021-4DD0-A493-DDA9C26B66D5}" type="pres">
      <dgm:prSet presAssocID="{A7179104-BD36-4790-A9FE-99D0D35A7002}" presName="spV" presStyleCnt="0"/>
      <dgm:spPr/>
    </dgm:pt>
    <dgm:pt modelId="{2AE6F457-8F1B-40DB-913A-C8F09B6B7303}" type="pres">
      <dgm:prSet presAssocID="{5F9EA8A2-2486-4F65-9EC2-509DA3270183}" presName="linNode" presStyleCnt="0"/>
      <dgm:spPr/>
    </dgm:pt>
    <dgm:pt modelId="{C9825C02-A79C-44E6-82EC-1A1290F266D3}" type="pres">
      <dgm:prSet presAssocID="{5F9EA8A2-2486-4F65-9EC2-509DA3270183}" presName="parTx" presStyleLbl="revTx" presStyleIdx="1" presStyleCnt="5">
        <dgm:presLayoutVars>
          <dgm:chMax val="1"/>
          <dgm:bulletEnabled val="1"/>
        </dgm:presLayoutVars>
      </dgm:prSet>
      <dgm:spPr/>
    </dgm:pt>
    <dgm:pt modelId="{1BC43519-AD22-4EDA-AE96-21BEE2BA16A1}" type="pres">
      <dgm:prSet presAssocID="{5F9EA8A2-2486-4F65-9EC2-509DA3270183}" presName="bracket" presStyleLbl="parChTrans1D1" presStyleIdx="1" presStyleCnt="5"/>
      <dgm:spPr/>
    </dgm:pt>
    <dgm:pt modelId="{7528BA5F-7D35-45AF-9FC6-73C48D25B357}" type="pres">
      <dgm:prSet presAssocID="{5F9EA8A2-2486-4F65-9EC2-509DA3270183}" presName="spH" presStyleCnt="0"/>
      <dgm:spPr/>
    </dgm:pt>
    <dgm:pt modelId="{5B1472F1-0BE1-4A86-97EC-72DDDA90529C}" type="pres">
      <dgm:prSet presAssocID="{5F9EA8A2-2486-4F65-9EC2-509DA3270183}" presName="desTx" presStyleLbl="node1" presStyleIdx="1" presStyleCnt="5" custScaleY="85259">
        <dgm:presLayoutVars>
          <dgm:bulletEnabled val="1"/>
        </dgm:presLayoutVars>
      </dgm:prSet>
      <dgm:spPr/>
    </dgm:pt>
    <dgm:pt modelId="{010411A9-B99E-45E4-93C0-FF5418DE34F7}" type="pres">
      <dgm:prSet presAssocID="{84CE3295-B156-40F1-ABAB-8DD668D68228}" presName="spV" presStyleCnt="0"/>
      <dgm:spPr/>
    </dgm:pt>
    <dgm:pt modelId="{D52E0E19-84EC-4CB7-A763-FD36D5814190}" type="pres">
      <dgm:prSet presAssocID="{86FA6BF5-7A80-49AF-8F10-C980CD8788DB}" presName="linNode" presStyleCnt="0"/>
      <dgm:spPr/>
    </dgm:pt>
    <dgm:pt modelId="{D3FBDEC1-692E-44ED-B3FB-D12718F5B44B}" type="pres">
      <dgm:prSet presAssocID="{86FA6BF5-7A80-49AF-8F10-C980CD8788DB}" presName="parTx" presStyleLbl="revTx" presStyleIdx="2" presStyleCnt="5">
        <dgm:presLayoutVars>
          <dgm:chMax val="1"/>
          <dgm:bulletEnabled val="1"/>
        </dgm:presLayoutVars>
      </dgm:prSet>
      <dgm:spPr/>
    </dgm:pt>
    <dgm:pt modelId="{BAE7E37F-E166-4CD1-B956-1277C64BCB96}" type="pres">
      <dgm:prSet presAssocID="{86FA6BF5-7A80-49AF-8F10-C980CD8788DB}" presName="bracket" presStyleLbl="parChTrans1D1" presStyleIdx="2" presStyleCnt="5"/>
      <dgm:spPr/>
    </dgm:pt>
    <dgm:pt modelId="{EF8C5A00-46EE-4607-8677-A8C9980713BC}" type="pres">
      <dgm:prSet presAssocID="{86FA6BF5-7A80-49AF-8F10-C980CD8788DB}" presName="spH" presStyleCnt="0"/>
      <dgm:spPr/>
    </dgm:pt>
    <dgm:pt modelId="{7238DAE0-989C-40B8-8DAC-42A122346ACD}" type="pres">
      <dgm:prSet presAssocID="{86FA6BF5-7A80-49AF-8F10-C980CD8788DB}" presName="desTx" presStyleLbl="node1" presStyleIdx="2" presStyleCnt="5">
        <dgm:presLayoutVars>
          <dgm:bulletEnabled val="1"/>
        </dgm:presLayoutVars>
      </dgm:prSet>
      <dgm:spPr/>
    </dgm:pt>
    <dgm:pt modelId="{C3A06EB9-7FA1-4A62-8732-BE94BE389828}" type="pres">
      <dgm:prSet presAssocID="{214DDFC8-1AF8-4F9A-85D3-570D9BB14C4D}" presName="spV" presStyleCnt="0"/>
      <dgm:spPr/>
    </dgm:pt>
    <dgm:pt modelId="{D4AE5447-7C2D-436A-B5AC-0F2C77B6337D}" type="pres">
      <dgm:prSet presAssocID="{387D31FF-F538-4282-AD8D-5423D3B1480C}" presName="linNode" presStyleCnt="0"/>
      <dgm:spPr/>
    </dgm:pt>
    <dgm:pt modelId="{02F04567-FF74-4FF7-8156-36113D3FBD6D}" type="pres">
      <dgm:prSet presAssocID="{387D31FF-F538-4282-AD8D-5423D3B1480C}" presName="parTx" presStyleLbl="revTx" presStyleIdx="3" presStyleCnt="5">
        <dgm:presLayoutVars>
          <dgm:chMax val="1"/>
          <dgm:bulletEnabled val="1"/>
        </dgm:presLayoutVars>
      </dgm:prSet>
      <dgm:spPr/>
    </dgm:pt>
    <dgm:pt modelId="{BA68668B-D440-40B0-A239-6CB98A8A4A95}" type="pres">
      <dgm:prSet presAssocID="{387D31FF-F538-4282-AD8D-5423D3B1480C}" presName="bracket" presStyleLbl="parChTrans1D1" presStyleIdx="3" presStyleCnt="5"/>
      <dgm:spPr/>
    </dgm:pt>
    <dgm:pt modelId="{16B299C5-ACAF-4B1E-829B-791878F7432C}" type="pres">
      <dgm:prSet presAssocID="{387D31FF-F538-4282-AD8D-5423D3B1480C}" presName="spH" presStyleCnt="0"/>
      <dgm:spPr/>
    </dgm:pt>
    <dgm:pt modelId="{91B5103A-CFE7-459F-A781-AC78451CB80E}" type="pres">
      <dgm:prSet presAssocID="{387D31FF-F538-4282-AD8D-5423D3B1480C}" presName="desTx" presStyleLbl="node1" presStyleIdx="3" presStyleCnt="5">
        <dgm:presLayoutVars>
          <dgm:bulletEnabled val="1"/>
        </dgm:presLayoutVars>
      </dgm:prSet>
      <dgm:spPr/>
    </dgm:pt>
    <dgm:pt modelId="{28B6FE21-92C1-4417-9FEF-C719A4E05049}" type="pres">
      <dgm:prSet presAssocID="{36EE6F6C-EE14-45DB-B85E-CCDB5B97EC96}" presName="spV" presStyleCnt="0"/>
      <dgm:spPr/>
    </dgm:pt>
    <dgm:pt modelId="{C7B6655F-D8EF-4C6B-A3B7-3F3EA439CCF8}" type="pres">
      <dgm:prSet presAssocID="{4018D8A0-C36A-4C15-95DB-8E7577716FF3}" presName="linNode" presStyleCnt="0"/>
      <dgm:spPr/>
    </dgm:pt>
    <dgm:pt modelId="{C54342D3-7CCB-411B-9D1F-E6DFC874ED8B}" type="pres">
      <dgm:prSet presAssocID="{4018D8A0-C36A-4C15-95DB-8E7577716FF3}" presName="parTx" presStyleLbl="revTx" presStyleIdx="4" presStyleCnt="5">
        <dgm:presLayoutVars>
          <dgm:chMax val="1"/>
          <dgm:bulletEnabled val="1"/>
        </dgm:presLayoutVars>
      </dgm:prSet>
      <dgm:spPr/>
    </dgm:pt>
    <dgm:pt modelId="{491FAF57-E28C-4B6C-895E-4B04C77D1B71}" type="pres">
      <dgm:prSet presAssocID="{4018D8A0-C36A-4C15-95DB-8E7577716FF3}" presName="bracket" presStyleLbl="parChTrans1D1" presStyleIdx="4" presStyleCnt="5"/>
      <dgm:spPr/>
    </dgm:pt>
    <dgm:pt modelId="{A47F8C19-D14C-45FD-88CF-AFD0C76A3054}" type="pres">
      <dgm:prSet presAssocID="{4018D8A0-C36A-4C15-95DB-8E7577716FF3}" presName="spH" presStyleCnt="0"/>
      <dgm:spPr/>
    </dgm:pt>
    <dgm:pt modelId="{F895D6AA-C590-4092-A116-DE06D9815757}" type="pres">
      <dgm:prSet presAssocID="{4018D8A0-C36A-4C15-95DB-8E7577716FF3}" presName="desTx" presStyleLbl="node1" presStyleIdx="4" presStyleCnt="5">
        <dgm:presLayoutVars>
          <dgm:bulletEnabled val="1"/>
        </dgm:presLayoutVars>
      </dgm:prSet>
      <dgm:spPr/>
    </dgm:pt>
  </dgm:ptLst>
  <dgm:cxnLst>
    <dgm:cxn modelId="{A4141815-3690-4A91-AC80-5974436214E0}" type="presOf" srcId="{5F9EA8A2-2486-4F65-9EC2-509DA3270183}" destId="{C9825C02-A79C-44E6-82EC-1A1290F266D3}" srcOrd="0" destOrd="0" presId="urn:diagrams.loki3.com/BracketList"/>
    <dgm:cxn modelId="{53C3A71C-EE40-4EB5-A401-1EB72F8D4DA2}" srcId="{62BD511D-8AF4-4FB7-86CA-20781328B9E2}" destId="{5FCA2E75-343C-4989-A5E7-540B6310DF3D}" srcOrd="0" destOrd="0" parTransId="{61F9092D-B59E-48A3-9B01-7721CB3F657E}" sibTransId="{6B031169-2209-45A7-8C3A-C56D3A8A1C03}"/>
    <dgm:cxn modelId="{D2EB7E2C-D975-4904-9162-EA3F18B84F53}" srcId="{387D31FF-F538-4282-AD8D-5423D3B1480C}" destId="{0AE91028-79E9-43BD-8341-0DCDBAA1FE30}" srcOrd="1" destOrd="0" parTransId="{0C296241-3CB8-4989-9115-F952B0685EDD}" sibTransId="{A5254130-A03C-48EF-9F8A-831551005803}"/>
    <dgm:cxn modelId="{96D4A52E-8C81-4400-A56D-5125BF2D8D9B}" srcId="{4DDEE56C-A6AC-4DD4-9249-BE9CDC1E8BC4}" destId="{86FA6BF5-7A80-49AF-8F10-C980CD8788DB}" srcOrd="2" destOrd="0" parTransId="{89455D3C-FDEA-4EBD-8243-82BCEC0C75D9}" sibTransId="{214DDFC8-1AF8-4F9A-85D3-570D9BB14C4D}"/>
    <dgm:cxn modelId="{D017783C-084B-4584-94DC-59F971FC8447}" srcId="{4DDEE56C-A6AC-4DD4-9249-BE9CDC1E8BC4}" destId="{5F9EA8A2-2486-4F65-9EC2-509DA3270183}" srcOrd="1" destOrd="0" parTransId="{B58F6D0E-6704-4DD9-9856-16A2764FE70C}" sibTransId="{84CE3295-B156-40F1-ABAB-8DD668D68228}"/>
    <dgm:cxn modelId="{7781E066-447A-4187-B32A-64D05F15A05E}" srcId="{4DDEE56C-A6AC-4DD4-9249-BE9CDC1E8BC4}" destId="{4018D8A0-C36A-4C15-95DB-8E7577716FF3}" srcOrd="4" destOrd="0" parTransId="{E6E6AAE9-8AA8-4FCE-A481-402B52DB03F0}" sibTransId="{87D02C3D-EA61-4EEB-A5F0-BE8AEE5D62DF}"/>
    <dgm:cxn modelId="{C09D794D-D29A-43B7-AC78-44D82BC02852}" type="presOf" srcId="{4DDEE56C-A6AC-4DD4-9249-BE9CDC1E8BC4}" destId="{7330F496-5E99-4360-9831-9C9699B42BB2}" srcOrd="0" destOrd="0" presId="urn:diagrams.loki3.com/BracketList"/>
    <dgm:cxn modelId="{4C4D7D54-A46B-4494-8643-FF49D17C5C32}" srcId="{387D31FF-F538-4282-AD8D-5423D3B1480C}" destId="{D3756195-13E9-4AE4-98EA-DAF58E35A3C4}" srcOrd="0" destOrd="0" parTransId="{A207DC86-B37C-4B74-9912-5794D30CEBAE}" sibTransId="{CDAC749D-94A2-42B4-B1DC-55EB9F4D79AA}"/>
    <dgm:cxn modelId="{0E6CDC54-EFE4-48A1-B7ED-632414F0E3C1}" type="presOf" srcId="{0AE91028-79E9-43BD-8341-0DCDBAA1FE30}" destId="{91B5103A-CFE7-459F-A781-AC78451CB80E}" srcOrd="0" destOrd="1" presId="urn:diagrams.loki3.com/BracketList"/>
    <dgm:cxn modelId="{F1DB3159-C0C0-41C6-A669-387506CA2876}" type="presOf" srcId="{86FA6BF5-7A80-49AF-8F10-C980CD8788DB}" destId="{D3FBDEC1-692E-44ED-B3FB-D12718F5B44B}" srcOrd="0" destOrd="0" presId="urn:diagrams.loki3.com/BracketList"/>
    <dgm:cxn modelId="{8EB3AB7B-BEEE-4317-B3DE-79885D080976}" type="presOf" srcId="{C86FD898-67A0-4C59-B966-415932039FC2}" destId="{7238DAE0-989C-40B8-8DAC-42A122346ACD}" srcOrd="0" destOrd="0" presId="urn:diagrams.loki3.com/BracketList"/>
    <dgm:cxn modelId="{72AEBE7C-1693-4158-A00D-FF912B423E73}" srcId="{4018D8A0-C36A-4C15-95DB-8E7577716FF3}" destId="{C0F0A7E5-63C0-4436-932F-49E7B2C415FC}" srcOrd="0" destOrd="0" parTransId="{31EA1BF6-7548-4E22-BE3B-E0F41D74CF83}" sibTransId="{50165982-5907-4149-8606-136BD4791491}"/>
    <dgm:cxn modelId="{4065EF7E-2BC4-434D-86F6-C739DA24DEC2}" srcId="{5F9EA8A2-2486-4F65-9EC2-509DA3270183}" destId="{B2B5448F-CF82-464C-BA6C-8C10B82B207B}" srcOrd="0" destOrd="0" parTransId="{ADC6D4D1-DEB2-40E7-8F01-72CAC65C6C5E}" sibTransId="{82BF6EB4-587A-4D65-917E-00C09D6507D3}"/>
    <dgm:cxn modelId="{14C0327F-33FC-4894-AAC1-16A716588EC7}" type="presOf" srcId="{387D31FF-F538-4282-AD8D-5423D3B1480C}" destId="{02F04567-FF74-4FF7-8156-36113D3FBD6D}" srcOrd="0" destOrd="0" presId="urn:diagrams.loki3.com/BracketList"/>
    <dgm:cxn modelId="{AFFDA293-6E0E-478D-8758-23E3F6244B1A}" type="presOf" srcId="{B2B5448F-CF82-464C-BA6C-8C10B82B207B}" destId="{5B1472F1-0BE1-4A86-97EC-72DDDA90529C}" srcOrd="0" destOrd="0" presId="urn:diagrams.loki3.com/BracketList"/>
    <dgm:cxn modelId="{FE7D6DBC-F7C3-46C8-8A22-56D43D2D578F}" type="presOf" srcId="{D3756195-13E9-4AE4-98EA-DAF58E35A3C4}" destId="{91B5103A-CFE7-459F-A781-AC78451CB80E}" srcOrd="0" destOrd="0" presId="urn:diagrams.loki3.com/BracketList"/>
    <dgm:cxn modelId="{90B4B7BC-4FD2-4E81-8CAE-CD72872D51FF}" srcId="{4DDEE56C-A6AC-4DD4-9249-BE9CDC1E8BC4}" destId="{387D31FF-F538-4282-AD8D-5423D3B1480C}" srcOrd="3" destOrd="0" parTransId="{40934B83-1E13-4C85-84D0-D370C6C990F3}" sibTransId="{36EE6F6C-EE14-45DB-B85E-CCDB5B97EC96}"/>
    <dgm:cxn modelId="{5B201DBD-92E1-4057-BCE4-95C2D6DA3544}" type="presOf" srcId="{5FCA2E75-343C-4989-A5E7-540B6310DF3D}" destId="{71C0B0C0-1379-4BBA-B761-1460586E1050}" srcOrd="0" destOrd="0" presId="urn:diagrams.loki3.com/BracketList"/>
    <dgm:cxn modelId="{B4A813BE-39BF-440D-9498-14832B98ABD1}" srcId="{86FA6BF5-7A80-49AF-8F10-C980CD8788DB}" destId="{C86FD898-67A0-4C59-B966-415932039FC2}" srcOrd="0" destOrd="0" parTransId="{CEC6E0AD-13B6-4678-8DBB-40B3F9DFD397}" sibTransId="{43AEE1B2-FB5C-4C50-A9CE-398719DE1BF6}"/>
    <dgm:cxn modelId="{DE059FDD-B34F-4B8E-8EEA-233FD574A958}" type="presOf" srcId="{E6997653-F998-4DAE-BA8C-7CF92038216E}" destId="{7238DAE0-989C-40B8-8DAC-42A122346ACD}" srcOrd="0" destOrd="1" presId="urn:diagrams.loki3.com/BracketList"/>
    <dgm:cxn modelId="{8A8894E1-C8F2-4407-B0C9-0C7FF7A7A460}" type="presOf" srcId="{C0F0A7E5-63C0-4436-932F-49E7B2C415FC}" destId="{F895D6AA-C590-4092-A116-DE06D9815757}" srcOrd="0" destOrd="0" presId="urn:diagrams.loki3.com/BracketList"/>
    <dgm:cxn modelId="{8348AAE1-B568-4FAF-ADB0-1DB4C2325147}" type="presOf" srcId="{4018D8A0-C36A-4C15-95DB-8E7577716FF3}" destId="{C54342D3-7CCB-411B-9D1F-E6DFC874ED8B}" srcOrd="0" destOrd="0" presId="urn:diagrams.loki3.com/BracketList"/>
    <dgm:cxn modelId="{25F6CDF8-A8A0-4B6B-8460-3A6A63C4A792}" srcId="{86FA6BF5-7A80-49AF-8F10-C980CD8788DB}" destId="{E6997653-F998-4DAE-BA8C-7CF92038216E}" srcOrd="1" destOrd="0" parTransId="{3477701B-856B-4CE1-9403-431A328CB85F}" sibTransId="{980BF43B-9A05-4CF0-B6F7-477ECC27F9D1}"/>
    <dgm:cxn modelId="{71B4E3FC-25CC-4F1A-83FC-BC28E160278A}" type="presOf" srcId="{62BD511D-8AF4-4FB7-86CA-20781328B9E2}" destId="{26F050BD-0D5A-4D63-9A09-45D7CF083B2A}" srcOrd="0" destOrd="0" presId="urn:diagrams.loki3.com/BracketList"/>
    <dgm:cxn modelId="{6CB8C4FD-41CA-49C0-9CE4-7CB804F6E92E}" srcId="{4DDEE56C-A6AC-4DD4-9249-BE9CDC1E8BC4}" destId="{62BD511D-8AF4-4FB7-86CA-20781328B9E2}" srcOrd="0" destOrd="0" parTransId="{29455560-EF3E-4A4A-883A-AE4AC6D468E6}" sibTransId="{A7179104-BD36-4790-A9FE-99D0D35A7002}"/>
    <dgm:cxn modelId="{33549829-33E1-49E4-A02E-923829473D14}" type="presParOf" srcId="{7330F496-5E99-4360-9831-9C9699B42BB2}" destId="{956D7B00-29BC-4989-B989-7FC02498547D}" srcOrd="0" destOrd="0" presId="urn:diagrams.loki3.com/BracketList"/>
    <dgm:cxn modelId="{5BA82E06-ABD6-4155-8A1A-439EA5C60EA0}" type="presParOf" srcId="{956D7B00-29BC-4989-B989-7FC02498547D}" destId="{26F050BD-0D5A-4D63-9A09-45D7CF083B2A}" srcOrd="0" destOrd="0" presId="urn:diagrams.loki3.com/BracketList"/>
    <dgm:cxn modelId="{04C192E8-FC67-4199-B298-633BCE2CD9B9}" type="presParOf" srcId="{956D7B00-29BC-4989-B989-7FC02498547D}" destId="{E041E836-04BF-4D7A-8896-8822E4DF2050}" srcOrd="1" destOrd="0" presId="urn:diagrams.loki3.com/BracketList"/>
    <dgm:cxn modelId="{341741C8-7FD7-4BB3-B5F2-3E6B2B79EFA1}" type="presParOf" srcId="{956D7B00-29BC-4989-B989-7FC02498547D}" destId="{6F108DEE-C6D2-409D-9C34-CD04F4EA58B4}" srcOrd="2" destOrd="0" presId="urn:diagrams.loki3.com/BracketList"/>
    <dgm:cxn modelId="{BB61CAE6-21A2-4120-A8A7-0A1CE9BF868A}" type="presParOf" srcId="{956D7B00-29BC-4989-B989-7FC02498547D}" destId="{71C0B0C0-1379-4BBA-B761-1460586E1050}" srcOrd="3" destOrd="0" presId="urn:diagrams.loki3.com/BracketList"/>
    <dgm:cxn modelId="{1CD49C72-866B-492C-A25F-874F5346132B}" type="presParOf" srcId="{7330F496-5E99-4360-9831-9C9699B42BB2}" destId="{FEAB1ACE-E021-4DD0-A493-DDA9C26B66D5}" srcOrd="1" destOrd="0" presId="urn:diagrams.loki3.com/BracketList"/>
    <dgm:cxn modelId="{BF801118-A65B-4FDF-BA82-6CC3CFB47185}" type="presParOf" srcId="{7330F496-5E99-4360-9831-9C9699B42BB2}" destId="{2AE6F457-8F1B-40DB-913A-C8F09B6B7303}" srcOrd="2" destOrd="0" presId="urn:diagrams.loki3.com/BracketList"/>
    <dgm:cxn modelId="{3CAA5BE6-E182-4BCB-8D45-3C3C721B214F}" type="presParOf" srcId="{2AE6F457-8F1B-40DB-913A-C8F09B6B7303}" destId="{C9825C02-A79C-44E6-82EC-1A1290F266D3}" srcOrd="0" destOrd="0" presId="urn:diagrams.loki3.com/BracketList"/>
    <dgm:cxn modelId="{8CDFD25F-90D0-46BF-BDA0-9F4008C4299E}" type="presParOf" srcId="{2AE6F457-8F1B-40DB-913A-C8F09B6B7303}" destId="{1BC43519-AD22-4EDA-AE96-21BEE2BA16A1}" srcOrd="1" destOrd="0" presId="urn:diagrams.loki3.com/BracketList"/>
    <dgm:cxn modelId="{778A5D7F-20AC-4F1B-A542-22009C389799}" type="presParOf" srcId="{2AE6F457-8F1B-40DB-913A-C8F09B6B7303}" destId="{7528BA5F-7D35-45AF-9FC6-73C48D25B357}" srcOrd="2" destOrd="0" presId="urn:diagrams.loki3.com/BracketList"/>
    <dgm:cxn modelId="{86D541BF-2D4A-48A3-87D8-3FB91606F005}" type="presParOf" srcId="{2AE6F457-8F1B-40DB-913A-C8F09B6B7303}" destId="{5B1472F1-0BE1-4A86-97EC-72DDDA90529C}" srcOrd="3" destOrd="0" presId="urn:diagrams.loki3.com/BracketList"/>
    <dgm:cxn modelId="{7AC00369-BFA5-4426-889D-81F62B31768E}" type="presParOf" srcId="{7330F496-5E99-4360-9831-9C9699B42BB2}" destId="{010411A9-B99E-45E4-93C0-FF5418DE34F7}" srcOrd="3" destOrd="0" presId="urn:diagrams.loki3.com/BracketList"/>
    <dgm:cxn modelId="{9C4E7D63-5C0D-4D35-962E-7B12B97C45CB}" type="presParOf" srcId="{7330F496-5E99-4360-9831-9C9699B42BB2}" destId="{D52E0E19-84EC-4CB7-A763-FD36D5814190}" srcOrd="4" destOrd="0" presId="urn:diagrams.loki3.com/BracketList"/>
    <dgm:cxn modelId="{A134508E-FED4-45A2-A2C9-92EBB56C260E}" type="presParOf" srcId="{D52E0E19-84EC-4CB7-A763-FD36D5814190}" destId="{D3FBDEC1-692E-44ED-B3FB-D12718F5B44B}" srcOrd="0" destOrd="0" presId="urn:diagrams.loki3.com/BracketList"/>
    <dgm:cxn modelId="{BD785230-5ACC-483A-B7E9-0B96D0F81354}" type="presParOf" srcId="{D52E0E19-84EC-4CB7-A763-FD36D5814190}" destId="{BAE7E37F-E166-4CD1-B956-1277C64BCB96}" srcOrd="1" destOrd="0" presId="urn:diagrams.loki3.com/BracketList"/>
    <dgm:cxn modelId="{EDABCC47-93E1-46F4-879D-DC8DB1430AEB}" type="presParOf" srcId="{D52E0E19-84EC-4CB7-A763-FD36D5814190}" destId="{EF8C5A00-46EE-4607-8677-A8C9980713BC}" srcOrd="2" destOrd="0" presId="urn:diagrams.loki3.com/BracketList"/>
    <dgm:cxn modelId="{1C10C288-8DDF-464C-A5ED-05750078219D}" type="presParOf" srcId="{D52E0E19-84EC-4CB7-A763-FD36D5814190}" destId="{7238DAE0-989C-40B8-8DAC-42A122346ACD}" srcOrd="3" destOrd="0" presId="urn:diagrams.loki3.com/BracketList"/>
    <dgm:cxn modelId="{23ABF2B8-035B-494B-A9FA-129F347AF6DD}" type="presParOf" srcId="{7330F496-5E99-4360-9831-9C9699B42BB2}" destId="{C3A06EB9-7FA1-4A62-8732-BE94BE389828}" srcOrd="5" destOrd="0" presId="urn:diagrams.loki3.com/BracketList"/>
    <dgm:cxn modelId="{492C3698-0D4E-490B-B633-2E44AACE0A69}" type="presParOf" srcId="{7330F496-5E99-4360-9831-9C9699B42BB2}" destId="{D4AE5447-7C2D-436A-B5AC-0F2C77B6337D}" srcOrd="6" destOrd="0" presId="urn:diagrams.loki3.com/BracketList"/>
    <dgm:cxn modelId="{D93FA416-B484-45D3-9981-C6818A2F747F}" type="presParOf" srcId="{D4AE5447-7C2D-436A-B5AC-0F2C77B6337D}" destId="{02F04567-FF74-4FF7-8156-36113D3FBD6D}" srcOrd="0" destOrd="0" presId="urn:diagrams.loki3.com/BracketList"/>
    <dgm:cxn modelId="{3D4C1A34-8175-45B5-BD1E-A513BA3337C6}" type="presParOf" srcId="{D4AE5447-7C2D-436A-B5AC-0F2C77B6337D}" destId="{BA68668B-D440-40B0-A239-6CB98A8A4A95}" srcOrd="1" destOrd="0" presId="urn:diagrams.loki3.com/BracketList"/>
    <dgm:cxn modelId="{0CF8F3BA-AE73-48E8-9113-4E56041D7A75}" type="presParOf" srcId="{D4AE5447-7C2D-436A-B5AC-0F2C77B6337D}" destId="{16B299C5-ACAF-4B1E-829B-791878F7432C}" srcOrd="2" destOrd="0" presId="urn:diagrams.loki3.com/BracketList"/>
    <dgm:cxn modelId="{01DE8899-DFEF-49CC-9AC8-72E7F249E2A5}" type="presParOf" srcId="{D4AE5447-7C2D-436A-B5AC-0F2C77B6337D}" destId="{91B5103A-CFE7-459F-A781-AC78451CB80E}" srcOrd="3" destOrd="0" presId="urn:diagrams.loki3.com/BracketList"/>
    <dgm:cxn modelId="{EC4B9074-A9A4-4FB0-A681-0CBCCC7A82FA}" type="presParOf" srcId="{7330F496-5E99-4360-9831-9C9699B42BB2}" destId="{28B6FE21-92C1-4417-9FEF-C719A4E05049}" srcOrd="7" destOrd="0" presId="urn:diagrams.loki3.com/BracketList"/>
    <dgm:cxn modelId="{F1BC4CEF-20CC-490C-9E55-4B9AF32945D7}" type="presParOf" srcId="{7330F496-5E99-4360-9831-9C9699B42BB2}" destId="{C7B6655F-D8EF-4C6B-A3B7-3F3EA439CCF8}" srcOrd="8" destOrd="0" presId="urn:diagrams.loki3.com/BracketList"/>
    <dgm:cxn modelId="{908AF03D-9EE9-4FB1-BEEB-B78EB477B9EC}" type="presParOf" srcId="{C7B6655F-D8EF-4C6B-A3B7-3F3EA439CCF8}" destId="{C54342D3-7CCB-411B-9D1F-E6DFC874ED8B}" srcOrd="0" destOrd="0" presId="urn:diagrams.loki3.com/BracketList"/>
    <dgm:cxn modelId="{C21AA116-6484-4D87-9516-E00DC760E491}" type="presParOf" srcId="{C7B6655F-D8EF-4C6B-A3B7-3F3EA439CCF8}" destId="{491FAF57-E28C-4B6C-895E-4B04C77D1B71}" srcOrd="1" destOrd="0" presId="urn:diagrams.loki3.com/BracketList"/>
    <dgm:cxn modelId="{F2D3F61E-F553-4D02-A37C-F1263C62C57B}" type="presParOf" srcId="{C7B6655F-D8EF-4C6B-A3B7-3F3EA439CCF8}" destId="{A47F8C19-D14C-45FD-88CF-AFD0C76A3054}" srcOrd="2" destOrd="0" presId="urn:diagrams.loki3.com/BracketList"/>
    <dgm:cxn modelId="{004EFB4B-D626-4607-8A6E-EEFE28D5579A}" type="presParOf" srcId="{C7B6655F-D8EF-4C6B-A3B7-3F3EA439CCF8}" destId="{F895D6AA-C590-4092-A116-DE06D981575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FC7B3-6950-4320-9FE2-121DCFAD406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D1935E-0B9B-4242-A4EE-8F68D33ABC7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DF243-7772-48CF-8106-90C37D3B4835}" type="par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7EE88-1060-4B4B-9929-890E8ECB57BD}" type="sib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B53E0-C4A0-4939-B6C2-FDA37D99DE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</dgm:t>
    </dgm:pt>
    <dgm:pt modelId="{FA4F3903-A8DD-4C6D-B929-6C322837639D}" type="par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7F20F-93C5-497F-8AD9-CAF2B5B94AD5}" type="sib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4E82-168D-49F4-AD95-BA54D9F6564B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161185-BA20-45EC-9FC6-76A5C8F43451}" type="par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4C79A-B5F4-4221-87DD-C4041A5753DC}" type="sib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AA4BC-1A15-4418-BCA1-24E280981E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1AE04-A7FA-4FD2-8F1A-D655EA07EFEA}" type="par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EB19-987F-4805-B1CA-6DF2B21E71A4}" type="sib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061C9-9092-4CC7-9DFF-9E5D4A7AEF50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6CDCE-B104-4940-B7A2-418A2CAB8343}" type="par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0209B-C13E-46DA-8C42-F0EACDA71C1C}" type="sib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FC6C-E71B-4D82-93A7-6DCBEA6A75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</dgm:t>
    </dgm:pt>
    <dgm:pt modelId="{D3B95F57-9049-4923-A93B-224DC267EA44}" type="par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C7D03-2CA4-4274-BA0A-7E7E8C5FF3DA}" type="sib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543A-252B-4F8D-A669-6022875A859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5DB7E-8F01-43D3-A825-042DB2314801}" type="par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98F71-9623-4D2A-8867-849C9FF96C9B}" type="sib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10FAE-6E34-40EF-B6D4-5D12DA3743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gm:t>
    </dgm:pt>
    <dgm:pt modelId="{69715BEF-55C8-45DE-8AAE-D647E2671EE9}" type="par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2E35C-E44A-4B21-8205-A712F0BB9A98}" type="sib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F3D44-7D37-4F66-BF74-B82B9E654A7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dirty="0"/>
        </a:p>
      </dgm:t>
    </dgm:pt>
    <dgm:pt modelId="{C4056EE7-545D-4E0F-9F29-578C4677E37B}" type="parTrans" cxnId="{0641961B-A0CC-4209-8488-3699B1A85A10}">
      <dgm:prSet/>
      <dgm:spPr/>
      <dgm:t>
        <a:bodyPr/>
        <a:lstStyle/>
        <a:p>
          <a:endParaRPr lang="en-US" sz="2000"/>
        </a:p>
      </dgm:t>
    </dgm:pt>
    <dgm:pt modelId="{516D952F-0105-45AB-A322-DF94D95EEAE2}" type="sibTrans" cxnId="{0641961B-A0CC-4209-8488-3699B1A85A10}">
      <dgm:prSet/>
      <dgm:spPr/>
      <dgm:t>
        <a:bodyPr/>
        <a:lstStyle/>
        <a:p>
          <a:endParaRPr lang="en-US" sz="2000"/>
        </a:p>
      </dgm:t>
    </dgm:pt>
    <dgm:pt modelId="{043D52EB-CC51-4713-95EB-CDD7DCC853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gm:t>
    </dgm:pt>
    <dgm:pt modelId="{9A0FD466-46FB-41C5-BD3E-A2CFD4E9C788}" type="parTrans" cxnId="{2A1A9F9D-237F-4C19-84EA-06388A78B56E}">
      <dgm:prSet/>
      <dgm:spPr/>
      <dgm:t>
        <a:bodyPr/>
        <a:lstStyle/>
        <a:p>
          <a:endParaRPr lang="en-US" sz="2000"/>
        </a:p>
      </dgm:t>
    </dgm:pt>
    <dgm:pt modelId="{03E10860-92AD-4B18-8DBE-391CD029EDCB}" type="sibTrans" cxnId="{2A1A9F9D-237F-4C19-84EA-06388A78B56E}">
      <dgm:prSet/>
      <dgm:spPr/>
      <dgm:t>
        <a:bodyPr/>
        <a:lstStyle/>
        <a:p>
          <a:endParaRPr lang="en-US" sz="2000"/>
        </a:p>
      </dgm:t>
    </dgm:pt>
    <dgm:pt modelId="{3E1D7EBC-4815-4639-87EE-DF651106B2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gm:t>
    </dgm:pt>
    <dgm:pt modelId="{EBDD55EF-ABBE-404D-9435-1CC236C8D63A}" type="parTrans" cxnId="{12325A20-67C0-4A7B-967A-7F7AB1A4A8ED}">
      <dgm:prSet/>
      <dgm:spPr/>
      <dgm:t>
        <a:bodyPr/>
        <a:lstStyle/>
        <a:p>
          <a:endParaRPr lang="en-US" sz="2000"/>
        </a:p>
      </dgm:t>
    </dgm:pt>
    <dgm:pt modelId="{278B12C0-5A8C-4A1F-B2D6-BF1EAA1F60C5}" type="sibTrans" cxnId="{12325A20-67C0-4A7B-967A-7F7AB1A4A8ED}">
      <dgm:prSet/>
      <dgm:spPr/>
      <dgm:t>
        <a:bodyPr/>
        <a:lstStyle/>
        <a:p>
          <a:endParaRPr lang="en-US" sz="2000"/>
        </a:p>
      </dgm:t>
    </dgm:pt>
    <dgm:pt modelId="{9911CFE8-932E-47C7-84D9-EC7DDE89D4B2}" type="pres">
      <dgm:prSet presAssocID="{ED1FC7B3-6950-4320-9FE2-121DCFAD4063}" presName="Name0" presStyleCnt="0">
        <dgm:presLayoutVars>
          <dgm:dir/>
          <dgm:animLvl val="lvl"/>
          <dgm:resizeHandles val="exact"/>
        </dgm:presLayoutVars>
      </dgm:prSet>
      <dgm:spPr/>
    </dgm:pt>
    <dgm:pt modelId="{F15291E9-FBDA-4836-97DC-912C01CBEC5A}" type="pres">
      <dgm:prSet presAssocID="{6BD1935E-0B9B-4242-A4EE-8F68D33ABC7D}" presName="composite" presStyleCnt="0"/>
      <dgm:spPr/>
    </dgm:pt>
    <dgm:pt modelId="{B6725666-96D6-4816-AEF4-1EA8BBE7AEA5}" type="pres">
      <dgm:prSet presAssocID="{6BD1935E-0B9B-4242-A4EE-8F68D33ABC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7B010C4-4E71-4EF8-9041-379317B2420C}" type="pres">
      <dgm:prSet presAssocID="{6BD1935E-0B9B-4242-A4EE-8F68D33ABC7D}" presName="desTx" presStyleLbl="alignAccFollowNode1" presStyleIdx="0" presStyleCnt="4">
        <dgm:presLayoutVars>
          <dgm:bulletEnabled val="1"/>
        </dgm:presLayoutVars>
      </dgm:prSet>
      <dgm:spPr/>
    </dgm:pt>
    <dgm:pt modelId="{D5FC2083-F37F-4B41-A98D-A4CF2DC9097B}" type="pres">
      <dgm:prSet presAssocID="{EF97EE88-1060-4B4B-9929-890E8ECB57BD}" presName="space" presStyleCnt="0"/>
      <dgm:spPr/>
    </dgm:pt>
    <dgm:pt modelId="{6B805017-3B00-4E06-B80F-BECF1784A444}" type="pres">
      <dgm:prSet presAssocID="{94564E82-168D-49F4-AD95-BA54D9F6564B}" presName="composite" presStyleCnt="0"/>
      <dgm:spPr/>
    </dgm:pt>
    <dgm:pt modelId="{754B427E-AEFB-43B5-A536-36BE52EF2F81}" type="pres">
      <dgm:prSet presAssocID="{94564E82-168D-49F4-AD95-BA54D9F656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22BF4FD-7C6B-45B9-B103-D2847605B896}" type="pres">
      <dgm:prSet presAssocID="{94564E82-168D-49F4-AD95-BA54D9F6564B}" presName="desTx" presStyleLbl="alignAccFollowNode1" presStyleIdx="1" presStyleCnt="4">
        <dgm:presLayoutVars>
          <dgm:bulletEnabled val="1"/>
        </dgm:presLayoutVars>
      </dgm:prSet>
      <dgm:spPr/>
    </dgm:pt>
    <dgm:pt modelId="{FB25A907-87C3-4E74-A038-87CDC98939FC}" type="pres">
      <dgm:prSet presAssocID="{B584C79A-B5F4-4221-87DD-C4041A5753DC}" presName="space" presStyleCnt="0"/>
      <dgm:spPr/>
    </dgm:pt>
    <dgm:pt modelId="{555C63D3-1145-4147-94B6-B7DD64A5AEEB}" type="pres">
      <dgm:prSet presAssocID="{58F061C9-9092-4CC7-9DFF-9E5D4A7AEF50}" presName="composite" presStyleCnt="0"/>
      <dgm:spPr/>
    </dgm:pt>
    <dgm:pt modelId="{839FC991-F3C4-4015-A512-1FE0F35DD38E}" type="pres">
      <dgm:prSet presAssocID="{58F061C9-9092-4CC7-9DFF-9E5D4A7AEF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95853AF-688E-4FAD-87E8-4C94F5FEA0CF}" type="pres">
      <dgm:prSet presAssocID="{58F061C9-9092-4CC7-9DFF-9E5D4A7AEF50}" presName="desTx" presStyleLbl="alignAccFollowNode1" presStyleIdx="2" presStyleCnt="4">
        <dgm:presLayoutVars>
          <dgm:bulletEnabled val="1"/>
        </dgm:presLayoutVars>
      </dgm:prSet>
      <dgm:spPr/>
    </dgm:pt>
    <dgm:pt modelId="{DB4B92FA-7464-4054-8D18-8A754EAA99D7}" type="pres">
      <dgm:prSet presAssocID="{5EA0209B-C13E-46DA-8C42-F0EACDA71C1C}" presName="space" presStyleCnt="0"/>
      <dgm:spPr/>
    </dgm:pt>
    <dgm:pt modelId="{F6E547A6-B4E4-4CE3-B6D4-83224CC92BDB}" type="pres">
      <dgm:prSet presAssocID="{DA72543A-252B-4F8D-A669-6022875A8592}" presName="composite" presStyleCnt="0"/>
      <dgm:spPr/>
    </dgm:pt>
    <dgm:pt modelId="{3DBE5C7A-4479-4DDC-8620-11DD6016D10D}" type="pres">
      <dgm:prSet presAssocID="{DA72543A-252B-4F8D-A669-6022875A8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1B1F2F7-3103-4F30-8F76-43DF3257AEFC}" type="pres">
      <dgm:prSet presAssocID="{DA72543A-252B-4F8D-A669-6022875A859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6F29E06-C74F-4C50-8A1D-B38FB3DE09D2}" type="presOf" srcId="{3E1D7EBC-4815-4639-87EE-DF651106B2EA}" destId="{195853AF-688E-4FAD-87E8-4C94F5FEA0CF}" srcOrd="0" destOrd="1" presId="urn:microsoft.com/office/officeart/2005/8/layout/hList1"/>
    <dgm:cxn modelId="{6BB80B13-660B-472C-97D8-8EB30A48B5DE}" type="presOf" srcId="{ED1FC7B3-6950-4320-9FE2-121DCFAD4063}" destId="{9911CFE8-932E-47C7-84D9-EC7DDE89D4B2}" srcOrd="0" destOrd="0" presId="urn:microsoft.com/office/officeart/2005/8/layout/hList1"/>
    <dgm:cxn modelId="{0641961B-A0CC-4209-8488-3699B1A85A10}" srcId="{6BD1935E-0B9B-4242-A4EE-8F68D33ABC7D}" destId="{C29F3D44-7D37-4F66-BF74-B82B9E654A7B}" srcOrd="1" destOrd="0" parTransId="{C4056EE7-545D-4E0F-9F29-578C4677E37B}" sibTransId="{516D952F-0105-45AB-A322-DF94D95EEAE2}"/>
    <dgm:cxn modelId="{9266EC1E-4CD8-4B51-9CEC-F5BA19FC73ED}" srcId="{ED1FC7B3-6950-4320-9FE2-121DCFAD4063}" destId="{94564E82-168D-49F4-AD95-BA54D9F6564B}" srcOrd="1" destOrd="0" parTransId="{A0161185-BA20-45EC-9FC6-76A5C8F43451}" sibTransId="{B584C79A-B5F4-4221-87DD-C4041A5753DC}"/>
    <dgm:cxn modelId="{12325A20-67C0-4A7B-967A-7F7AB1A4A8ED}" srcId="{58F061C9-9092-4CC7-9DFF-9E5D4A7AEF50}" destId="{3E1D7EBC-4815-4639-87EE-DF651106B2EA}" srcOrd="1" destOrd="0" parTransId="{EBDD55EF-ABBE-404D-9435-1CC236C8D63A}" sibTransId="{278B12C0-5A8C-4A1F-B2D6-BF1EAA1F60C5}"/>
    <dgm:cxn modelId="{54762922-FA36-4ABF-90D7-6A40AB9F4CCF}" srcId="{ED1FC7B3-6950-4320-9FE2-121DCFAD4063}" destId="{58F061C9-9092-4CC7-9DFF-9E5D4A7AEF50}" srcOrd="2" destOrd="0" parTransId="{3086CDCE-B104-4940-B7A2-418A2CAB8343}" sibTransId="{5EA0209B-C13E-46DA-8C42-F0EACDA71C1C}"/>
    <dgm:cxn modelId="{F9A3813A-A564-4C35-8D93-6EC12563213A}" type="presOf" srcId="{94564E82-168D-49F4-AD95-BA54D9F6564B}" destId="{754B427E-AEFB-43B5-A536-36BE52EF2F81}" srcOrd="0" destOrd="0" presId="urn:microsoft.com/office/officeart/2005/8/layout/hList1"/>
    <dgm:cxn modelId="{9BFD165D-154C-4890-84B5-92475F05BD79}" type="presOf" srcId="{043D52EB-CC51-4713-95EB-CDD7DCC853BC}" destId="{622BF4FD-7C6B-45B9-B103-D2847605B896}" srcOrd="0" destOrd="1" presId="urn:microsoft.com/office/officeart/2005/8/layout/hList1"/>
    <dgm:cxn modelId="{7EAFB941-290F-4610-A412-BE73A741DB54}" type="presOf" srcId="{DA72543A-252B-4F8D-A669-6022875A8592}" destId="{3DBE5C7A-4479-4DDC-8620-11DD6016D10D}" srcOrd="0" destOrd="0" presId="urn:microsoft.com/office/officeart/2005/8/layout/hList1"/>
    <dgm:cxn modelId="{9EAEDE41-012A-4E0E-B3F1-C1716A2736C3}" srcId="{6BD1935E-0B9B-4242-A4EE-8F68D33ABC7D}" destId="{4C5B53E0-C4A0-4939-B6C2-FDA37D99DE78}" srcOrd="0" destOrd="0" parTransId="{FA4F3903-A8DD-4C6D-B929-6C322837639D}" sibTransId="{B187F20F-93C5-497F-8AD9-CAF2B5B94AD5}"/>
    <dgm:cxn modelId="{3548AC6E-2AAE-4F15-A364-15548450C116}" type="presOf" srcId="{92010FAE-6E34-40EF-B6D4-5D12DA3743FF}" destId="{11B1F2F7-3103-4F30-8F76-43DF3257AEFC}" srcOrd="0" destOrd="0" presId="urn:microsoft.com/office/officeart/2005/8/layout/hList1"/>
    <dgm:cxn modelId="{D6F01C6F-F32F-4B88-9345-8B600F727E89}" type="presOf" srcId="{6BD1935E-0B9B-4242-A4EE-8F68D33ABC7D}" destId="{B6725666-96D6-4816-AEF4-1EA8BBE7AEA5}" srcOrd="0" destOrd="0" presId="urn:microsoft.com/office/officeart/2005/8/layout/hList1"/>
    <dgm:cxn modelId="{1877706F-CE84-4579-BEA0-18616C795B6B}" type="presOf" srcId="{D1CAA4BC-1A15-4418-BCA1-24E280981EF1}" destId="{622BF4FD-7C6B-45B9-B103-D2847605B896}" srcOrd="0" destOrd="0" presId="urn:microsoft.com/office/officeart/2005/8/layout/hList1"/>
    <dgm:cxn modelId="{832EDF81-0847-4C5F-B0F6-A030F3EB8AFD}" type="presOf" srcId="{58F061C9-9092-4CC7-9DFF-9E5D4A7AEF50}" destId="{839FC991-F3C4-4015-A512-1FE0F35DD38E}" srcOrd="0" destOrd="0" presId="urn:microsoft.com/office/officeart/2005/8/layout/hList1"/>
    <dgm:cxn modelId="{C54FBF8E-39FB-4642-859A-D70079ECCA6F}" type="presOf" srcId="{312EFC6C-E71B-4D82-93A7-6DCBEA6A756B}" destId="{195853AF-688E-4FAD-87E8-4C94F5FEA0CF}" srcOrd="0" destOrd="0" presId="urn:microsoft.com/office/officeart/2005/8/layout/hList1"/>
    <dgm:cxn modelId="{B18B3191-4DC1-490F-AD72-53DC7BF29E63}" srcId="{DA72543A-252B-4F8D-A669-6022875A8592}" destId="{92010FAE-6E34-40EF-B6D4-5D12DA3743FF}" srcOrd="0" destOrd="0" parTransId="{69715BEF-55C8-45DE-8AAE-D647E2671EE9}" sibTransId="{6812E35C-E44A-4B21-8205-A712F0BB9A98}"/>
    <dgm:cxn modelId="{2A1A9F9D-237F-4C19-84EA-06388A78B56E}" srcId="{94564E82-168D-49F4-AD95-BA54D9F6564B}" destId="{043D52EB-CC51-4713-95EB-CDD7DCC853BC}" srcOrd="1" destOrd="0" parTransId="{9A0FD466-46FB-41C5-BD3E-A2CFD4E9C788}" sibTransId="{03E10860-92AD-4B18-8DBE-391CD029EDCB}"/>
    <dgm:cxn modelId="{ED8802A1-E6FF-48C2-8A28-2361897C0BE4}" type="presOf" srcId="{4C5B53E0-C4A0-4939-B6C2-FDA37D99DE78}" destId="{B7B010C4-4E71-4EF8-9041-379317B2420C}" srcOrd="0" destOrd="0" presId="urn:microsoft.com/office/officeart/2005/8/layout/hList1"/>
    <dgm:cxn modelId="{FE3685D9-3244-495B-A503-25033D9EC7F7}" srcId="{94564E82-168D-49F4-AD95-BA54D9F6564B}" destId="{D1CAA4BC-1A15-4418-BCA1-24E280981EF1}" srcOrd="0" destOrd="0" parTransId="{FCF1AE04-A7FA-4FD2-8F1A-D655EA07EFEA}" sibTransId="{DA7EEB19-987F-4805-B1CA-6DF2B21E71A4}"/>
    <dgm:cxn modelId="{02AAC3DC-AB50-4F91-AB88-C7B153CCAED2}" srcId="{ED1FC7B3-6950-4320-9FE2-121DCFAD4063}" destId="{DA72543A-252B-4F8D-A669-6022875A8592}" srcOrd="3" destOrd="0" parTransId="{6055DB7E-8F01-43D3-A825-042DB2314801}" sibTransId="{AC698F71-9623-4D2A-8867-849C9FF96C9B}"/>
    <dgm:cxn modelId="{5699C7DC-0DCF-4FAB-803C-8D2DB6A98C8C}" srcId="{ED1FC7B3-6950-4320-9FE2-121DCFAD4063}" destId="{6BD1935E-0B9B-4242-A4EE-8F68D33ABC7D}" srcOrd="0" destOrd="0" parTransId="{EB6DF243-7772-48CF-8106-90C37D3B4835}" sibTransId="{EF97EE88-1060-4B4B-9929-890E8ECB57BD}"/>
    <dgm:cxn modelId="{B9E62CFD-4804-45B7-8555-0CC444667DBF}" srcId="{58F061C9-9092-4CC7-9DFF-9E5D4A7AEF50}" destId="{312EFC6C-E71B-4D82-93A7-6DCBEA6A756B}" srcOrd="0" destOrd="0" parTransId="{D3B95F57-9049-4923-A93B-224DC267EA44}" sibTransId="{A19C7D03-2CA4-4274-BA0A-7E7E8C5FF3DA}"/>
    <dgm:cxn modelId="{706A48FF-4408-4729-84C7-DC37571B1AAB}" type="presOf" srcId="{C29F3D44-7D37-4F66-BF74-B82B9E654A7B}" destId="{B7B010C4-4E71-4EF8-9041-379317B2420C}" srcOrd="0" destOrd="1" presId="urn:microsoft.com/office/officeart/2005/8/layout/hList1"/>
    <dgm:cxn modelId="{D1FD0738-0D31-4A10-9808-80968DE12097}" type="presParOf" srcId="{9911CFE8-932E-47C7-84D9-EC7DDE89D4B2}" destId="{F15291E9-FBDA-4836-97DC-912C01CBEC5A}" srcOrd="0" destOrd="0" presId="urn:microsoft.com/office/officeart/2005/8/layout/hList1"/>
    <dgm:cxn modelId="{2AE237FC-F040-4E3A-9250-43D16CB1332B}" type="presParOf" srcId="{F15291E9-FBDA-4836-97DC-912C01CBEC5A}" destId="{B6725666-96D6-4816-AEF4-1EA8BBE7AEA5}" srcOrd="0" destOrd="0" presId="urn:microsoft.com/office/officeart/2005/8/layout/hList1"/>
    <dgm:cxn modelId="{E1F71B9D-BC3B-48E3-9DB7-F28FCC5D99C2}" type="presParOf" srcId="{F15291E9-FBDA-4836-97DC-912C01CBEC5A}" destId="{B7B010C4-4E71-4EF8-9041-379317B2420C}" srcOrd="1" destOrd="0" presId="urn:microsoft.com/office/officeart/2005/8/layout/hList1"/>
    <dgm:cxn modelId="{AF4CE0E3-8870-4F97-9E7A-542818DF78C3}" type="presParOf" srcId="{9911CFE8-932E-47C7-84D9-EC7DDE89D4B2}" destId="{D5FC2083-F37F-4B41-A98D-A4CF2DC9097B}" srcOrd="1" destOrd="0" presId="urn:microsoft.com/office/officeart/2005/8/layout/hList1"/>
    <dgm:cxn modelId="{B90ACAAC-FF17-4961-9441-A6EA78EB3459}" type="presParOf" srcId="{9911CFE8-932E-47C7-84D9-EC7DDE89D4B2}" destId="{6B805017-3B00-4E06-B80F-BECF1784A444}" srcOrd="2" destOrd="0" presId="urn:microsoft.com/office/officeart/2005/8/layout/hList1"/>
    <dgm:cxn modelId="{1E94CC53-62F8-4806-BC4F-97052860A430}" type="presParOf" srcId="{6B805017-3B00-4E06-B80F-BECF1784A444}" destId="{754B427E-AEFB-43B5-A536-36BE52EF2F81}" srcOrd="0" destOrd="0" presId="urn:microsoft.com/office/officeart/2005/8/layout/hList1"/>
    <dgm:cxn modelId="{55FE7B32-3C25-40E2-A5DF-29E69B6EF0A6}" type="presParOf" srcId="{6B805017-3B00-4E06-B80F-BECF1784A444}" destId="{622BF4FD-7C6B-45B9-B103-D2847605B896}" srcOrd="1" destOrd="0" presId="urn:microsoft.com/office/officeart/2005/8/layout/hList1"/>
    <dgm:cxn modelId="{DD39409F-09CA-4423-ADED-62D34D4DCA7A}" type="presParOf" srcId="{9911CFE8-932E-47C7-84D9-EC7DDE89D4B2}" destId="{FB25A907-87C3-4E74-A038-87CDC98939FC}" srcOrd="3" destOrd="0" presId="urn:microsoft.com/office/officeart/2005/8/layout/hList1"/>
    <dgm:cxn modelId="{926CFD6A-6AD5-40FB-AD5F-6DC46620D739}" type="presParOf" srcId="{9911CFE8-932E-47C7-84D9-EC7DDE89D4B2}" destId="{555C63D3-1145-4147-94B6-B7DD64A5AEEB}" srcOrd="4" destOrd="0" presId="urn:microsoft.com/office/officeart/2005/8/layout/hList1"/>
    <dgm:cxn modelId="{AB1123D1-12DA-46B6-8C0B-4B79C3E4A2C3}" type="presParOf" srcId="{555C63D3-1145-4147-94B6-B7DD64A5AEEB}" destId="{839FC991-F3C4-4015-A512-1FE0F35DD38E}" srcOrd="0" destOrd="0" presId="urn:microsoft.com/office/officeart/2005/8/layout/hList1"/>
    <dgm:cxn modelId="{1D49C8E3-9951-40E6-AB9C-41C1B74C637A}" type="presParOf" srcId="{555C63D3-1145-4147-94B6-B7DD64A5AEEB}" destId="{195853AF-688E-4FAD-87E8-4C94F5FEA0CF}" srcOrd="1" destOrd="0" presId="urn:microsoft.com/office/officeart/2005/8/layout/hList1"/>
    <dgm:cxn modelId="{9D7D45FA-0841-4186-9E89-96E8BF463BBC}" type="presParOf" srcId="{9911CFE8-932E-47C7-84D9-EC7DDE89D4B2}" destId="{DB4B92FA-7464-4054-8D18-8A754EAA99D7}" srcOrd="5" destOrd="0" presId="urn:microsoft.com/office/officeart/2005/8/layout/hList1"/>
    <dgm:cxn modelId="{7B72646C-DED4-40F4-BB79-555598FA4241}" type="presParOf" srcId="{9911CFE8-932E-47C7-84D9-EC7DDE89D4B2}" destId="{F6E547A6-B4E4-4CE3-B6D4-83224CC92BDB}" srcOrd="6" destOrd="0" presId="urn:microsoft.com/office/officeart/2005/8/layout/hList1"/>
    <dgm:cxn modelId="{B3E2D5CC-6AE6-4DB6-8509-FF278C784ABA}" type="presParOf" srcId="{F6E547A6-B4E4-4CE3-B6D4-83224CC92BDB}" destId="{3DBE5C7A-4479-4DDC-8620-11DD6016D10D}" srcOrd="0" destOrd="0" presId="urn:microsoft.com/office/officeart/2005/8/layout/hList1"/>
    <dgm:cxn modelId="{76562EC4-70CF-47C4-89B4-46C369839B9B}" type="presParOf" srcId="{F6E547A6-B4E4-4CE3-B6D4-83224CC92BDB}" destId="{11B1F2F7-3103-4F30-8F76-43DF3257A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50BD-0D5A-4D63-9A09-45D7CF083B2A}">
      <dsp:nvSpPr>
        <dsp:cNvPr id="0" name=""/>
        <dsp:cNvSpPr/>
      </dsp:nvSpPr>
      <dsp:spPr>
        <a:xfrm>
          <a:off x="0" y="58067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58067"/>
        <a:ext cx="2473552" cy="633600"/>
      </dsp:txXfrm>
    </dsp:sp>
    <dsp:sp modelId="{E041E836-04BF-4D7A-8896-8822E4DF2050}">
      <dsp:nvSpPr>
        <dsp:cNvPr id="0" name=""/>
        <dsp:cNvSpPr/>
      </dsp:nvSpPr>
      <dsp:spPr>
        <a:xfrm>
          <a:off x="2473551" y="18467"/>
          <a:ext cx="494710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B0C0-1379-4BBA-B761-1460586E1050}">
      <dsp:nvSpPr>
        <dsp:cNvPr id="0" name=""/>
        <dsp:cNvSpPr/>
      </dsp:nvSpPr>
      <dsp:spPr>
        <a:xfrm>
          <a:off x="3166146" y="71004"/>
          <a:ext cx="6728061" cy="6077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71004"/>
        <a:ext cx="6728061" cy="607726"/>
      </dsp:txXfrm>
    </dsp:sp>
    <dsp:sp modelId="{C9825C02-A79C-44E6-82EC-1A1290F266D3}">
      <dsp:nvSpPr>
        <dsp:cNvPr id="0" name=""/>
        <dsp:cNvSpPr/>
      </dsp:nvSpPr>
      <dsp:spPr>
        <a:xfrm>
          <a:off x="0" y="877095"/>
          <a:ext cx="2473552" cy="65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877095"/>
        <a:ext cx="2473552" cy="653399"/>
      </dsp:txXfrm>
    </dsp:sp>
    <dsp:sp modelId="{1BC43519-AD22-4EDA-AE96-21BEE2BA16A1}">
      <dsp:nvSpPr>
        <dsp:cNvPr id="0" name=""/>
        <dsp:cNvSpPr/>
      </dsp:nvSpPr>
      <dsp:spPr>
        <a:xfrm>
          <a:off x="2473551" y="846467"/>
          <a:ext cx="494710" cy="7146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472F1-0BE1-4A86-97EC-72DDDA90529C}">
      <dsp:nvSpPr>
        <dsp:cNvPr id="0" name=""/>
        <dsp:cNvSpPr/>
      </dsp:nvSpPr>
      <dsp:spPr>
        <a:xfrm>
          <a:off x="3166146" y="899141"/>
          <a:ext cx="6728061" cy="609308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899141"/>
        <a:ext cx="6728061" cy="609308"/>
      </dsp:txXfrm>
    </dsp:sp>
    <dsp:sp modelId="{D3FBDEC1-692E-44ED-B3FB-D12718F5B44B}">
      <dsp:nvSpPr>
        <dsp:cNvPr id="0" name=""/>
        <dsp:cNvSpPr/>
      </dsp:nvSpPr>
      <dsp:spPr>
        <a:xfrm>
          <a:off x="0" y="1861330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861330"/>
        <a:ext cx="2473552" cy="910800"/>
      </dsp:txXfrm>
    </dsp:sp>
    <dsp:sp modelId="{BAE7E37F-E166-4CD1-B956-1277C64BCB96}">
      <dsp:nvSpPr>
        <dsp:cNvPr id="0" name=""/>
        <dsp:cNvSpPr/>
      </dsp:nvSpPr>
      <dsp:spPr>
        <a:xfrm>
          <a:off x="2473551" y="1676323"/>
          <a:ext cx="494710" cy="1280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8DAE0-989C-40B8-8DAC-42A122346ACD}">
      <dsp:nvSpPr>
        <dsp:cNvPr id="0" name=""/>
        <dsp:cNvSpPr/>
      </dsp:nvSpPr>
      <dsp:spPr>
        <a:xfrm>
          <a:off x="3166146" y="1676323"/>
          <a:ext cx="6728061" cy="128081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166146" y="1676323"/>
        <a:ext cx="6728061" cy="1280812"/>
      </dsp:txXfrm>
    </dsp:sp>
    <dsp:sp modelId="{02F04567-FF74-4FF7-8156-36113D3FBD6D}">
      <dsp:nvSpPr>
        <dsp:cNvPr id="0" name=""/>
        <dsp:cNvSpPr/>
      </dsp:nvSpPr>
      <dsp:spPr>
        <a:xfrm>
          <a:off x="0" y="3072336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072336"/>
        <a:ext cx="2473552" cy="910800"/>
      </dsp:txXfrm>
    </dsp:sp>
    <dsp:sp modelId="{BA68668B-D440-40B0-A239-6CB98A8A4A95}">
      <dsp:nvSpPr>
        <dsp:cNvPr id="0" name=""/>
        <dsp:cNvSpPr/>
      </dsp:nvSpPr>
      <dsp:spPr>
        <a:xfrm>
          <a:off x="2473551" y="3072336"/>
          <a:ext cx="49471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103A-CFE7-459F-A781-AC78451CB80E}">
      <dsp:nvSpPr>
        <dsp:cNvPr id="0" name=""/>
        <dsp:cNvSpPr/>
      </dsp:nvSpPr>
      <dsp:spPr>
        <a:xfrm>
          <a:off x="3166146" y="3072336"/>
          <a:ext cx="6728061" cy="910800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sp:txBody>
      <dsp:txXfrm>
        <a:off x="3166146" y="3072336"/>
        <a:ext cx="6728061" cy="910800"/>
      </dsp:txXfrm>
    </dsp:sp>
    <dsp:sp modelId="{C54342D3-7CCB-411B-9D1F-E6DFC874ED8B}">
      <dsp:nvSpPr>
        <dsp:cNvPr id="0" name=""/>
        <dsp:cNvSpPr/>
      </dsp:nvSpPr>
      <dsp:spPr>
        <a:xfrm>
          <a:off x="0" y="4098336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8336"/>
        <a:ext cx="2473552" cy="633600"/>
      </dsp:txXfrm>
    </dsp:sp>
    <dsp:sp modelId="{491FAF57-E28C-4B6C-895E-4B04C77D1B71}">
      <dsp:nvSpPr>
        <dsp:cNvPr id="0" name=""/>
        <dsp:cNvSpPr/>
      </dsp:nvSpPr>
      <dsp:spPr>
        <a:xfrm>
          <a:off x="2473551" y="4098336"/>
          <a:ext cx="494710" cy="633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5D6AA-C590-4092-A116-DE06D9815757}">
      <dsp:nvSpPr>
        <dsp:cNvPr id="0" name=""/>
        <dsp:cNvSpPr/>
      </dsp:nvSpPr>
      <dsp:spPr>
        <a:xfrm>
          <a:off x="3166146" y="4098336"/>
          <a:ext cx="6728061" cy="63360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sp:txBody>
      <dsp:txXfrm>
        <a:off x="3166146" y="4098336"/>
        <a:ext cx="6728061" cy="6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25666-96D6-4816-AEF4-1EA8BBE7AEA5}">
      <dsp:nvSpPr>
        <dsp:cNvPr id="0" name=""/>
        <dsp:cNvSpPr/>
      </dsp:nvSpPr>
      <dsp:spPr>
        <a:xfrm>
          <a:off x="3949" y="221798"/>
          <a:ext cx="2374845" cy="949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" y="221798"/>
        <a:ext cx="2374845" cy="949938"/>
      </dsp:txXfrm>
    </dsp:sp>
    <dsp:sp modelId="{B7B010C4-4E71-4EF8-9041-379317B2420C}">
      <dsp:nvSpPr>
        <dsp:cNvPr id="0" name=""/>
        <dsp:cNvSpPr/>
      </dsp:nvSpPr>
      <dsp:spPr>
        <a:xfrm>
          <a:off x="394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kern="1200" dirty="0"/>
        </a:p>
      </dsp:txBody>
      <dsp:txXfrm>
        <a:off x="3949" y="1171736"/>
        <a:ext cx="2374845" cy="2810880"/>
      </dsp:txXfrm>
    </dsp:sp>
    <dsp:sp modelId="{754B427E-AEFB-43B5-A536-36BE52EF2F81}">
      <dsp:nvSpPr>
        <dsp:cNvPr id="0" name=""/>
        <dsp:cNvSpPr/>
      </dsp:nvSpPr>
      <dsp:spPr>
        <a:xfrm>
          <a:off x="2711272" y="221798"/>
          <a:ext cx="2374845" cy="949938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272" y="221798"/>
        <a:ext cx="2374845" cy="949938"/>
      </dsp:txXfrm>
    </dsp:sp>
    <dsp:sp modelId="{622BF4FD-7C6B-45B9-B103-D2847605B896}">
      <dsp:nvSpPr>
        <dsp:cNvPr id="0" name=""/>
        <dsp:cNvSpPr/>
      </dsp:nvSpPr>
      <dsp:spPr>
        <a:xfrm>
          <a:off x="2711272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sp:txBody>
      <dsp:txXfrm>
        <a:off x="2711272" y="1171736"/>
        <a:ext cx="2374845" cy="2810880"/>
      </dsp:txXfrm>
    </dsp:sp>
    <dsp:sp modelId="{839FC991-F3C4-4015-A512-1FE0F35DD38E}">
      <dsp:nvSpPr>
        <dsp:cNvPr id="0" name=""/>
        <dsp:cNvSpPr/>
      </dsp:nvSpPr>
      <dsp:spPr>
        <a:xfrm>
          <a:off x="5418596" y="221798"/>
          <a:ext cx="2374845" cy="949938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596" y="221798"/>
        <a:ext cx="2374845" cy="949938"/>
      </dsp:txXfrm>
    </dsp:sp>
    <dsp:sp modelId="{195853AF-688E-4FAD-87E8-4C94F5FEA0CF}">
      <dsp:nvSpPr>
        <dsp:cNvPr id="0" name=""/>
        <dsp:cNvSpPr/>
      </dsp:nvSpPr>
      <dsp:spPr>
        <a:xfrm>
          <a:off x="5418596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sp:txBody>
      <dsp:txXfrm>
        <a:off x="5418596" y="1171736"/>
        <a:ext cx="2374845" cy="2810880"/>
      </dsp:txXfrm>
    </dsp:sp>
    <dsp:sp modelId="{3DBE5C7A-4479-4DDC-8620-11DD6016D10D}">
      <dsp:nvSpPr>
        <dsp:cNvPr id="0" name=""/>
        <dsp:cNvSpPr/>
      </dsp:nvSpPr>
      <dsp:spPr>
        <a:xfrm>
          <a:off x="8125919" y="221798"/>
          <a:ext cx="2374845" cy="94993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5919" y="221798"/>
        <a:ext cx="2374845" cy="949938"/>
      </dsp:txXfrm>
    </dsp:sp>
    <dsp:sp modelId="{11B1F2F7-3103-4F30-8F76-43DF3257AEFC}">
      <dsp:nvSpPr>
        <dsp:cNvPr id="0" name=""/>
        <dsp:cNvSpPr/>
      </dsp:nvSpPr>
      <dsp:spPr>
        <a:xfrm>
          <a:off x="812591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sp:txBody>
      <dsp:txXfrm>
        <a:off x="8125919" y="1171736"/>
        <a:ext cx="2374845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46DB-75AE-98BB-7B55-82172FE7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383AE-6307-3F55-91F7-A4E542956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45198-FFBB-C7BC-3576-F3275A914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C271-602B-2A46-EE7A-FA8A8A062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7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C9E9-AF58-18F9-3241-253F7E01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206CD-164B-A1C8-D5E1-ABFC97AEB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C5DDE-C617-4B24-7FC4-4E00D9DD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F9B3-8666-AE4F-45CB-37037FE47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2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65D7-49EC-F9B1-2EDF-42671D49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8C23-3627-A8C7-6708-9528D639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E3DD9-F5AA-E9CD-608A-CF9F3E3E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8D3B-AC41-404A-60F2-6BAE404F9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Unsupervised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PCA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Understanding PCA Mechanism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Limitations of PCA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What is PCA?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4E71C6-D969-5507-36BC-695DECD8AD8A}"/>
              </a:ext>
            </a:extLst>
          </p:cNvPr>
          <p:cNvSpPr txBox="1"/>
          <p:nvPr/>
        </p:nvSpPr>
        <p:spPr>
          <a:xfrm>
            <a:off x="1158762" y="1182569"/>
            <a:ext cx="10247463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Components (PCs) are 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that maximize variance in the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PCs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original features.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principal component (PC1)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the highest variance.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Each subsequent PC captures the next highest variance while being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(perpendicular) to the previous ones.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dataset with height and weight, PCA can transform it into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captures overall body size.</a:t>
            </a:r>
          </a:p>
        </p:txBody>
      </p:sp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A9C9-03C7-57BD-6019-63CCCFE2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BE7F03-4513-A3F4-AE5C-449D8870B7F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66E50F-D326-8762-468E-14E05010F60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78145A-A823-6B33-D1E1-B0043DA45FB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2B44B03-9D66-8455-73C6-47F12FD8F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817308"/>
              </p:ext>
            </p:extLst>
          </p:nvPr>
        </p:nvGraphicFramePr>
        <p:xfrm>
          <a:off x="1454149" y="1182569"/>
          <a:ext cx="9894208" cy="4750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1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pic>
        <p:nvPicPr>
          <p:cNvPr id="2" name="Picture 2" descr="Principal Component Analysis | Dimension Reduction (1)">
            <a:extLst>
              <a:ext uri="{FF2B5EF4-FFF2-40B4-BE49-F238E27FC236}">
                <a16:creationId xmlns:a16="http://schemas.microsoft.com/office/drawing/2014/main" id="{D0B37C1B-0E06-9947-A136-70067442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7" y="1316797"/>
            <a:ext cx="9260328" cy="51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4165-7A7C-686D-D4FE-9C0B8E318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ABDE82-E88F-7735-3ADC-C0A4D0FE5F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17C15A-4067-DA5B-4577-3318BA17955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7EB8E1-627B-9149-33F2-3F5186A62BE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Eigenvalues and Eigenvectors in PCA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BF264B-45E4-AFF7-091A-954F4B1BECA6}"/>
              </a:ext>
            </a:extLst>
          </p:cNvPr>
          <p:cNvSpPr txBox="1"/>
          <p:nvPr/>
        </p:nvSpPr>
        <p:spPr>
          <a:xfrm>
            <a:off x="653144" y="1182569"/>
            <a:ext cx="5061858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by each principal component.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principal components.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eigenvalues → More important principal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variance = Sum of all eigenvalues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explains 70%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variance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 explains 20%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retain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and PC2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ignore the rest.</a:t>
            </a:r>
          </a:p>
        </p:txBody>
      </p:sp>
      <p:pic>
        <p:nvPicPr>
          <p:cNvPr id="3074" name="Picture 2" descr="Eigenvalues and cumulative variance explained for 23 principal... |  Download Scientific Diagram">
            <a:extLst>
              <a:ext uri="{FF2B5EF4-FFF2-40B4-BE49-F238E27FC236}">
                <a16:creationId xmlns:a16="http://schemas.microsoft.com/office/drawing/2014/main" id="{9FB21C22-781F-8683-1D53-9598FCC1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31" y="1286965"/>
            <a:ext cx="6476997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Why Do We Need PCA?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1096370" y="1333201"/>
            <a:ext cx="9999260" cy="372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High-Dimensional Data: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as dimensions grow.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visualize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high-dimensional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redundant or irrelevant features.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PCA Helps: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Reduces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computation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Makes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easier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2D and 3D plots).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eliminating noise.</a:t>
            </a:r>
          </a:p>
        </p:txBody>
      </p:sp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CF14-8AE1-F952-CF3C-8D947501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FA34FE-2F5D-44E1-6EE6-EECB30C4F7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539272-1356-5275-0AE4-A5D5EBF3D3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36F617-2D85-80C5-B968-7B21F2A20A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Limitations of PCA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BB9ED0-AFE1-D6F0-08B7-D943759D2E27}"/>
              </a:ext>
            </a:extLst>
          </p:cNvPr>
          <p:cNvSpPr txBox="1"/>
          <p:nvPr/>
        </p:nvSpPr>
        <p:spPr>
          <a:xfrm>
            <a:off x="1877786" y="1369776"/>
            <a:ext cx="9470572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Interpretability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direct meaning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original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works best when variables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Scaling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(Standardization or Normalization).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for All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or discrete data, other techniques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or UMAP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work better.</a:t>
            </a:r>
          </a:p>
        </p:txBody>
      </p:sp>
    </p:spTree>
    <p:extLst>
      <p:ext uri="{BB962C8B-B14F-4D97-AF65-F5344CB8AC3E}">
        <p14:creationId xmlns:p14="http://schemas.microsoft.com/office/powerpoint/2010/main" val="33914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PCA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F1855D-1493-6FEE-3D1B-0C1192289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974800"/>
              </p:ext>
            </p:extLst>
          </p:nvPr>
        </p:nvGraphicFramePr>
        <p:xfrm>
          <a:off x="1153886" y="1326792"/>
          <a:ext cx="10504714" cy="42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11904</TotalTime>
  <Words>519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657</cp:revision>
  <cp:lastPrinted>2022-10-29T03:23:37Z</cp:lastPrinted>
  <dcterms:created xsi:type="dcterms:W3CDTF">2022-10-17T03:42:06Z</dcterms:created>
  <dcterms:modified xsi:type="dcterms:W3CDTF">2025-03-13T10:11:40Z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