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59" r:id="rId8"/>
    <p:sldId id="267" r:id="rId9"/>
    <p:sldId id="266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7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65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5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0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0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E67656-1929-4CCC-8FBB-341EC2872BA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6814E-7550-4C1C-8E4F-31F4BC9D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hotos.app.goo.gl/tvCWF9Nf1YVGBJHq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coil-recoil.github.io/04-Star_Wars_RP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9CD9-2049-4E08-AC8F-826DA1D5C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Weather Or Not To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AB34F-4E22-4D59-B494-677F493B6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O., Nick I., Chaula, Deb (in absentia)</a:t>
            </a:r>
          </a:p>
          <a:p>
            <a:r>
              <a:rPr lang="en-US" dirty="0">
                <a:hlinkClick r:id="rId2"/>
              </a:rPr>
              <a:t>(Click Here to SEE A BRIEF Intro From Deb)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3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F4EC47-54CE-49A9-8FFE-548DC0B91138}"/>
              </a:ext>
            </a:extLst>
          </p:cNvPr>
          <p:cNvSpPr txBox="1"/>
          <p:nvPr/>
        </p:nvSpPr>
        <p:spPr>
          <a:xfrm>
            <a:off x="763397" y="562062"/>
            <a:ext cx="10503017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+mj-lt"/>
              </a:rPr>
              <a:t>Conclusions and Lessons Learned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/>
              <a:t> Group work is hard!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/>
              <a:t>It’s really important to communicate effectively in order to work collaboratively (listen, share, structure and follow a plan).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/>
              <a:t>Stick to the MVP!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dirty="0"/>
          </a:p>
          <a:p>
            <a:pPr algn="ctr"/>
            <a:endParaRPr lang="en-US" sz="4800" dirty="0"/>
          </a:p>
          <a:p>
            <a:pPr algn="ctr"/>
            <a:endParaRPr lang="en-US" sz="5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D3E34-B3F0-4494-914E-889FC828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581150"/>
            <a:ext cx="55816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7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75C8E-3498-4BCB-A454-9AF88BCB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3" y="1514764"/>
            <a:ext cx="8793018" cy="44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0E9A9-82DC-480C-9F71-9C7E46553F38}"/>
              </a:ext>
            </a:extLst>
          </p:cNvPr>
          <p:cNvSpPr txBox="1"/>
          <p:nvPr/>
        </p:nvSpPr>
        <p:spPr>
          <a:xfrm>
            <a:off x="763397" y="562062"/>
            <a:ext cx="10503017" cy="915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+mj-lt"/>
              </a:rPr>
              <a:t>User’s Challenge/Our Inspiration</a:t>
            </a:r>
          </a:p>
          <a:p>
            <a:pPr algn="ctr"/>
            <a:r>
              <a:rPr lang="en-US" sz="5400" dirty="0">
                <a:latin typeface="+mj-lt"/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While planning for any event user needs to go to two different website to plan for the event.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Create a site for event-goers where they can find events for the day and the weather with one click of a finger.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Verified that if Weather and Event API are available or not.</a:t>
            </a:r>
          </a:p>
          <a:p>
            <a:endParaRPr lang="en-US" sz="4500" dirty="0">
              <a:latin typeface="+mj-lt"/>
            </a:endParaRPr>
          </a:p>
          <a:p>
            <a:pPr algn="ctr"/>
            <a:endParaRPr lang="en-US" sz="5400" dirty="0">
              <a:latin typeface="+mj-lt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988EB-D9B1-4D52-AE9F-77E46D97481A}"/>
              </a:ext>
            </a:extLst>
          </p:cNvPr>
          <p:cNvSpPr txBox="1"/>
          <p:nvPr/>
        </p:nvSpPr>
        <p:spPr>
          <a:xfrm>
            <a:off x="763397" y="562062"/>
            <a:ext cx="1050301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+mj-lt"/>
              </a:rPr>
              <a:t>Our MVP Solution</a:t>
            </a:r>
            <a:endParaRPr lang="en-US" sz="2500" b="1" dirty="0">
              <a:solidFill>
                <a:srgbClr val="0070C0"/>
              </a:solidFill>
              <a:latin typeface="+mj-lt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Input ZIP code. 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Based on ZIP, pull relevant info from the </a:t>
            </a:r>
            <a:r>
              <a:rPr lang="en-US" sz="4800" dirty="0"/>
              <a:t>OpenWeatherMap API and the </a:t>
            </a:r>
            <a:r>
              <a:rPr lang="en-US" sz="4800" dirty="0">
                <a:latin typeface="+mj-lt"/>
              </a:rPr>
              <a:t>EventBrite API.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</a:rPr>
              <a:t>Display the weather for next few hours and the events for the day on one the same page.</a:t>
            </a:r>
          </a:p>
          <a:p>
            <a:pPr algn="ctr"/>
            <a:endParaRPr lang="en-US" sz="5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1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08EC-2560-4DB4-839D-EE5C3CEA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10668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Technologies and languages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45902-FDD6-418D-BCEC-25230A21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5" y="1952625"/>
            <a:ext cx="10364452" cy="3838576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HTML (Hypertext Markup language)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CSS (Cascading Style Sheets)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Javascript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jquery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Json (JavaScript Object Notation)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AjAx (Asynchronous Javascript and XML)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Moment.js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/>
              <a:t>Weather API and Eventbrite </a:t>
            </a:r>
            <a:r>
              <a:rPr lang="en-US" sz="2400" dirty="0" err="1"/>
              <a:t>api</a:t>
            </a:r>
            <a:endParaRPr lang="en-US" sz="24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D5181-20AD-4C34-8560-1C0AD4ED036B}"/>
              </a:ext>
            </a:extLst>
          </p:cNvPr>
          <p:cNvSpPr txBox="1"/>
          <p:nvPr/>
        </p:nvSpPr>
        <p:spPr>
          <a:xfrm>
            <a:off x="763397" y="562062"/>
            <a:ext cx="10503017" cy="2954655"/>
          </a:xfrm>
          <a:prstGeom prst="rect">
            <a:avLst/>
          </a:prstGeom>
          <a:noFill/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TA DA!</a:t>
            </a:r>
          </a:p>
          <a:p>
            <a:pPr algn="ctr"/>
            <a:r>
              <a:rPr lang="en-US" sz="5400" dirty="0"/>
              <a:t> </a:t>
            </a:r>
          </a:p>
          <a:p>
            <a:pPr algn="ctr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F7E1264-3A28-489A-8743-ED3A7AE0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461551"/>
            <a:ext cx="4917233" cy="4594016"/>
          </a:xfrm>
          <a:prstGeom prst="ellipse">
            <a:avLst/>
          </a:prstGeom>
          <a:ln w="1905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softEdge rad="127000"/>
          </a:effectLst>
          <a:scene3d>
            <a:camera prst="orthographicFront"/>
            <a:lightRig rig="glow" dir="t"/>
          </a:scene3d>
          <a:sp3d contourW="7620" prstMaterial="matte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514B96-67FC-4E00-BEC9-9099F0BCBB7E}"/>
              </a:ext>
            </a:extLst>
          </p:cNvPr>
          <p:cNvSpPr/>
          <p:nvPr/>
        </p:nvSpPr>
        <p:spPr>
          <a:xfrm>
            <a:off x="925586" y="3296894"/>
            <a:ext cx="1050301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https://coil-recoil.github.io/04-Star_Wars_RPG/</a:t>
            </a:r>
            <a:endParaRPr lang="en-US" sz="3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836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4EAC2-DBC3-422E-904D-75A5AC07CA0E}"/>
              </a:ext>
            </a:extLst>
          </p:cNvPr>
          <p:cNvSpPr txBox="1"/>
          <p:nvPr/>
        </p:nvSpPr>
        <p:spPr>
          <a:xfrm>
            <a:off x="763397" y="562062"/>
            <a:ext cx="10503017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Hiccups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dirty="0"/>
              <a:t>GitHub and its confusing branch pushing and pulling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dirty="0"/>
              <a:t>Collectively deciding on a direction and moving forward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dirty="0"/>
              <a:t>The OpenWeatherMap API will not work with a “www.” 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dirty="0"/>
              <a:t>How to display the returned information.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dirty="0"/>
          </a:p>
          <a:p>
            <a:pPr algn="ctr"/>
            <a:r>
              <a:rPr lang="en-US" sz="5400" dirty="0"/>
              <a:t> </a:t>
            </a:r>
          </a:p>
          <a:p>
            <a:pPr algn="ctr"/>
            <a:endParaRPr lang="en-US" sz="4800" dirty="0"/>
          </a:p>
          <a:p>
            <a:pPr algn="ctr"/>
            <a:endParaRPr lang="en-US" sz="5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4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519FD-100F-4191-8A55-F69391AF9DBF}"/>
              </a:ext>
            </a:extLst>
          </p:cNvPr>
          <p:cNvSpPr txBox="1"/>
          <p:nvPr/>
        </p:nvSpPr>
        <p:spPr>
          <a:xfrm>
            <a:off x="763397" y="562062"/>
            <a:ext cx="10503017" cy="1003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Interesting Tidbits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500" dirty="0">
                <a:latin typeface="+mj-lt"/>
              </a:rPr>
              <a:t>“</a:t>
            </a:r>
            <a:r>
              <a:rPr lang="en-US" sz="3500" dirty="0" err="1">
                <a:latin typeface="+mj-lt"/>
              </a:rPr>
              <a:t>time.calendar</a:t>
            </a:r>
            <a:r>
              <a:rPr lang="en-US" sz="3500" dirty="0">
                <a:latin typeface="+mj-lt"/>
              </a:rPr>
              <a:t>” returns day and time from the Unix time stamp.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500" dirty="0">
                <a:latin typeface="+mj-lt"/>
              </a:rPr>
              <a:t>The Kelvin conversion is: </a:t>
            </a:r>
          </a:p>
          <a:p>
            <a:pPr algn="ctr"/>
            <a:r>
              <a:rPr lang="nb-NO" sz="3500" dirty="0"/>
              <a:t>var displayTemp = parseInt((pullTemp-273.15)*1.8)+32;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3500" dirty="0">
              <a:solidFill>
                <a:srgbClr val="FF0000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500" dirty="0">
                <a:latin typeface="+mj-lt"/>
              </a:rPr>
              <a:t>Based upon how the information was returned, we adjusted our design</a:t>
            </a:r>
            <a:r>
              <a:rPr lang="en-US" sz="2000" dirty="0">
                <a:latin typeface="+mj-lt"/>
              </a:rPr>
              <a:t>:</a:t>
            </a:r>
          </a:p>
          <a:p>
            <a:pPr algn="ctr"/>
            <a:r>
              <a:rPr lang="en-US" sz="2000" dirty="0">
                <a:latin typeface="+mj-lt"/>
              </a:rPr>
              <a:t>$("&lt;tr&gt;&lt;td&gt;" + "&lt;a href='" + eventLink + "'&gt;" + event + "&lt;/a&gt;&lt;/td&gt;&lt;/tr&gt;");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 </a:t>
            </a:r>
          </a:p>
          <a:p>
            <a:pPr algn="ctr"/>
            <a:endParaRPr lang="en-US" sz="4800" dirty="0"/>
          </a:p>
          <a:p>
            <a:pPr algn="ctr"/>
            <a:endParaRPr lang="en-US" sz="5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143F6C-A042-4AD0-889B-134FA95D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781162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One step ahead!!!!!!!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0DB1A-B9AB-4ECB-9A83-296BCB0D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609726"/>
            <a:ext cx="7677150" cy="4876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0537-6639-43C1-8C5F-D065B9573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390887"/>
            <a:ext cx="10351752" cy="40099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7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87C-4CAA-46FE-8420-241516B78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00103"/>
            <a:ext cx="8689976" cy="1371598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5">
                    <a:lumMod val="75000"/>
                  </a:schemeClr>
                </a:solidFill>
              </a:rPr>
              <a:t>Future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4306-6771-46F2-809D-A0EC8125D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771650"/>
            <a:ext cx="8689976" cy="34861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weather.com link to weather icons.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“limit event results to 10” and make “show more results” button at bottom.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 weather icons to indicate rain or sun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Possibility to see future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87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380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Droplet</vt:lpstr>
      <vt:lpstr>Weather Or Not To Go</vt:lpstr>
      <vt:lpstr>PowerPoint Presentation</vt:lpstr>
      <vt:lpstr>PowerPoint Presentation</vt:lpstr>
      <vt:lpstr>Technologies and languages used</vt:lpstr>
      <vt:lpstr>PowerPoint Presentation</vt:lpstr>
      <vt:lpstr>PowerPoint Presentation</vt:lpstr>
      <vt:lpstr>PowerPoint Presentation</vt:lpstr>
      <vt:lpstr>One step ahead!!!!!!!</vt:lpstr>
      <vt:lpstr>Future development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Or Not To Go</dc:title>
  <dc:creator>Deb Totten</dc:creator>
  <cp:lastModifiedBy>Chaula Jinger</cp:lastModifiedBy>
  <cp:revision>29</cp:revision>
  <dcterms:created xsi:type="dcterms:W3CDTF">2018-06-27T00:51:08Z</dcterms:created>
  <dcterms:modified xsi:type="dcterms:W3CDTF">2018-06-29T00:09:04Z</dcterms:modified>
</cp:coreProperties>
</file>