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6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A2965E9C-C6F7-2118-03C4-DA70337CCF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86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6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294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2366BB09-4C67-A781-CF8F-FA317822F9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01" y="3579925"/>
            <a:ext cx="2291768" cy="229176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7B4F9E7-79D9-ECB6-AD34-8B05B9BB72D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716" y="4914364"/>
            <a:ext cx="496575" cy="49657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BBA3250-07A0-D4AC-EACF-8B6627E9F06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982" y="2261316"/>
            <a:ext cx="2593654" cy="167425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6680F3E-37D2-472C-15FD-2DFE7CA8FC5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755" y="4482264"/>
            <a:ext cx="1619510" cy="106852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BB8C3944-40D6-B070-8FFA-E8E733B7FF1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990" y="2068666"/>
            <a:ext cx="2657143" cy="2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287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E64E9D7B-714C-A4A7-7442-3E3BC4537229}"/>
              </a:ext>
            </a:extLst>
          </p:cNvPr>
          <p:cNvSpPr/>
          <p:nvPr userDrawn="1"/>
        </p:nvSpPr>
        <p:spPr>
          <a:xfrm>
            <a:off x="0" y="1"/>
            <a:ext cx="12192000" cy="10003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B253E31-D349-4469-9C95-1BFBF509BD92}"/>
              </a:ext>
            </a:extLst>
          </p:cNvPr>
          <p:cNvSpPr/>
          <p:nvPr userDrawn="1"/>
        </p:nvSpPr>
        <p:spPr>
          <a:xfrm>
            <a:off x="480812" y="1481070"/>
            <a:ext cx="11230376" cy="5022759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A5F06CD-71F1-02B1-E082-2C6BE532158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537" y="190570"/>
            <a:ext cx="2333951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15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42F4EC0-43AA-6D38-FC7D-A9284CE5EA1B}"/>
              </a:ext>
            </a:extLst>
          </p:cNvPr>
          <p:cNvSpPr txBox="1"/>
          <p:nvPr/>
        </p:nvSpPr>
        <p:spPr>
          <a:xfrm>
            <a:off x="2821577" y="2105561"/>
            <a:ext cx="20697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latin typeface="Bahnschrift Condensed" panose="020B0502040204020203" pitchFamily="34" charset="0"/>
              </a:rPr>
              <a:t>Movement</a:t>
            </a:r>
          </a:p>
          <a:p>
            <a:r>
              <a:rPr lang="pt-BR" sz="4000" b="1" dirty="0" err="1">
                <a:latin typeface="Bahnschrift Condensed" panose="020B0502040204020203" pitchFamily="34" charset="0"/>
              </a:rPr>
              <a:t>Is</a:t>
            </a:r>
            <a:r>
              <a:rPr lang="pt-BR" sz="4000" b="1" dirty="0">
                <a:latin typeface="Bahnschrift Condensed" panose="020B0502040204020203" pitchFamily="34" charset="0"/>
              </a:rPr>
              <a:t> Medicine</a:t>
            </a:r>
          </a:p>
        </p:txBody>
      </p:sp>
    </p:spTree>
    <p:extLst>
      <p:ext uri="{BB962C8B-B14F-4D97-AF65-F5344CB8AC3E}">
        <p14:creationId xmlns:p14="http://schemas.microsoft.com/office/powerpoint/2010/main" val="1002325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7109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8D5B832-52A2-9430-C39A-1582F91354F8}"/>
              </a:ext>
            </a:extLst>
          </p:cNvPr>
          <p:cNvSpPr txBox="1"/>
          <p:nvPr/>
        </p:nvSpPr>
        <p:spPr>
          <a:xfrm>
            <a:off x="4726705" y="1493391"/>
            <a:ext cx="2738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i="1" dirty="0">
                <a:latin typeface="Bahnschrift Condensed" panose="020B0502040204020203" pitchFamily="34" charset="0"/>
              </a:rPr>
              <a:t>Valores: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EDAA1E6-B9DF-709C-F944-C8CCA76F1B1F}"/>
              </a:ext>
            </a:extLst>
          </p:cNvPr>
          <p:cNvSpPr txBox="1"/>
          <p:nvPr/>
        </p:nvSpPr>
        <p:spPr>
          <a:xfrm>
            <a:off x="1667645" y="2715405"/>
            <a:ext cx="349602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pt-BR" sz="4400" b="1" dirty="0">
                <a:latin typeface="Bahnschrift Condensed" panose="020B0502040204020203" pitchFamily="34" charset="0"/>
              </a:rPr>
              <a:t>Esforço;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pt-BR" sz="4400" b="1" dirty="0">
                <a:latin typeface="Bahnschrift Condensed" panose="020B0502040204020203" pitchFamily="34" charset="0"/>
              </a:rPr>
              <a:t>Dedicação;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pt-BR" sz="4400" b="1" dirty="0">
                <a:latin typeface="Bahnschrift Condensed" panose="020B0502040204020203" pitchFamily="34" charset="0"/>
              </a:rPr>
              <a:t>Organização;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pt-BR" sz="4400" b="1" dirty="0">
                <a:latin typeface="Bahnschrift Condensed" panose="020B0502040204020203" pitchFamily="34" charset="0"/>
              </a:rPr>
              <a:t>Disciplina;</a:t>
            </a:r>
          </a:p>
          <a:p>
            <a:pPr marL="742950" indent="-742950">
              <a:buFont typeface="+mj-lt"/>
              <a:buAutoNum type="arabicPeriod"/>
            </a:pPr>
            <a:endParaRPr lang="pt-BR" sz="4400" b="1" dirty="0">
              <a:latin typeface="Bahnschrift Condensed" panose="020B0502040204020203" pitchFamily="34" charset="0"/>
            </a:endParaRPr>
          </a:p>
          <a:p>
            <a:pPr marL="742950" indent="-742950">
              <a:buFont typeface="+mj-lt"/>
              <a:buAutoNum type="arabicPeriod"/>
            </a:pPr>
            <a:endParaRPr lang="pt-BR" sz="4400" b="1" dirty="0">
              <a:latin typeface="Bahnschrift Condensed" panose="020B0502040204020203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DA64BDF-18EA-A9FC-BD38-EADF9B5B4973}"/>
              </a:ext>
            </a:extLst>
          </p:cNvPr>
          <p:cNvSpPr txBox="1"/>
          <p:nvPr/>
        </p:nvSpPr>
        <p:spPr>
          <a:xfrm>
            <a:off x="7277035" y="2715405"/>
            <a:ext cx="364394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4400" b="1" dirty="0">
                <a:latin typeface="Bahnschrift Condensed" panose="020B0502040204020203" pitchFamily="34" charset="0"/>
              </a:rPr>
              <a:t>Reponsabilidade;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4400" b="1" dirty="0">
                <a:latin typeface="Bahnschrift Condensed" panose="020B0502040204020203" pitchFamily="34" charset="0"/>
              </a:rPr>
              <a:t>Inteligência;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4400" b="1" dirty="0">
                <a:latin typeface="Bahnschrift Condensed" panose="020B0502040204020203" pitchFamily="34" charset="0"/>
              </a:rPr>
              <a:t>Comunicação.</a:t>
            </a:r>
          </a:p>
        </p:txBody>
      </p:sp>
    </p:spTree>
    <p:extLst>
      <p:ext uri="{BB962C8B-B14F-4D97-AF65-F5344CB8AC3E}">
        <p14:creationId xmlns:p14="http://schemas.microsoft.com/office/powerpoint/2010/main" val="1472812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C7C1151-C4DE-F467-2936-F342F1305894}"/>
              </a:ext>
            </a:extLst>
          </p:cNvPr>
          <p:cNvSpPr txBox="1"/>
          <p:nvPr/>
        </p:nvSpPr>
        <p:spPr>
          <a:xfrm>
            <a:off x="3722913" y="1580605"/>
            <a:ext cx="42691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i="1" dirty="0">
                <a:latin typeface="Bahnschrift Condensed" panose="020B0502040204020203" pitchFamily="34" charset="0"/>
              </a:rPr>
              <a:t>Maior dificuldade: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A6342E6-2ED3-F5C6-11FA-8267FE1D4C56}"/>
              </a:ext>
            </a:extLst>
          </p:cNvPr>
          <p:cNvSpPr txBox="1"/>
          <p:nvPr/>
        </p:nvSpPr>
        <p:spPr>
          <a:xfrm>
            <a:off x="2872588" y="3279410"/>
            <a:ext cx="721543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4400" b="1" dirty="0">
                <a:latin typeface="Bahnschrift Condensed" panose="020B0502040204020203" pitchFamily="34" charset="0"/>
              </a:rPr>
              <a:t>Desenvolver o projeto sozinho;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4400" b="1" dirty="0">
                <a:latin typeface="Bahnschrift Condensed" panose="020B0502040204020203" pitchFamily="34" charset="0"/>
              </a:rPr>
              <a:t>Ter organização e disciplina;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4400" b="1" dirty="0">
                <a:latin typeface="Bahnschrift Condensed" panose="020B0502040204020203" pitchFamily="34" charset="0"/>
              </a:rPr>
              <a:t>Lidar com o tempo e muitas tarefas;</a:t>
            </a:r>
          </a:p>
        </p:txBody>
      </p:sp>
    </p:spTree>
    <p:extLst>
      <p:ext uri="{BB962C8B-B14F-4D97-AF65-F5344CB8AC3E}">
        <p14:creationId xmlns:p14="http://schemas.microsoft.com/office/powerpoint/2010/main" val="157959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87DA0BA-06AE-F38A-649F-1F1FF7B53330}"/>
              </a:ext>
            </a:extLst>
          </p:cNvPr>
          <p:cNvSpPr txBox="1"/>
          <p:nvPr/>
        </p:nvSpPr>
        <p:spPr>
          <a:xfrm>
            <a:off x="2948343" y="3337560"/>
            <a:ext cx="62953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b="1" i="1" dirty="0">
                <a:latin typeface="Bahnschrift Condensed" panose="020B0502040204020203" pitchFamily="34" charset="0"/>
              </a:rPr>
              <a:t>Demonstração do Site</a:t>
            </a:r>
          </a:p>
        </p:txBody>
      </p:sp>
    </p:spTree>
    <p:extLst>
      <p:ext uri="{BB962C8B-B14F-4D97-AF65-F5344CB8AC3E}">
        <p14:creationId xmlns:p14="http://schemas.microsoft.com/office/powerpoint/2010/main" val="360866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C2E21D5-0B44-4788-71B2-5BFC517A419C}"/>
              </a:ext>
            </a:extLst>
          </p:cNvPr>
          <p:cNvSpPr txBox="1"/>
          <p:nvPr/>
        </p:nvSpPr>
        <p:spPr>
          <a:xfrm>
            <a:off x="1371286" y="1097281"/>
            <a:ext cx="2744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Bahnschrift Condensed" panose="020B0502040204020203" pitchFamily="34" charset="0"/>
              </a:rPr>
              <a:t>Agradecimentos: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E00D0F8-985E-C61B-1B56-1406568939D5}"/>
              </a:ext>
            </a:extLst>
          </p:cNvPr>
          <p:cNvSpPr txBox="1"/>
          <p:nvPr/>
        </p:nvSpPr>
        <p:spPr>
          <a:xfrm>
            <a:off x="222069" y="2644170"/>
            <a:ext cx="73180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b="1" dirty="0">
                <a:latin typeface="Bahnschrift Condensed" panose="020B0502040204020203" pitchFamily="34" charset="0"/>
              </a:rPr>
              <a:t>Aos professores;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b="1" dirty="0">
                <a:latin typeface="Bahnschrift Condensed" panose="020B0502040204020203" pitchFamily="34" charset="0"/>
              </a:rPr>
              <a:t>Aos monitores;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b="1" dirty="0">
                <a:latin typeface="Bahnschrift Condensed" panose="020B0502040204020203" pitchFamily="34" charset="0"/>
              </a:rPr>
              <a:t>Aos meus colegas Ivan, Ryan, Victor Hugo e </a:t>
            </a:r>
            <a:r>
              <a:rPr lang="pt-BR" sz="3200" b="1" dirty="0" err="1">
                <a:latin typeface="Bahnschrift Condensed" panose="020B0502040204020203" pitchFamily="34" charset="0"/>
              </a:rPr>
              <a:t>Kauan</a:t>
            </a:r>
            <a:r>
              <a:rPr lang="pt-BR" sz="3200" b="1" dirty="0">
                <a:latin typeface="Bahnschrift Condensed" panose="020B0502040204020203" pitchFamily="34" charset="0"/>
              </a:rPr>
              <a:t>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ACAC903-9D9C-3D76-7CD6-1ED55EAAC511}"/>
              </a:ext>
            </a:extLst>
          </p:cNvPr>
          <p:cNvSpPr txBox="1"/>
          <p:nvPr/>
        </p:nvSpPr>
        <p:spPr>
          <a:xfrm>
            <a:off x="337413" y="6113417"/>
            <a:ext cx="2067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Guilherme Coimbra</a:t>
            </a:r>
          </a:p>
          <a:p>
            <a:r>
              <a:rPr lang="pt-BR" dirty="0">
                <a:solidFill>
                  <a:schemeClr val="bg1"/>
                </a:solidFill>
              </a:rPr>
              <a:t>RA: 02221070 - CCO</a:t>
            </a:r>
          </a:p>
        </p:txBody>
      </p:sp>
    </p:spTree>
    <p:extLst>
      <p:ext uri="{BB962C8B-B14F-4D97-AF65-F5344CB8AC3E}">
        <p14:creationId xmlns:p14="http://schemas.microsoft.com/office/powerpoint/2010/main" val="39646865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44</TotalTime>
  <Words>70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Bahnschrift Condensed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Coimbra</dc:creator>
  <cp:lastModifiedBy>GUILHERME COIMBRA CARNEIRO DE BRITO .</cp:lastModifiedBy>
  <cp:revision>4</cp:revision>
  <cp:lastPrinted>2022-09-29T01:19:00Z</cp:lastPrinted>
  <dcterms:created xsi:type="dcterms:W3CDTF">2022-06-08T14:39:20Z</dcterms:created>
  <dcterms:modified xsi:type="dcterms:W3CDTF">2022-09-29T01:19:19Z</dcterms:modified>
</cp:coreProperties>
</file>