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2"/>
  </p:notesMasterIdLst>
  <p:sldIdLst>
    <p:sldId id="256" r:id="rId5"/>
    <p:sldId id="257" r:id="rId6"/>
    <p:sldId id="258" r:id="rId7"/>
    <p:sldId id="267" r:id="rId8"/>
    <p:sldId id="268" r:id="rId9"/>
    <p:sldId id="269" r:id="rId10"/>
    <p:sldId id="270" r:id="rId11"/>
  </p:sldIdLst>
  <p:sldSz cx="24384000" cy="13716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AD9400-DDAB-228B-D2C0-71E20B797DF1}" name="Milena Kunz | FolienWerke GmbH" initials="MK|FG" userId="S::milena@folienwerke.ch::6368de57-fb2f-4713-9073-9556af846cf5" providerId="AD"/>
  <p188:author id="{22B18A46-A0D8-CCBE-0760-A08BA3A267DD}" name="Krauss Astrid HSLU" initials="KAH" userId="S::astrid.krauss@hslu.ch::05774647-534d-4e7b-bf42-e02b76d28550" providerId="AD"/>
  <p188:author id="{58412792-B17C-5C03-55E9-3560B444D1AD}" name="Amenda Ina HSLU" initials="AH" userId="S::ina.amenda@hslu.ch::f76260df-1f8e-4a68-90ac-20db44d17eba" providerId="AD"/>
  <p188:author id="{D4B674D5-CC6D-6731-2ACF-7D734A2FA0E4}" name="Michelucci Umberto HSLU I" initials="MI" userId="S::umberto.michelucci@hslu.ch::9d54d9db-899f-4d54-bb2e-646ea6cd461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9477"/>
    <a:srgbClr val="B25C44"/>
    <a:srgbClr val="D39037"/>
    <a:srgbClr val="EC8A08"/>
    <a:srgbClr val="F6A9B2"/>
    <a:srgbClr val="DAEEF3"/>
    <a:srgbClr val="BAE0EA"/>
    <a:srgbClr val="77C5D8"/>
    <a:srgbClr val="BB365D"/>
    <a:srgbClr val="FFE0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5"/>
    <p:restoredTop sz="94737"/>
  </p:normalViewPr>
  <p:slideViewPr>
    <p:cSldViewPr snapToGrid="0">
      <p:cViewPr varScale="1">
        <p:scale>
          <a:sx n="58" d="100"/>
          <a:sy n="58" d="100"/>
        </p:scale>
        <p:origin x="312"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02E077-0BCF-D64D-A913-2AC3FFD6142A}"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GB"/>
        </a:p>
      </dgm:t>
    </dgm:pt>
    <dgm:pt modelId="{094949FF-2379-B04D-B666-B915578EEC0B}">
      <dgm:prSet phldrT="[Text]"/>
      <dgm:spPr/>
      <dgm:t>
        <a:bodyPr/>
        <a:lstStyle/>
        <a:p>
          <a:r>
            <a:rPr lang="en-GB" dirty="0"/>
            <a:t>data</a:t>
          </a:r>
        </a:p>
      </dgm:t>
    </dgm:pt>
    <dgm:pt modelId="{2E71FFAB-931D-ED4E-8A98-E5967BC53E13}" type="parTrans" cxnId="{7D05F6AF-A461-C641-A64D-9548BD68ECE8}">
      <dgm:prSet/>
      <dgm:spPr/>
      <dgm:t>
        <a:bodyPr/>
        <a:lstStyle/>
        <a:p>
          <a:endParaRPr lang="en-GB"/>
        </a:p>
      </dgm:t>
    </dgm:pt>
    <dgm:pt modelId="{1AFDD4E9-BFF6-9644-9C33-B6E6B6B05652}" type="sibTrans" cxnId="{7D05F6AF-A461-C641-A64D-9548BD68ECE8}">
      <dgm:prSet/>
      <dgm:spPr/>
      <dgm:t>
        <a:bodyPr/>
        <a:lstStyle/>
        <a:p>
          <a:endParaRPr lang="en-GB"/>
        </a:p>
      </dgm:t>
    </dgm:pt>
    <dgm:pt modelId="{1811C971-AA91-7640-B9A3-1ED043FE29F2}">
      <dgm:prSet phldrT="[Text]"/>
      <dgm:spPr/>
      <dgm:t>
        <a:bodyPr/>
        <a:lstStyle/>
        <a:p>
          <a:r>
            <a:rPr lang="en-GB" dirty="0"/>
            <a:t>raw</a:t>
          </a:r>
        </a:p>
      </dgm:t>
    </dgm:pt>
    <dgm:pt modelId="{59F19169-F1CB-2342-8612-87AD1029FFD0}" type="parTrans" cxnId="{0AD292DE-8517-1E4E-BB73-89D4B21D03BB}">
      <dgm:prSet/>
      <dgm:spPr/>
      <dgm:t>
        <a:bodyPr/>
        <a:lstStyle/>
        <a:p>
          <a:endParaRPr lang="en-GB"/>
        </a:p>
      </dgm:t>
    </dgm:pt>
    <dgm:pt modelId="{2572CC74-7D63-1644-AF37-37299FD1FB8E}" type="sibTrans" cxnId="{0AD292DE-8517-1E4E-BB73-89D4B21D03BB}">
      <dgm:prSet/>
      <dgm:spPr/>
      <dgm:t>
        <a:bodyPr/>
        <a:lstStyle/>
        <a:p>
          <a:endParaRPr lang="en-GB"/>
        </a:p>
      </dgm:t>
    </dgm:pt>
    <dgm:pt modelId="{982FC5D6-1F19-A444-9AC9-BD2ED4756A0E}">
      <dgm:prSet phldrT="[Text]"/>
      <dgm:spPr/>
      <dgm:t>
        <a:bodyPr/>
        <a:lstStyle/>
        <a:p>
          <a:r>
            <a:rPr lang="en-GB" dirty="0"/>
            <a:t>cleaned</a:t>
          </a:r>
        </a:p>
      </dgm:t>
    </dgm:pt>
    <dgm:pt modelId="{4039CDDD-76E7-9E44-91E3-DC4F79F74BED}" type="parTrans" cxnId="{EF5B9BE3-564D-714D-9311-D8D5A9209411}">
      <dgm:prSet/>
      <dgm:spPr/>
      <dgm:t>
        <a:bodyPr/>
        <a:lstStyle/>
        <a:p>
          <a:endParaRPr lang="en-GB"/>
        </a:p>
      </dgm:t>
    </dgm:pt>
    <dgm:pt modelId="{138D03E1-4E9C-7E49-A5D4-6013F5D82127}" type="sibTrans" cxnId="{EF5B9BE3-564D-714D-9311-D8D5A9209411}">
      <dgm:prSet/>
      <dgm:spPr/>
      <dgm:t>
        <a:bodyPr/>
        <a:lstStyle/>
        <a:p>
          <a:endParaRPr lang="en-GB"/>
        </a:p>
      </dgm:t>
    </dgm:pt>
    <dgm:pt modelId="{3A4950B1-1001-184C-A951-FC0105149474}">
      <dgm:prSet phldrT="[Text]"/>
      <dgm:spPr/>
      <dgm:t>
        <a:bodyPr/>
        <a:lstStyle/>
        <a:p>
          <a:r>
            <a:rPr lang="en-GB" dirty="0"/>
            <a:t>processed</a:t>
          </a:r>
        </a:p>
      </dgm:t>
    </dgm:pt>
    <dgm:pt modelId="{7A7E70EE-FF27-4C45-BB9C-C4A5F59BE1BA}" type="parTrans" cxnId="{3BC639B2-D246-7E4E-97AC-38ACF18FB398}">
      <dgm:prSet/>
      <dgm:spPr/>
      <dgm:t>
        <a:bodyPr/>
        <a:lstStyle/>
        <a:p>
          <a:endParaRPr lang="en-GB"/>
        </a:p>
      </dgm:t>
    </dgm:pt>
    <dgm:pt modelId="{99118F95-C667-DD4A-9401-B285A19E9805}" type="sibTrans" cxnId="{3BC639B2-D246-7E4E-97AC-38ACF18FB398}">
      <dgm:prSet/>
      <dgm:spPr/>
      <dgm:t>
        <a:bodyPr/>
        <a:lstStyle/>
        <a:p>
          <a:endParaRPr lang="en-GB"/>
        </a:p>
      </dgm:t>
    </dgm:pt>
    <dgm:pt modelId="{7A8E94EC-76B6-F948-9EFC-4EF8352CC79F}" type="pres">
      <dgm:prSet presAssocID="{3A02E077-0BCF-D64D-A913-2AC3FFD6142A}" presName="hierChild1" presStyleCnt="0">
        <dgm:presLayoutVars>
          <dgm:chPref val="1"/>
          <dgm:dir/>
          <dgm:animOne val="branch"/>
          <dgm:animLvl val="lvl"/>
          <dgm:resizeHandles/>
        </dgm:presLayoutVars>
      </dgm:prSet>
      <dgm:spPr/>
    </dgm:pt>
    <dgm:pt modelId="{9288302D-768B-4542-8B0B-7D27C991FC29}" type="pres">
      <dgm:prSet presAssocID="{094949FF-2379-B04D-B666-B915578EEC0B}" presName="hierRoot1" presStyleCnt="0"/>
      <dgm:spPr/>
    </dgm:pt>
    <dgm:pt modelId="{4EED6F30-AC86-944C-B87A-85979A1E29C9}" type="pres">
      <dgm:prSet presAssocID="{094949FF-2379-B04D-B666-B915578EEC0B}" presName="composite" presStyleCnt="0"/>
      <dgm:spPr/>
    </dgm:pt>
    <dgm:pt modelId="{C4E027B9-0B3D-AA44-98F7-82CE955FAD76}" type="pres">
      <dgm:prSet presAssocID="{094949FF-2379-B04D-B666-B915578EEC0B}" presName="background" presStyleLbl="node0" presStyleIdx="0" presStyleCnt="1"/>
      <dgm:spPr/>
    </dgm:pt>
    <dgm:pt modelId="{570125AA-1038-2B4B-AC54-4DF7B9E158D1}" type="pres">
      <dgm:prSet presAssocID="{094949FF-2379-B04D-B666-B915578EEC0B}" presName="text" presStyleLbl="fgAcc0" presStyleIdx="0" presStyleCnt="1">
        <dgm:presLayoutVars>
          <dgm:chPref val="3"/>
        </dgm:presLayoutVars>
      </dgm:prSet>
      <dgm:spPr/>
    </dgm:pt>
    <dgm:pt modelId="{61EE488E-129D-5A45-ACFA-8A7D18AE2BA9}" type="pres">
      <dgm:prSet presAssocID="{094949FF-2379-B04D-B666-B915578EEC0B}" presName="hierChild2" presStyleCnt="0"/>
      <dgm:spPr/>
    </dgm:pt>
    <dgm:pt modelId="{B71BB1B8-48F6-7944-B180-79CD1EC64AE7}" type="pres">
      <dgm:prSet presAssocID="{59F19169-F1CB-2342-8612-87AD1029FFD0}" presName="Name10" presStyleLbl="parChTrans1D2" presStyleIdx="0" presStyleCnt="3"/>
      <dgm:spPr/>
    </dgm:pt>
    <dgm:pt modelId="{A9429698-A861-E247-8622-093C3584E7EC}" type="pres">
      <dgm:prSet presAssocID="{1811C971-AA91-7640-B9A3-1ED043FE29F2}" presName="hierRoot2" presStyleCnt="0"/>
      <dgm:spPr/>
    </dgm:pt>
    <dgm:pt modelId="{F7A152CA-4D77-4E45-BEC4-E2C8FFA5928D}" type="pres">
      <dgm:prSet presAssocID="{1811C971-AA91-7640-B9A3-1ED043FE29F2}" presName="composite2" presStyleCnt="0"/>
      <dgm:spPr/>
    </dgm:pt>
    <dgm:pt modelId="{CD25A9A6-F99C-2F4D-9F25-B5C5E96A1E20}" type="pres">
      <dgm:prSet presAssocID="{1811C971-AA91-7640-B9A3-1ED043FE29F2}" presName="background2" presStyleLbl="node2" presStyleIdx="0" presStyleCnt="3"/>
      <dgm:spPr/>
    </dgm:pt>
    <dgm:pt modelId="{C856C06E-1100-384B-88AA-ECDB2969E4DE}" type="pres">
      <dgm:prSet presAssocID="{1811C971-AA91-7640-B9A3-1ED043FE29F2}" presName="text2" presStyleLbl="fgAcc2" presStyleIdx="0" presStyleCnt="3">
        <dgm:presLayoutVars>
          <dgm:chPref val="3"/>
        </dgm:presLayoutVars>
      </dgm:prSet>
      <dgm:spPr/>
    </dgm:pt>
    <dgm:pt modelId="{76CF2D98-4A04-1546-B6DA-3BD5C872D392}" type="pres">
      <dgm:prSet presAssocID="{1811C971-AA91-7640-B9A3-1ED043FE29F2}" presName="hierChild3" presStyleCnt="0"/>
      <dgm:spPr/>
    </dgm:pt>
    <dgm:pt modelId="{ECC7808C-DEE4-5D4C-80F8-298B14216971}" type="pres">
      <dgm:prSet presAssocID="{4039CDDD-76E7-9E44-91E3-DC4F79F74BED}" presName="Name10" presStyleLbl="parChTrans1D2" presStyleIdx="1" presStyleCnt="3"/>
      <dgm:spPr/>
    </dgm:pt>
    <dgm:pt modelId="{BF03EFB1-74C6-9B48-B4CE-DCC863F20722}" type="pres">
      <dgm:prSet presAssocID="{982FC5D6-1F19-A444-9AC9-BD2ED4756A0E}" presName="hierRoot2" presStyleCnt="0"/>
      <dgm:spPr/>
    </dgm:pt>
    <dgm:pt modelId="{47A79EDE-E52F-E342-9A53-56F1AB66671A}" type="pres">
      <dgm:prSet presAssocID="{982FC5D6-1F19-A444-9AC9-BD2ED4756A0E}" presName="composite2" presStyleCnt="0"/>
      <dgm:spPr/>
    </dgm:pt>
    <dgm:pt modelId="{4A5629EB-5FAD-7246-A238-766B3A9FC1C0}" type="pres">
      <dgm:prSet presAssocID="{982FC5D6-1F19-A444-9AC9-BD2ED4756A0E}" presName="background2" presStyleLbl="node2" presStyleIdx="1" presStyleCnt="3"/>
      <dgm:spPr/>
    </dgm:pt>
    <dgm:pt modelId="{2F4E3DB3-515D-F04F-B411-87180C504ECC}" type="pres">
      <dgm:prSet presAssocID="{982FC5D6-1F19-A444-9AC9-BD2ED4756A0E}" presName="text2" presStyleLbl="fgAcc2" presStyleIdx="1" presStyleCnt="3">
        <dgm:presLayoutVars>
          <dgm:chPref val="3"/>
        </dgm:presLayoutVars>
      </dgm:prSet>
      <dgm:spPr/>
    </dgm:pt>
    <dgm:pt modelId="{039228A9-CEF7-C24D-9F9D-463C28D657BC}" type="pres">
      <dgm:prSet presAssocID="{982FC5D6-1F19-A444-9AC9-BD2ED4756A0E}" presName="hierChild3" presStyleCnt="0"/>
      <dgm:spPr/>
    </dgm:pt>
    <dgm:pt modelId="{2EBC8BF3-FD3E-764A-8284-B9442EFDFB8C}" type="pres">
      <dgm:prSet presAssocID="{7A7E70EE-FF27-4C45-BB9C-C4A5F59BE1BA}" presName="Name10" presStyleLbl="parChTrans1D2" presStyleIdx="2" presStyleCnt="3"/>
      <dgm:spPr/>
    </dgm:pt>
    <dgm:pt modelId="{FA64C671-DFC2-044E-AC94-CC3C4687A5D5}" type="pres">
      <dgm:prSet presAssocID="{3A4950B1-1001-184C-A951-FC0105149474}" presName="hierRoot2" presStyleCnt="0"/>
      <dgm:spPr/>
    </dgm:pt>
    <dgm:pt modelId="{C83DA085-2FC8-EC4C-9549-F5BC0084FFD7}" type="pres">
      <dgm:prSet presAssocID="{3A4950B1-1001-184C-A951-FC0105149474}" presName="composite2" presStyleCnt="0"/>
      <dgm:spPr/>
    </dgm:pt>
    <dgm:pt modelId="{23549F7D-2A47-AB4A-A211-97B89E177642}" type="pres">
      <dgm:prSet presAssocID="{3A4950B1-1001-184C-A951-FC0105149474}" presName="background2" presStyleLbl="node2" presStyleIdx="2" presStyleCnt="3"/>
      <dgm:spPr/>
    </dgm:pt>
    <dgm:pt modelId="{942FD912-5998-A541-AD56-50592AEDAD4F}" type="pres">
      <dgm:prSet presAssocID="{3A4950B1-1001-184C-A951-FC0105149474}" presName="text2" presStyleLbl="fgAcc2" presStyleIdx="2" presStyleCnt="3">
        <dgm:presLayoutVars>
          <dgm:chPref val="3"/>
        </dgm:presLayoutVars>
      </dgm:prSet>
      <dgm:spPr/>
    </dgm:pt>
    <dgm:pt modelId="{B632AEEA-FBF9-274E-8937-D4EE3DCFE23C}" type="pres">
      <dgm:prSet presAssocID="{3A4950B1-1001-184C-A951-FC0105149474}" presName="hierChild3" presStyleCnt="0"/>
      <dgm:spPr/>
    </dgm:pt>
  </dgm:ptLst>
  <dgm:cxnLst>
    <dgm:cxn modelId="{F1DF022F-85E1-8446-86F6-2806DF7E732B}" type="presOf" srcId="{4039CDDD-76E7-9E44-91E3-DC4F79F74BED}" destId="{ECC7808C-DEE4-5D4C-80F8-298B14216971}" srcOrd="0" destOrd="0" presId="urn:microsoft.com/office/officeart/2005/8/layout/hierarchy1"/>
    <dgm:cxn modelId="{39C71044-A0EC-7A44-B01E-891B8D2D3B33}" type="presOf" srcId="{982FC5D6-1F19-A444-9AC9-BD2ED4756A0E}" destId="{2F4E3DB3-515D-F04F-B411-87180C504ECC}" srcOrd="0" destOrd="0" presId="urn:microsoft.com/office/officeart/2005/8/layout/hierarchy1"/>
    <dgm:cxn modelId="{27205754-3FF8-D64B-B590-84209F953E1E}" type="presOf" srcId="{1811C971-AA91-7640-B9A3-1ED043FE29F2}" destId="{C856C06E-1100-384B-88AA-ECDB2969E4DE}" srcOrd="0" destOrd="0" presId="urn:microsoft.com/office/officeart/2005/8/layout/hierarchy1"/>
    <dgm:cxn modelId="{BBAFAD5F-F4D7-AC47-83FB-8F724A89FD75}" type="presOf" srcId="{3A4950B1-1001-184C-A951-FC0105149474}" destId="{942FD912-5998-A541-AD56-50592AEDAD4F}" srcOrd="0" destOrd="0" presId="urn:microsoft.com/office/officeart/2005/8/layout/hierarchy1"/>
    <dgm:cxn modelId="{A59D367B-52E6-544E-9D09-30C60760536E}" type="presOf" srcId="{3A02E077-0BCF-D64D-A913-2AC3FFD6142A}" destId="{7A8E94EC-76B6-F948-9EFC-4EF8352CC79F}" srcOrd="0" destOrd="0" presId="urn:microsoft.com/office/officeart/2005/8/layout/hierarchy1"/>
    <dgm:cxn modelId="{C1C7E97D-DF8D-5347-990F-BD61FC93587A}" type="presOf" srcId="{7A7E70EE-FF27-4C45-BB9C-C4A5F59BE1BA}" destId="{2EBC8BF3-FD3E-764A-8284-B9442EFDFB8C}" srcOrd="0" destOrd="0" presId="urn:microsoft.com/office/officeart/2005/8/layout/hierarchy1"/>
    <dgm:cxn modelId="{BDD5A6AD-586D-6C40-8854-1629AA83DFEA}" type="presOf" srcId="{59F19169-F1CB-2342-8612-87AD1029FFD0}" destId="{B71BB1B8-48F6-7944-B180-79CD1EC64AE7}" srcOrd="0" destOrd="0" presId="urn:microsoft.com/office/officeart/2005/8/layout/hierarchy1"/>
    <dgm:cxn modelId="{7D05F6AF-A461-C641-A64D-9548BD68ECE8}" srcId="{3A02E077-0BCF-D64D-A913-2AC3FFD6142A}" destId="{094949FF-2379-B04D-B666-B915578EEC0B}" srcOrd="0" destOrd="0" parTransId="{2E71FFAB-931D-ED4E-8A98-E5967BC53E13}" sibTransId="{1AFDD4E9-BFF6-9644-9C33-B6E6B6B05652}"/>
    <dgm:cxn modelId="{3BC639B2-D246-7E4E-97AC-38ACF18FB398}" srcId="{094949FF-2379-B04D-B666-B915578EEC0B}" destId="{3A4950B1-1001-184C-A951-FC0105149474}" srcOrd="2" destOrd="0" parTransId="{7A7E70EE-FF27-4C45-BB9C-C4A5F59BE1BA}" sibTransId="{99118F95-C667-DD4A-9401-B285A19E9805}"/>
    <dgm:cxn modelId="{BCB119D2-CD21-F14D-A715-4838C47155F8}" type="presOf" srcId="{094949FF-2379-B04D-B666-B915578EEC0B}" destId="{570125AA-1038-2B4B-AC54-4DF7B9E158D1}" srcOrd="0" destOrd="0" presId="urn:microsoft.com/office/officeart/2005/8/layout/hierarchy1"/>
    <dgm:cxn modelId="{0AD292DE-8517-1E4E-BB73-89D4B21D03BB}" srcId="{094949FF-2379-B04D-B666-B915578EEC0B}" destId="{1811C971-AA91-7640-B9A3-1ED043FE29F2}" srcOrd="0" destOrd="0" parTransId="{59F19169-F1CB-2342-8612-87AD1029FFD0}" sibTransId="{2572CC74-7D63-1644-AF37-37299FD1FB8E}"/>
    <dgm:cxn modelId="{EF5B9BE3-564D-714D-9311-D8D5A9209411}" srcId="{094949FF-2379-B04D-B666-B915578EEC0B}" destId="{982FC5D6-1F19-A444-9AC9-BD2ED4756A0E}" srcOrd="1" destOrd="0" parTransId="{4039CDDD-76E7-9E44-91E3-DC4F79F74BED}" sibTransId="{138D03E1-4E9C-7E49-A5D4-6013F5D82127}"/>
    <dgm:cxn modelId="{3393B196-4902-2A42-81F1-6C5B0AB57203}" type="presParOf" srcId="{7A8E94EC-76B6-F948-9EFC-4EF8352CC79F}" destId="{9288302D-768B-4542-8B0B-7D27C991FC29}" srcOrd="0" destOrd="0" presId="urn:microsoft.com/office/officeart/2005/8/layout/hierarchy1"/>
    <dgm:cxn modelId="{D802A735-E29C-9F4C-8461-89438F9C1799}" type="presParOf" srcId="{9288302D-768B-4542-8B0B-7D27C991FC29}" destId="{4EED6F30-AC86-944C-B87A-85979A1E29C9}" srcOrd="0" destOrd="0" presId="urn:microsoft.com/office/officeart/2005/8/layout/hierarchy1"/>
    <dgm:cxn modelId="{AF91EDD6-FF1E-2244-998E-086A1E7BB75F}" type="presParOf" srcId="{4EED6F30-AC86-944C-B87A-85979A1E29C9}" destId="{C4E027B9-0B3D-AA44-98F7-82CE955FAD76}" srcOrd="0" destOrd="0" presId="urn:microsoft.com/office/officeart/2005/8/layout/hierarchy1"/>
    <dgm:cxn modelId="{A676E175-1EEA-E84E-9092-01778C2AFCCB}" type="presParOf" srcId="{4EED6F30-AC86-944C-B87A-85979A1E29C9}" destId="{570125AA-1038-2B4B-AC54-4DF7B9E158D1}" srcOrd="1" destOrd="0" presId="urn:microsoft.com/office/officeart/2005/8/layout/hierarchy1"/>
    <dgm:cxn modelId="{8286EF6F-4600-CC44-A47A-5466A99593FD}" type="presParOf" srcId="{9288302D-768B-4542-8B0B-7D27C991FC29}" destId="{61EE488E-129D-5A45-ACFA-8A7D18AE2BA9}" srcOrd="1" destOrd="0" presId="urn:microsoft.com/office/officeart/2005/8/layout/hierarchy1"/>
    <dgm:cxn modelId="{7EF3ADAA-2EF0-0445-B2BC-536F8323BB4E}" type="presParOf" srcId="{61EE488E-129D-5A45-ACFA-8A7D18AE2BA9}" destId="{B71BB1B8-48F6-7944-B180-79CD1EC64AE7}" srcOrd="0" destOrd="0" presId="urn:microsoft.com/office/officeart/2005/8/layout/hierarchy1"/>
    <dgm:cxn modelId="{858582E1-159F-FD41-86EC-FB051679B956}" type="presParOf" srcId="{61EE488E-129D-5A45-ACFA-8A7D18AE2BA9}" destId="{A9429698-A861-E247-8622-093C3584E7EC}" srcOrd="1" destOrd="0" presId="urn:microsoft.com/office/officeart/2005/8/layout/hierarchy1"/>
    <dgm:cxn modelId="{C416C00F-A9AC-E841-B7B3-A57104004190}" type="presParOf" srcId="{A9429698-A861-E247-8622-093C3584E7EC}" destId="{F7A152CA-4D77-4E45-BEC4-E2C8FFA5928D}" srcOrd="0" destOrd="0" presId="urn:microsoft.com/office/officeart/2005/8/layout/hierarchy1"/>
    <dgm:cxn modelId="{8D184BE6-5A7F-5947-8C1E-283947A3DC15}" type="presParOf" srcId="{F7A152CA-4D77-4E45-BEC4-E2C8FFA5928D}" destId="{CD25A9A6-F99C-2F4D-9F25-B5C5E96A1E20}" srcOrd="0" destOrd="0" presId="urn:microsoft.com/office/officeart/2005/8/layout/hierarchy1"/>
    <dgm:cxn modelId="{E8D4CC29-2B7A-7742-BA59-29DDFF0E0810}" type="presParOf" srcId="{F7A152CA-4D77-4E45-BEC4-E2C8FFA5928D}" destId="{C856C06E-1100-384B-88AA-ECDB2969E4DE}" srcOrd="1" destOrd="0" presId="urn:microsoft.com/office/officeart/2005/8/layout/hierarchy1"/>
    <dgm:cxn modelId="{EB965FB7-6855-BB40-BEEC-F0083E63C0B7}" type="presParOf" srcId="{A9429698-A861-E247-8622-093C3584E7EC}" destId="{76CF2D98-4A04-1546-B6DA-3BD5C872D392}" srcOrd="1" destOrd="0" presId="urn:microsoft.com/office/officeart/2005/8/layout/hierarchy1"/>
    <dgm:cxn modelId="{068E2CC1-76D8-4648-967B-7D8367A1119A}" type="presParOf" srcId="{61EE488E-129D-5A45-ACFA-8A7D18AE2BA9}" destId="{ECC7808C-DEE4-5D4C-80F8-298B14216971}" srcOrd="2" destOrd="0" presId="urn:microsoft.com/office/officeart/2005/8/layout/hierarchy1"/>
    <dgm:cxn modelId="{95454EDF-44FA-7841-9B3A-8BB0C0BA6EDB}" type="presParOf" srcId="{61EE488E-129D-5A45-ACFA-8A7D18AE2BA9}" destId="{BF03EFB1-74C6-9B48-B4CE-DCC863F20722}" srcOrd="3" destOrd="0" presId="urn:microsoft.com/office/officeart/2005/8/layout/hierarchy1"/>
    <dgm:cxn modelId="{B6DBB5E6-CAE9-2B49-9AFD-8FF0CC4786EB}" type="presParOf" srcId="{BF03EFB1-74C6-9B48-B4CE-DCC863F20722}" destId="{47A79EDE-E52F-E342-9A53-56F1AB66671A}" srcOrd="0" destOrd="0" presId="urn:microsoft.com/office/officeart/2005/8/layout/hierarchy1"/>
    <dgm:cxn modelId="{A1AB6714-4F9D-BB42-B64B-8E976E4D18D8}" type="presParOf" srcId="{47A79EDE-E52F-E342-9A53-56F1AB66671A}" destId="{4A5629EB-5FAD-7246-A238-766B3A9FC1C0}" srcOrd="0" destOrd="0" presId="urn:microsoft.com/office/officeart/2005/8/layout/hierarchy1"/>
    <dgm:cxn modelId="{13246A79-5C31-8A42-B65F-70D5C39CA0B0}" type="presParOf" srcId="{47A79EDE-E52F-E342-9A53-56F1AB66671A}" destId="{2F4E3DB3-515D-F04F-B411-87180C504ECC}" srcOrd="1" destOrd="0" presId="urn:microsoft.com/office/officeart/2005/8/layout/hierarchy1"/>
    <dgm:cxn modelId="{A8B7AEB7-8233-A748-846D-2B7BBA2BAD7E}" type="presParOf" srcId="{BF03EFB1-74C6-9B48-B4CE-DCC863F20722}" destId="{039228A9-CEF7-C24D-9F9D-463C28D657BC}" srcOrd="1" destOrd="0" presId="urn:microsoft.com/office/officeart/2005/8/layout/hierarchy1"/>
    <dgm:cxn modelId="{BB39ED30-9B1D-E047-BADF-64F2A8F530A3}" type="presParOf" srcId="{61EE488E-129D-5A45-ACFA-8A7D18AE2BA9}" destId="{2EBC8BF3-FD3E-764A-8284-B9442EFDFB8C}" srcOrd="4" destOrd="0" presId="urn:microsoft.com/office/officeart/2005/8/layout/hierarchy1"/>
    <dgm:cxn modelId="{9CFE9CDA-156B-5540-B2EA-D24DB599F17F}" type="presParOf" srcId="{61EE488E-129D-5A45-ACFA-8A7D18AE2BA9}" destId="{FA64C671-DFC2-044E-AC94-CC3C4687A5D5}" srcOrd="5" destOrd="0" presId="urn:microsoft.com/office/officeart/2005/8/layout/hierarchy1"/>
    <dgm:cxn modelId="{B1BC3AED-A02A-254B-83AA-78981BFEB15A}" type="presParOf" srcId="{FA64C671-DFC2-044E-AC94-CC3C4687A5D5}" destId="{C83DA085-2FC8-EC4C-9549-F5BC0084FFD7}" srcOrd="0" destOrd="0" presId="urn:microsoft.com/office/officeart/2005/8/layout/hierarchy1"/>
    <dgm:cxn modelId="{2662C7B9-6D32-BE40-A81C-65BB554C82DE}" type="presParOf" srcId="{C83DA085-2FC8-EC4C-9549-F5BC0084FFD7}" destId="{23549F7D-2A47-AB4A-A211-97B89E177642}" srcOrd="0" destOrd="0" presId="urn:microsoft.com/office/officeart/2005/8/layout/hierarchy1"/>
    <dgm:cxn modelId="{25C0CBDD-C132-5740-AB47-02DCF56BC801}" type="presParOf" srcId="{C83DA085-2FC8-EC4C-9549-F5BC0084FFD7}" destId="{942FD912-5998-A541-AD56-50592AEDAD4F}" srcOrd="1" destOrd="0" presId="urn:microsoft.com/office/officeart/2005/8/layout/hierarchy1"/>
    <dgm:cxn modelId="{1B37570E-DA95-5A4C-AB77-30A3224ED926}" type="presParOf" srcId="{FA64C671-DFC2-044E-AC94-CC3C4687A5D5}" destId="{B632AEEA-FBF9-274E-8937-D4EE3DCFE23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C8BF3-FD3E-764A-8284-B9442EFDFB8C}">
      <dsp:nvSpPr>
        <dsp:cNvPr id="0" name=""/>
        <dsp:cNvSpPr/>
      </dsp:nvSpPr>
      <dsp:spPr>
        <a:xfrm>
          <a:off x="10832242" y="2536448"/>
          <a:ext cx="4880419" cy="1161318"/>
        </a:xfrm>
        <a:custGeom>
          <a:avLst/>
          <a:gdLst/>
          <a:ahLst/>
          <a:cxnLst/>
          <a:rect l="0" t="0" r="0" b="0"/>
          <a:pathLst>
            <a:path>
              <a:moveTo>
                <a:pt x="0" y="0"/>
              </a:moveTo>
              <a:lnTo>
                <a:pt x="0" y="791404"/>
              </a:lnTo>
              <a:lnTo>
                <a:pt x="4880419" y="791404"/>
              </a:lnTo>
              <a:lnTo>
                <a:pt x="4880419" y="11613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C7808C-DEE4-5D4C-80F8-298B14216971}">
      <dsp:nvSpPr>
        <dsp:cNvPr id="0" name=""/>
        <dsp:cNvSpPr/>
      </dsp:nvSpPr>
      <dsp:spPr>
        <a:xfrm>
          <a:off x="10786522" y="2536448"/>
          <a:ext cx="91440" cy="1161318"/>
        </a:xfrm>
        <a:custGeom>
          <a:avLst/>
          <a:gdLst/>
          <a:ahLst/>
          <a:cxnLst/>
          <a:rect l="0" t="0" r="0" b="0"/>
          <a:pathLst>
            <a:path>
              <a:moveTo>
                <a:pt x="45720" y="0"/>
              </a:moveTo>
              <a:lnTo>
                <a:pt x="45720" y="11613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1BB1B8-48F6-7944-B180-79CD1EC64AE7}">
      <dsp:nvSpPr>
        <dsp:cNvPr id="0" name=""/>
        <dsp:cNvSpPr/>
      </dsp:nvSpPr>
      <dsp:spPr>
        <a:xfrm>
          <a:off x="5951823" y="2536448"/>
          <a:ext cx="4880419" cy="1161318"/>
        </a:xfrm>
        <a:custGeom>
          <a:avLst/>
          <a:gdLst/>
          <a:ahLst/>
          <a:cxnLst/>
          <a:rect l="0" t="0" r="0" b="0"/>
          <a:pathLst>
            <a:path>
              <a:moveTo>
                <a:pt x="4880419" y="0"/>
              </a:moveTo>
              <a:lnTo>
                <a:pt x="4880419" y="791404"/>
              </a:lnTo>
              <a:lnTo>
                <a:pt x="0" y="791404"/>
              </a:lnTo>
              <a:lnTo>
                <a:pt x="0" y="11613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E027B9-0B3D-AA44-98F7-82CE955FAD76}">
      <dsp:nvSpPr>
        <dsp:cNvPr id="0" name=""/>
        <dsp:cNvSpPr/>
      </dsp:nvSpPr>
      <dsp:spPr>
        <a:xfrm>
          <a:off x="8835707" y="848"/>
          <a:ext cx="3993070" cy="2535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0125AA-1038-2B4B-AC54-4DF7B9E158D1}">
      <dsp:nvSpPr>
        <dsp:cNvPr id="0" name=""/>
        <dsp:cNvSpPr/>
      </dsp:nvSpPr>
      <dsp:spPr>
        <a:xfrm>
          <a:off x="9279382" y="422339"/>
          <a:ext cx="3993070" cy="2535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GB" sz="5300" kern="1200" dirty="0"/>
            <a:t>data</a:t>
          </a:r>
        </a:p>
      </dsp:txBody>
      <dsp:txXfrm>
        <a:off x="9353647" y="496604"/>
        <a:ext cx="3844540" cy="2387069"/>
      </dsp:txXfrm>
    </dsp:sp>
    <dsp:sp modelId="{CD25A9A6-F99C-2F4D-9F25-B5C5E96A1E20}">
      <dsp:nvSpPr>
        <dsp:cNvPr id="0" name=""/>
        <dsp:cNvSpPr/>
      </dsp:nvSpPr>
      <dsp:spPr>
        <a:xfrm>
          <a:off x="3955288" y="3697766"/>
          <a:ext cx="3993070" cy="2535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56C06E-1100-384B-88AA-ECDB2969E4DE}">
      <dsp:nvSpPr>
        <dsp:cNvPr id="0" name=""/>
        <dsp:cNvSpPr/>
      </dsp:nvSpPr>
      <dsp:spPr>
        <a:xfrm>
          <a:off x="4398962" y="4119256"/>
          <a:ext cx="3993070" cy="2535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GB" sz="5300" kern="1200" dirty="0"/>
            <a:t>raw</a:t>
          </a:r>
        </a:p>
      </dsp:txBody>
      <dsp:txXfrm>
        <a:off x="4473227" y="4193521"/>
        <a:ext cx="3844540" cy="2387069"/>
      </dsp:txXfrm>
    </dsp:sp>
    <dsp:sp modelId="{4A5629EB-5FAD-7246-A238-766B3A9FC1C0}">
      <dsp:nvSpPr>
        <dsp:cNvPr id="0" name=""/>
        <dsp:cNvSpPr/>
      </dsp:nvSpPr>
      <dsp:spPr>
        <a:xfrm>
          <a:off x="8835707" y="3697766"/>
          <a:ext cx="3993070" cy="2535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4E3DB3-515D-F04F-B411-87180C504ECC}">
      <dsp:nvSpPr>
        <dsp:cNvPr id="0" name=""/>
        <dsp:cNvSpPr/>
      </dsp:nvSpPr>
      <dsp:spPr>
        <a:xfrm>
          <a:off x="9279382" y="4119256"/>
          <a:ext cx="3993070" cy="2535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GB" sz="5300" kern="1200" dirty="0"/>
            <a:t>cleaned</a:t>
          </a:r>
        </a:p>
      </dsp:txBody>
      <dsp:txXfrm>
        <a:off x="9353647" y="4193521"/>
        <a:ext cx="3844540" cy="2387069"/>
      </dsp:txXfrm>
    </dsp:sp>
    <dsp:sp modelId="{23549F7D-2A47-AB4A-A211-97B89E177642}">
      <dsp:nvSpPr>
        <dsp:cNvPr id="0" name=""/>
        <dsp:cNvSpPr/>
      </dsp:nvSpPr>
      <dsp:spPr>
        <a:xfrm>
          <a:off x="13716127" y="3697766"/>
          <a:ext cx="3993070" cy="2535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2FD912-5998-A541-AD56-50592AEDAD4F}">
      <dsp:nvSpPr>
        <dsp:cNvPr id="0" name=""/>
        <dsp:cNvSpPr/>
      </dsp:nvSpPr>
      <dsp:spPr>
        <a:xfrm>
          <a:off x="14159801" y="4119256"/>
          <a:ext cx="3993070" cy="2535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GB" sz="5300" kern="1200" dirty="0"/>
            <a:t>processed</a:t>
          </a:r>
        </a:p>
      </dsp:txBody>
      <dsp:txXfrm>
        <a:off x="14234066" y="4193521"/>
        <a:ext cx="3844540" cy="23870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A2682-9BBE-44F1-865A-71E92CD2A545}" type="datetimeFigureOut">
              <a:rPr lang="en-US" smtClean="0"/>
              <a:t>2/23/23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CBD9D-9EF3-4CA3-8346-68DA1B2B2DC1}" type="slidenum">
              <a:rPr lang="en-US" smtClean="0"/>
              <a:t>‹#›</a:t>
            </a:fld>
            <a:endParaRPr lang="en-US"/>
          </a:p>
        </p:txBody>
      </p:sp>
    </p:spTree>
    <p:extLst>
      <p:ext uri="{BB962C8B-B14F-4D97-AF65-F5344CB8AC3E}">
        <p14:creationId xmlns:p14="http://schemas.microsoft.com/office/powerpoint/2010/main" val="241488794"/>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1">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003300" y="5952744"/>
            <a:ext cx="5120640" cy="1886614"/>
          </a:xfrm>
          <a:prstGeom prst="rect">
            <a:avLst/>
          </a:prstGeom>
        </p:spPr>
        <p:txBody>
          <a:bodyPr/>
          <a:lstStyle>
            <a:lvl1pPr marL="0" indent="0" algn="l">
              <a:spcBef>
                <a:spcPts val="0"/>
              </a:spcBef>
              <a:buNone/>
              <a:defRPr sz="30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de-CH" noProof="0"/>
              <a:t>Untertitel über eine oder mehrere Zeilen</a:t>
            </a:r>
          </a:p>
        </p:txBody>
      </p:sp>
      <p:pic>
        <p:nvPicPr>
          <p:cNvPr id="10" name="Graphic 9">
            <a:extLst>
              <a:ext uri="{FF2B5EF4-FFF2-40B4-BE49-F238E27FC236}">
                <a16:creationId xmlns:a16="http://schemas.microsoft.com/office/drawing/2014/main" id="{2DA1384E-8BF3-4800-A29B-731CC7AD96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1945" y="866324"/>
            <a:ext cx="4024117" cy="620204"/>
          </a:xfrm>
          <a:prstGeom prst="rect">
            <a:avLst/>
          </a:prstGeom>
        </p:spPr>
      </p:pic>
      <p:sp>
        <p:nvSpPr>
          <p:cNvPr id="20" name="Date Placeholder 3">
            <a:extLst>
              <a:ext uri="{FF2B5EF4-FFF2-40B4-BE49-F238E27FC236}">
                <a16:creationId xmlns:a16="http://schemas.microsoft.com/office/drawing/2014/main" id="{86CDA308-BFF4-4FDC-AADD-983E46A9C591}"/>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noFill/>
              </a:defRPr>
            </a:lvl1pPr>
          </a:lstStyle>
          <a:p>
            <a:fld id="{AC36C166-46E8-448B-B1BB-A601AB5A282F}" type="datetime4">
              <a:rPr lang="de-CH" smtClean="0"/>
              <a:t>23. Februar 2023</a:t>
            </a:fld>
            <a:endParaRPr lang="en-US"/>
          </a:p>
        </p:txBody>
      </p:sp>
      <p:sp>
        <p:nvSpPr>
          <p:cNvPr id="21" name="Footer Placeholder 4">
            <a:extLst>
              <a:ext uri="{FF2B5EF4-FFF2-40B4-BE49-F238E27FC236}">
                <a16:creationId xmlns:a16="http://schemas.microsoft.com/office/drawing/2014/main" id="{CF8B39FE-F082-41ED-AC68-B14657D0BE24}"/>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noFill/>
              </a:defRPr>
            </a:lvl1pPr>
          </a:lstStyle>
          <a:p>
            <a:r>
              <a:rPr lang="de-DE"/>
              <a:t>Seite ‹Nr.›</a:t>
            </a:r>
          </a:p>
        </p:txBody>
      </p:sp>
      <p:sp>
        <p:nvSpPr>
          <p:cNvPr id="27" name="DN|PlaceholderInline">
            <a:extLst>
              <a:ext uri="{FF2B5EF4-FFF2-40B4-BE49-F238E27FC236}">
                <a16:creationId xmlns:a16="http://schemas.microsoft.com/office/drawing/2014/main" id="{85235B01-FE68-449D-97FD-66925BB5672D}"/>
              </a:ext>
            </a:extLst>
          </p:cNvPr>
          <p:cNvSpPr>
            <a:spLocks noGrp="1"/>
          </p:cNvSpPr>
          <p:nvPr>
            <p:ph type="body" sz="quarter" idx="14" hasCustomPrompt="1"/>
          </p:nvPr>
        </p:nvSpPr>
        <p:spPr>
          <a:xfrm>
            <a:off x="1003301" y="10366913"/>
            <a:ext cx="10176561" cy="916130"/>
          </a:xfrm>
          <a:prstGeom prst="rect">
            <a:avLst/>
          </a:prstGeom>
        </p:spPr>
        <p:txBody>
          <a:bodyPr anchor="b"/>
          <a:lstStyle>
            <a:lvl1pPr>
              <a:spcBef>
                <a:spcPts val="0"/>
              </a:spcBef>
              <a:defRPr sz="2000" b="1"/>
            </a:lvl1pPr>
          </a:lstStyle>
          <a:p>
            <a:pPr lvl="0"/>
            <a:r>
              <a:rPr lang="de-CH" noProof="0"/>
              <a:t>Informatik</a:t>
            </a:r>
          </a:p>
        </p:txBody>
      </p:sp>
      <p:pic>
        <p:nvPicPr>
          <p:cNvPr id="24" name="Bild" descr="Bild">
            <a:extLst>
              <a:ext uri="{FF2B5EF4-FFF2-40B4-BE49-F238E27FC236}">
                <a16:creationId xmlns:a16="http://schemas.microsoft.com/office/drawing/2014/main" id="{DB676377-ABEC-4BEB-A623-F63C2CDA339A}"/>
              </a:ext>
            </a:extLst>
          </p:cNvPr>
          <p:cNvPicPr>
            <a:picLocks noChangeAspect="1"/>
          </p:cNvPicPr>
          <p:nvPr userDrawn="1"/>
        </p:nvPicPr>
        <p:blipFill>
          <a:blip r:embed="rId4"/>
          <a:stretch>
            <a:fillRect/>
          </a:stretch>
        </p:blipFill>
        <p:spPr>
          <a:xfrm>
            <a:off x="1003300" y="12687890"/>
            <a:ext cx="1838907" cy="170860"/>
          </a:xfrm>
          <a:prstGeom prst="rect">
            <a:avLst/>
          </a:prstGeom>
          <a:ln w="12700">
            <a:miter lim="400000"/>
          </a:ln>
        </p:spPr>
      </p:pic>
      <p:sp>
        <p:nvSpPr>
          <p:cNvPr id="11" name="Title 1">
            <a:extLst>
              <a:ext uri="{FF2B5EF4-FFF2-40B4-BE49-F238E27FC236}">
                <a16:creationId xmlns:a16="http://schemas.microsoft.com/office/drawing/2014/main" id="{0B18995A-21ED-4742-86FC-8BB97CB29353}"/>
              </a:ext>
            </a:extLst>
          </p:cNvPr>
          <p:cNvSpPr>
            <a:spLocks noGrp="1"/>
          </p:cNvSpPr>
          <p:nvPr>
            <p:ph type="ctrTitle" hasCustomPrompt="1"/>
          </p:nvPr>
        </p:nvSpPr>
        <p:spPr>
          <a:xfrm>
            <a:off x="1004755" y="3099816"/>
            <a:ext cx="10176561" cy="1883664"/>
          </a:xfrm>
        </p:spPr>
        <p:txBody>
          <a:bodyPr anchor="b"/>
          <a:lstStyle>
            <a:lvl1pPr algn="l">
              <a:lnSpc>
                <a:spcPct val="100000"/>
              </a:lnSpc>
              <a:defRPr sz="6000"/>
            </a:lvl1pPr>
          </a:lstStyle>
          <a:p>
            <a:r>
              <a:rPr lang="de-CH" noProof="0"/>
              <a:t>Titel über eine</a:t>
            </a:r>
            <a:br>
              <a:rPr lang="de-CH" noProof="0"/>
            </a:br>
            <a:r>
              <a:rPr lang="de-CH" noProof="0"/>
              <a:t>oder mehrere Zeilen</a:t>
            </a:r>
          </a:p>
        </p:txBody>
      </p:sp>
      <p:pic>
        <p:nvPicPr>
          <p:cNvPr id="6" name="Grafik 5" descr="Ein Bild, das Text, Person, drinnen, Schreibtisch enthält.&#10;&#10;Automatisch generierte Beschreibung">
            <a:extLst>
              <a:ext uri="{FF2B5EF4-FFF2-40B4-BE49-F238E27FC236}">
                <a16:creationId xmlns:a16="http://schemas.microsoft.com/office/drawing/2014/main" id="{18CD36F9-52D9-4C4D-B7D7-42BB8699A3B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202862" y="1486528"/>
            <a:ext cx="10181138" cy="12267689"/>
          </a:xfrm>
          <a:prstGeom prst="rect">
            <a:avLst/>
          </a:prstGeom>
        </p:spPr>
      </p:pic>
      <p:sp>
        <p:nvSpPr>
          <p:cNvPr id="12" name="Date Placeholder 3">
            <a:extLst>
              <a:ext uri="{FF2B5EF4-FFF2-40B4-BE49-F238E27FC236}">
                <a16:creationId xmlns:a16="http://schemas.microsoft.com/office/drawing/2014/main" id="{627A2AE9-7938-42B2-BC67-71AB12077D65}"/>
              </a:ext>
            </a:extLst>
          </p:cNvPr>
          <p:cNvSpPr txBox="1">
            <a:spLocks/>
          </p:cNvSpPr>
          <p:nvPr userDrawn="1"/>
        </p:nvSpPr>
        <p:spPr>
          <a:xfrm>
            <a:off x="1003300" y="11374943"/>
            <a:ext cx="3053396" cy="185482"/>
          </a:xfrm>
          <a:prstGeom prst="rect">
            <a:avLst/>
          </a:prstGeom>
        </p:spPr>
        <p:txBody>
          <a:bodyPr vert="horz" lIns="0" tIns="0" rIns="0" bIns="0" rtlCol="0" anchor="ctr">
            <a:noAutofit/>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5C3F4A-304C-41A2-9099-E95CFD4F49DD}" type="datetime4">
              <a:rPr lang="de-CH" sz="2000" smtClean="0">
                <a:latin typeface="+mn-lt"/>
              </a:rPr>
              <a:pPr/>
              <a:t>23. Februar 2023</a:t>
            </a:fld>
            <a:endParaRPr lang="en-US" sz="2000">
              <a:latin typeface="+mn-lt"/>
            </a:endParaRPr>
          </a:p>
        </p:txBody>
      </p:sp>
    </p:spTree>
    <p:extLst>
      <p:ext uri="{BB962C8B-B14F-4D97-AF65-F5344CB8AC3E}">
        <p14:creationId xmlns:p14="http://schemas.microsoft.com/office/powerpoint/2010/main" val="37454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mit Bild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C3DD274-0081-4267-A5E5-76A5876FE7B9}"/>
              </a:ext>
            </a:extLst>
          </p:cNvPr>
          <p:cNvSpPr>
            <a:spLocks noGrp="1"/>
          </p:cNvSpPr>
          <p:nvPr>
            <p:ph type="dt" sz="half" idx="10"/>
          </p:nvPr>
        </p:nvSpPr>
        <p:spPr/>
        <p:txBody>
          <a:bodyPr/>
          <a:lstStyle/>
          <a:p>
            <a:fld id="{7B8D182F-70B1-4740-98DE-36A0D400C0DB}" type="datetime4">
              <a:rPr lang="de-CH" smtClean="0"/>
              <a:t>23. Februar 2023</a:t>
            </a:fld>
            <a:endParaRPr lang="en-US"/>
          </a:p>
        </p:txBody>
      </p:sp>
      <p:sp>
        <p:nvSpPr>
          <p:cNvPr id="4" name="Footer Placeholder 3">
            <a:extLst>
              <a:ext uri="{FF2B5EF4-FFF2-40B4-BE49-F238E27FC236}">
                <a16:creationId xmlns:a16="http://schemas.microsoft.com/office/drawing/2014/main" id="{6D23669B-0DDB-4583-AD51-9435F83FB886}"/>
              </a:ext>
            </a:extLst>
          </p:cNvPr>
          <p:cNvSpPr>
            <a:spLocks noGrp="1"/>
          </p:cNvSpPr>
          <p:nvPr>
            <p:ph type="ftr" sz="quarter" idx="11"/>
          </p:nvPr>
        </p:nvSpPr>
        <p:spPr/>
        <p:txBody>
          <a:bodyPr/>
          <a:lstStyle/>
          <a:p>
            <a:r>
              <a:rPr lang="de-CH" noProof="0"/>
              <a:t>Seite ‹Nr.›</a:t>
            </a:r>
          </a:p>
        </p:txBody>
      </p:sp>
      <p:sp>
        <p:nvSpPr>
          <p:cNvPr id="8" name="Text Placeholder 7">
            <a:extLst>
              <a:ext uri="{FF2B5EF4-FFF2-40B4-BE49-F238E27FC236}">
                <a16:creationId xmlns:a16="http://schemas.microsoft.com/office/drawing/2014/main" id="{A1C8127D-E9F8-4681-B43F-B6F3E3216973}"/>
              </a:ext>
            </a:extLst>
          </p:cNvPr>
          <p:cNvSpPr>
            <a:spLocks noGrp="1"/>
          </p:cNvSpPr>
          <p:nvPr>
            <p:ph type="body" sz="quarter" idx="15" hasCustomPrompt="1"/>
          </p:nvPr>
        </p:nvSpPr>
        <p:spPr>
          <a:xfrm>
            <a:off x="1003301" y="3651250"/>
            <a:ext cx="8578849" cy="8702677"/>
          </a:xfrm>
        </p:spPr>
        <p:txBody>
          <a:bodyPr/>
          <a:lstStyle>
            <a:lvl1pPr>
              <a:defRPr/>
            </a:lvl1pPr>
            <a:lvl2pPr>
              <a:defRPr/>
            </a:lvl2pPr>
            <a:lvl3pPr>
              <a:defRPr/>
            </a:lvl3pPr>
            <a:lvl4pPr>
              <a:defRPr/>
            </a:lvl4pPr>
            <a:lvl5pPr>
              <a:defRPr/>
            </a:lvl5pPr>
          </a:lstStyle>
          <a:p>
            <a:pPr lvl="0"/>
            <a:r>
              <a:rPr lang="en-US" err="1"/>
              <a:t>Textebene</a:t>
            </a:r>
            <a:r>
              <a:rPr lang="en-US"/>
              <a:t> (Level 1)</a:t>
            </a:r>
          </a:p>
          <a:p>
            <a:pPr lvl="1"/>
            <a:r>
              <a:rPr lang="de-CH" noProof="0"/>
              <a:t>Erste Aufzählungsebene (Level 2)</a:t>
            </a:r>
            <a:endParaRPr lang="en-US"/>
          </a:p>
          <a:p>
            <a:pPr lvl="2"/>
            <a:r>
              <a:rPr lang="de-CH" noProof="0"/>
              <a:t>Zweite Aufzählungsebene (Level 3)</a:t>
            </a:r>
            <a:endParaRPr lang="en-US"/>
          </a:p>
          <a:p>
            <a:pPr lvl="3"/>
            <a:r>
              <a:rPr lang="de-CH" noProof="0"/>
              <a:t>Textüberschrift (Level 4)</a:t>
            </a:r>
            <a:endParaRPr lang="en-US"/>
          </a:p>
          <a:p>
            <a:pPr lvl="4"/>
            <a:r>
              <a:rPr lang="de-CH" noProof="0"/>
              <a:t>Kleinere Textebene, 24pt (Level 5)</a:t>
            </a:r>
            <a:endParaRPr lang="en-US"/>
          </a:p>
        </p:txBody>
      </p:sp>
      <p:sp>
        <p:nvSpPr>
          <p:cNvPr id="10" name="Picture Placeholder 16">
            <a:extLst>
              <a:ext uri="{FF2B5EF4-FFF2-40B4-BE49-F238E27FC236}">
                <a16:creationId xmlns:a16="http://schemas.microsoft.com/office/drawing/2014/main" id="{657A9C58-342D-4D2E-A65C-FD7EA89C5136}"/>
              </a:ext>
            </a:extLst>
          </p:cNvPr>
          <p:cNvSpPr>
            <a:spLocks noGrp="1"/>
          </p:cNvSpPr>
          <p:nvPr>
            <p:ph type="pic" sz="quarter" idx="13"/>
          </p:nvPr>
        </p:nvSpPr>
        <p:spPr>
          <a:xfrm>
            <a:off x="10103562" y="3412066"/>
            <a:ext cx="14280438" cy="10303934"/>
          </a:xfrm>
          <a:prstGeom prst="rect">
            <a:avLst/>
          </a:prstGeom>
          <a:solidFill>
            <a:schemeClr val="bg1">
              <a:lumMod val="95000"/>
            </a:schemeClr>
          </a:solidFill>
        </p:spPr>
        <p:txBody>
          <a:bodyPr anchor="ctr"/>
          <a:lstStyle>
            <a:lvl1pPr algn="ctr">
              <a:defRPr/>
            </a:lvl1pPr>
          </a:lstStyle>
          <a:p>
            <a:r>
              <a:rPr lang="de-DE"/>
              <a:t>Bild durch Klicken auf Symbol hinzufügen</a:t>
            </a:r>
            <a:endParaRPr lang="en-US"/>
          </a:p>
        </p:txBody>
      </p:sp>
      <p:sp>
        <p:nvSpPr>
          <p:cNvPr id="9" name="Title 1">
            <a:extLst>
              <a:ext uri="{FF2B5EF4-FFF2-40B4-BE49-F238E27FC236}">
                <a16:creationId xmlns:a16="http://schemas.microsoft.com/office/drawing/2014/main" id="{0928EF62-FB75-4E1F-8AA9-487AA4A774FB}"/>
              </a:ext>
            </a:extLst>
          </p:cNvPr>
          <p:cNvSpPr>
            <a:spLocks noGrp="1"/>
          </p:cNvSpPr>
          <p:nvPr>
            <p:ph type="title" hasCustomPrompt="1"/>
          </p:nvPr>
        </p:nvSpPr>
        <p:spPr>
          <a:xfrm>
            <a:off x="1003300" y="1361139"/>
            <a:ext cx="8578849" cy="593101"/>
          </a:xfrm>
        </p:spPr>
        <p:txBody>
          <a:bodyPr anchor="b"/>
          <a:lstStyle>
            <a:lvl1pPr>
              <a:defRPr/>
            </a:lvl1pPr>
          </a:lstStyle>
          <a:p>
            <a:r>
              <a:rPr lang="de-CH" noProof="0"/>
              <a:t>Titel einfügen</a:t>
            </a:r>
          </a:p>
        </p:txBody>
      </p:sp>
      <p:sp>
        <p:nvSpPr>
          <p:cNvPr id="2" name="TextBox 1">
            <a:extLst>
              <a:ext uri="{FF2B5EF4-FFF2-40B4-BE49-F238E27FC236}">
                <a16:creationId xmlns:a16="http://schemas.microsoft.com/office/drawing/2014/main" id="{0D024624-A6DD-9B24-12B4-9084D9D2F251}"/>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241351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Foli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89D196-AE26-49F9-B103-78D647A7150F}"/>
              </a:ext>
            </a:extLst>
          </p:cNvPr>
          <p:cNvSpPr>
            <a:spLocks noGrp="1"/>
          </p:cNvSpPr>
          <p:nvPr>
            <p:ph type="dt" sz="half" idx="10"/>
          </p:nvPr>
        </p:nvSpPr>
        <p:spPr/>
        <p:txBody>
          <a:bodyPr/>
          <a:lstStyle/>
          <a:p>
            <a:fld id="{51285974-9671-41BE-9B3E-C1E52CCE6CE5}" type="datetime4">
              <a:rPr lang="de-CH" smtClean="0"/>
              <a:t>23. Februar 2023</a:t>
            </a:fld>
            <a:endParaRPr lang="en-US"/>
          </a:p>
        </p:txBody>
      </p:sp>
      <p:sp>
        <p:nvSpPr>
          <p:cNvPr id="7" name="Picture Placeholder 16">
            <a:extLst>
              <a:ext uri="{FF2B5EF4-FFF2-40B4-BE49-F238E27FC236}">
                <a16:creationId xmlns:a16="http://schemas.microsoft.com/office/drawing/2014/main" id="{A5DDA2B4-AD70-401C-9C49-03B19A379754}"/>
              </a:ext>
            </a:extLst>
          </p:cNvPr>
          <p:cNvSpPr>
            <a:spLocks noGrp="1"/>
          </p:cNvSpPr>
          <p:nvPr>
            <p:ph type="pic" sz="quarter" idx="13"/>
          </p:nvPr>
        </p:nvSpPr>
        <p:spPr>
          <a:xfrm>
            <a:off x="0" y="0"/>
            <a:ext cx="20351894" cy="12016937"/>
          </a:xfrm>
          <a:prstGeom prst="rect">
            <a:avLst/>
          </a:prstGeom>
          <a:solidFill>
            <a:schemeClr val="bg1">
              <a:lumMod val="95000"/>
            </a:schemeClr>
          </a:solidFill>
        </p:spPr>
        <p:txBody>
          <a:bodyPr anchor="ctr"/>
          <a:lstStyle>
            <a:lvl1pPr algn="ctr">
              <a:defRPr/>
            </a:lvl1pPr>
          </a:lstStyle>
          <a:p>
            <a:r>
              <a:rPr lang="de-DE" noProof="0"/>
              <a:t>Bild durch Klicken auf Symbol hinzufügen</a:t>
            </a:r>
            <a:endParaRPr lang="de-CH" noProof="0"/>
          </a:p>
        </p:txBody>
      </p:sp>
      <p:sp>
        <p:nvSpPr>
          <p:cNvPr id="8" name="Text Placeholder 26">
            <a:extLst>
              <a:ext uri="{FF2B5EF4-FFF2-40B4-BE49-F238E27FC236}">
                <a16:creationId xmlns:a16="http://schemas.microsoft.com/office/drawing/2014/main" id="{4E33B494-B393-4D3A-A2AE-7BF9C06D8493}"/>
              </a:ext>
            </a:extLst>
          </p:cNvPr>
          <p:cNvSpPr>
            <a:spLocks noGrp="1"/>
          </p:cNvSpPr>
          <p:nvPr>
            <p:ph type="body" sz="quarter" idx="14"/>
          </p:nvPr>
        </p:nvSpPr>
        <p:spPr>
          <a:xfrm>
            <a:off x="20516850" y="11016809"/>
            <a:ext cx="2870200" cy="1000128"/>
          </a:xfrm>
          <a:prstGeom prst="rect">
            <a:avLst/>
          </a:prstGeom>
        </p:spPr>
        <p:txBody>
          <a:bodyPr anchor="b"/>
          <a:lstStyle>
            <a:lvl1pPr>
              <a:spcBef>
                <a:spcPts val="0"/>
              </a:spcBef>
              <a:defRPr sz="2000"/>
            </a:lvl1pPr>
          </a:lstStyle>
          <a:p>
            <a:pPr lvl="0"/>
            <a:r>
              <a:rPr lang="de-DE" noProof="0"/>
              <a:t>Mastertextformat bearbeiten</a:t>
            </a:r>
          </a:p>
        </p:txBody>
      </p:sp>
      <p:sp>
        <p:nvSpPr>
          <p:cNvPr id="9" name="Footer Placeholder 4">
            <a:extLst>
              <a:ext uri="{FF2B5EF4-FFF2-40B4-BE49-F238E27FC236}">
                <a16:creationId xmlns:a16="http://schemas.microsoft.com/office/drawing/2014/main" id="{6879B38E-85FA-4795-80DA-3180FC1123F3}"/>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solidFill>
                  <a:schemeClr val="tx1"/>
                </a:solidFill>
              </a:defRPr>
            </a:lvl1pPr>
          </a:lstStyle>
          <a:p>
            <a:r>
              <a:rPr lang="de-CH"/>
              <a:t>Seite </a:t>
            </a:r>
            <a:fld id="{86B585F8-2033-43C0-8CDE-307184B088E2}" type="slidenum">
              <a:rPr lang="de-CH" smtClean="0"/>
              <a:pPr/>
              <a:t>‹#›</a:t>
            </a:fld>
            <a:endParaRPr lang="de-CH"/>
          </a:p>
        </p:txBody>
      </p:sp>
    </p:spTree>
    <p:extLst>
      <p:ext uri="{BB962C8B-B14F-4D97-AF65-F5344CB8AC3E}">
        <p14:creationId xmlns:p14="http://schemas.microsoft.com/office/powerpoint/2010/main" val="4213965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Übernahme Layout">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D6C10928-4E14-4EA1-A12C-5AD2CB6CCADE}"/>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solidFill>
                  <a:schemeClr val="tx1"/>
                </a:solidFill>
              </a:defRPr>
            </a:lvl1pPr>
          </a:lstStyle>
          <a:p>
            <a:fld id="{A6B4D469-382F-4868-A7AE-CA74C7F1A268}" type="datetime4">
              <a:rPr lang="de-CH" noProof="0" smtClean="0"/>
              <a:t>23. Februar 2023</a:t>
            </a:fld>
            <a:endParaRPr lang="de-CH" noProof="0"/>
          </a:p>
        </p:txBody>
      </p:sp>
      <p:sp>
        <p:nvSpPr>
          <p:cNvPr id="5" name="Content Placeholder 4">
            <a:extLst>
              <a:ext uri="{FF2B5EF4-FFF2-40B4-BE49-F238E27FC236}">
                <a16:creationId xmlns:a16="http://schemas.microsoft.com/office/drawing/2014/main" id="{CD9F73D3-61DF-487A-A095-9ABE52E7CFAD}"/>
              </a:ext>
            </a:extLst>
          </p:cNvPr>
          <p:cNvSpPr>
            <a:spLocks noGrp="1"/>
          </p:cNvSpPr>
          <p:nvPr>
            <p:ph sz="quarter" idx="10"/>
          </p:nvPr>
        </p:nvSpPr>
        <p:spPr>
          <a:xfrm>
            <a:off x="1003300" y="3651250"/>
            <a:ext cx="22380918" cy="8702675"/>
          </a:xfrm>
        </p:spPr>
        <p:txBody>
          <a:bodyPr/>
          <a:lstStyle>
            <a:lvl1pPr>
              <a:defRPr/>
            </a:lvl1pPr>
            <a:lvl2pPr>
              <a:defRPr/>
            </a:lvl2pPr>
            <a:lvl3pPr>
              <a:defRPr/>
            </a:lvl3pPr>
            <a:lvl4pPr>
              <a:defRPr/>
            </a:lvl4pPr>
            <a:lvl5pPr>
              <a:defRPr/>
            </a:lvl5pPr>
          </a:lstStyle>
          <a:p>
            <a:pPr lvl="0"/>
            <a:r>
              <a:rPr lang="de-DE"/>
              <a:t>Mastertextformat bearbeiten</a:t>
            </a:r>
          </a:p>
        </p:txBody>
      </p:sp>
      <p:sp>
        <p:nvSpPr>
          <p:cNvPr id="3" name="Titel 2">
            <a:extLst>
              <a:ext uri="{FF2B5EF4-FFF2-40B4-BE49-F238E27FC236}">
                <a16:creationId xmlns:a16="http://schemas.microsoft.com/office/drawing/2014/main" id="{12D59327-8DF3-4838-BF12-61EBE9590E66}"/>
              </a:ext>
            </a:extLst>
          </p:cNvPr>
          <p:cNvSpPr>
            <a:spLocks noGrp="1"/>
          </p:cNvSpPr>
          <p:nvPr>
            <p:ph type="title"/>
          </p:nvPr>
        </p:nvSpPr>
        <p:spPr/>
        <p:txBody>
          <a:bodyPr/>
          <a:lstStyle/>
          <a:p>
            <a:r>
              <a:rPr lang="de-DE"/>
              <a:t>Mastertitelformat bearbeiten</a:t>
            </a:r>
            <a:endParaRPr lang="en-US"/>
          </a:p>
        </p:txBody>
      </p:sp>
      <p:sp>
        <p:nvSpPr>
          <p:cNvPr id="10" name="Footer Placeholder 4">
            <a:extLst>
              <a:ext uri="{FF2B5EF4-FFF2-40B4-BE49-F238E27FC236}">
                <a16:creationId xmlns:a16="http://schemas.microsoft.com/office/drawing/2014/main" id="{D985C2AF-8F12-421F-84F6-DDB7E21BD6A4}"/>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solidFill>
                  <a:schemeClr val="tx1"/>
                </a:solidFill>
              </a:defRPr>
            </a:lvl1pPr>
          </a:lstStyle>
          <a:p>
            <a:r>
              <a:rPr lang="de-CH"/>
              <a:t>Seite </a:t>
            </a:r>
            <a:fld id="{86B585F8-2033-43C0-8CDE-307184B088E2}" type="slidenum">
              <a:rPr lang="de-CH" smtClean="0"/>
              <a:pPr/>
              <a:t>‹#›</a:t>
            </a:fld>
            <a:endParaRPr lang="de-CH"/>
          </a:p>
        </p:txBody>
      </p:sp>
      <p:sp>
        <p:nvSpPr>
          <p:cNvPr id="2" name="TextBox 1">
            <a:extLst>
              <a:ext uri="{FF2B5EF4-FFF2-40B4-BE49-F238E27FC236}">
                <a16:creationId xmlns:a16="http://schemas.microsoft.com/office/drawing/2014/main" id="{814307C2-3AF8-31EE-D0B5-68A0B7E49980}"/>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603400535"/>
      </p:ext>
    </p:extLst>
  </p:cSld>
  <p:clrMapOvr>
    <a:masterClrMapping/>
  </p:clrMapOvr>
  <p:hf sldNum="0" hdr="0" ftr="0" dt="0"/>
  <p:extLst>
    <p:ext uri="{DCECCB84-F9BA-43D5-87BE-67443E8EF086}">
      <p15:sldGuideLst xmlns:p15="http://schemas.microsoft.com/office/powerpoint/2012/main">
        <p15:guide id="1" orient="horz" pos="2300" userDrawn="1">
          <p15:clr>
            <a:srgbClr val="F26B43"/>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anke Foli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3DBD525-8EB4-4EDB-93B2-A7F92EDA8A5C}"/>
              </a:ext>
            </a:extLst>
          </p:cNvPr>
          <p:cNvSpPr>
            <a:spLocks noGrp="1"/>
          </p:cNvSpPr>
          <p:nvPr>
            <p:ph type="ctrTitle" hasCustomPrompt="1"/>
          </p:nvPr>
        </p:nvSpPr>
        <p:spPr>
          <a:xfrm>
            <a:off x="1004755" y="3099817"/>
            <a:ext cx="10176561" cy="1886614"/>
          </a:xfrm>
        </p:spPr>
        <p:txBody>
          <a:bodyPr anchor="b"/>
          <a:lstStyle>
            <a:lvl1pPr algn="l">
              <a:lnSpc>
                <a:spcPct val="100000"/>
              </a:lnSpc>
              <a:defRPr sz="6000"/>
            </a:lvl1pPr>
          </a:lstStyle>
          <a:p>
            <a:r>
              <a:rPr lang="de-CH" noProof="0"/>
              <a:t>Danke!</a:t>
            </a:r>
          </a:p>
        </p:txBody>
      </p:sp>
      <p:pic>
        <p:nvPicPr>
          <p:cNvPr id="7" name="Graphic 6">
            <a:extLst>
              <a:ext uri="{FF2B5EF4-FFF2-40B4-BE49-F238E27FC236}">
                <a16:creationId xmlns:a16="http://schemas.microsoft.com/office/drawing/2014/main" id="{CD267BF8-58C3-441D-8030-CC059B9311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1945" y="866324"/>
            <a:ext cx="4024117" cy="620204"/>
          </a:xfrm>
          <a:prstGeom prst="rect">
            <a:avLst/>
          </a:prstGeom>
        </p:spPr>
      </p:pic>
      <p:pic>
        <p:nvPicPr>
          <p:cNvPr id="11" name="Bild" descr="Bild">
            <a:extLst>
              <a:ext uri="{FF2B5EF4-FFF2-40B4-BE49-F238E27FC236}">
                <a16:creationId xmlns:a16="http://schemas.microsoft.com/office/drawing/2014/main" id="{1170F23D-36BD-4313-B16F-31E325E7BF02}"/>
              </a:ext>
            </a:extLst>
          </p:cNvPr>
          <p:cNvPicPr>
            <a:picLocks noChangeAspect="1"/>
          </p:cNvPicPr>
          <p:nvPr userDrawn="1"/>
        </p:nvPicPr>
        <p:blipFill>
          <a:blip r:embed="rId4"/>
          <a:stretch>
            <a:fillRect/>
          </a:stretch>
        </p:blipFill>
        <p:spPr>
          <a:xfrm>
            <a:off x="1003300" y="12687890"/>
            <a:ext cx="1838907" cy="170860"/>
          </a:xfrm>
          <a:prstGeom prst="rect">
            <a:avLst/>
          </a:prstGeom>
          <a:ln w="12700">
            <a:miter lim="400000"/>
          </a:ln>
        </p:spPr>
      </p:pic>
      <p:sp>
        <p:nvSpPr>
          <p:cNvPr id="2" name="DN|PlaceholderInline">
            <a:extLst>
              <a:ext uri="{FF2B5EF4-FFF2-40B4-BE49-F238E27FC236}">
                <a16:creationId xmlns:a16="http://schemas.microsoft.com/office/drawing/2014/main" id="{D56479C6-CE1D-4819-94F9-8AA711297BCA}"/>
              </a:ext>
            </a:extLst>
          </p:cNvPr>
          <p:cNvSpPr txBox="1"/>
          <p:nvPr userDrawn="1"/>
        </p:nvSpPr>
        <p:spPr>
          <a:xfrm>
            <a:off x="1031421" y="8269244"/>
            <a:ext cx="16246929" cy="2769989"/>
          </a:xfrm>
          <a:prstGeom prst="rect">
            <a:avLst/>
          </a:prstGeom>
          <a:noFill/>
        </p:spPr>
        <p:txBody>
          <a:bodyPr wrap="square" lIns="0" tIns="0" rIns="0" bIns="0" rtlCol="0">
            <a:spAutoFit/>
          </a:bodyPr>
          <a:lstStyle/>
          <a:p>
            <a:r>
              <a:rPr lang="en-US" sz="2000" b="1"/>
              <a:t>Hochschule Luzern</a:t>
            </a:r>
          </a:p>
          <a:p>
            <a:r>
              <a:rPr lang="en-US" sz="2000" b="1"/>
              <a:t>Informatik</a:t>
            </a:r>
          </a:p>
          <a:p>
            <a:r>
              <a:rPr lang="en-US" sz="2000"/>
              <a:t>Ausbildung</a:t>
            </a:r>
          </a:p>
          <a:p>
            <a:r>
              <a:rPr lang="en-US" sz="2000" b="1"/>
              <a:t>Dr. Dieter Arnold</a:t>
            </a:r>
          </a:p>
          <a:p>
            <a:r>
              <a:rPr lang="en-US" sz="2000" b="0"/>
              <a:t>Dozent</a:t>
            </a:r>
          </a:p>
          <a:p>
            <a:r>
              <a:t> </a:t>
            </a:r>
            <a:endParaRPr lang="en-US" sz="2000"/>
          </a:p>
          <a:p>
            <a:r>
              <a:t> </a:t>
            </a:r>
            <a:endParaRPr lang="en-US" sz="2000"/>
          </a:p>
          <a:p>
            <a:r>
              <a:rPr lang="en-US" sz="2000"/>
              <a:t>T </a:t>
            </a:r>
            <a:r>
              <a:rPr lang="en-US" sz="2000" err="1"/>
              <a:t>direkt</a:t>
            </a:r>
            <a:r>
              <a:rPr lang="en-US" sz="2000"/>
              <a:t> +41 41 349 30 81</a:t>
            </a:r>
          </a:p>
          <a:p>
            <a:r>
              <a:rPr lang="en-US" sz="2000"/>
              <a:t>dieter.arnold@hslu.ch</a:t>
            </a:r>
          </a:p>
        </p:txBody>
      </p:sp>
      <p:sp>
        <p:nvSpPr>
          <p:cNvPr id="3" name="TextBox 2">
            <a:extLst>
              <a:ext uri="{FF2B5EF4-FFF2-40B4-BE49-F238E27FC236}">
                <a16:creationId xmlns:a16="http://schemas.microsoft.com/office/drawing/2014/main" id="{97188F95-3A90-BE33-64BE-1A8A0586E85E}"/>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2880972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8" name="TextBox 7">
            <a:extLst>
              <a:ext uri="{FF2B5EF4-FFF2-40B4-BE49-F238E27FC236}">
                <a16:creationId xmlns:a16="http://schemas.microsoft.com/office/drawing/2014/main" id="{BB7C67D0-C919-F1A5-7146-51FDDE2A46CE}"/>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105870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D6C10928-4E14-4EA1-A12C-5AD2CB6CCADE}"/>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solidFill>
                  <a:schemeClr val="tx1"/>
                </a:solidFill>
              </a:defRPr>
            </a:lvl1pPr>
          </a:lstStyle>
          <a:p>
            <a:fld id="{A6B4D469-382F-4868-A7AE-CA74C7F1A268}" type="datetime4">
              <a:rPr lang="de-CH" noProof="0" smtClean="0"/>
              <a:t>23. Februar 2023</a:t>
            </a:fld>
            <a:endParaRPr lang="de-CH" noProof="0"/>
          </a:p>
        </p:txBody>
      </p:sp>
      <p:sp>
        <p:nvSpPr>
          <p:cNvPr id="5" name="Content Placeholder 4">
            <a:extLst>
              <a:ext uri="{FF2B5EF4-FFF2-40B4-BE49-F238E27FC236}">
                <a16:creationId xmlns:a16="http://schemas.microsoft.com/office/drawing/2014/main" id="{CD9F73D3-61DF-487A-A095-9ABE52E7CFAD}"/>
              </a:ext>
            </a:extLst>
          </p:cNvPr>
          <p:cNvSpPr>
            <a:spLocks noGrp="1"/>
          </p:cNvSpPr>
          <p:nvPr>
            <p:ph sz="quarter" idx="10"/>
          </p:nvPr>
        </p:nvSpPr>
        <p:spPr>
          <a:xfrm>
            <a:off x="1003300" y="3651250"/>
            <a:ext cx="22380918" cy="8702675"/>
          </a:xfrm>
        </p:spPr>
        <p:txBody>
          <a:bodyPr/>
          <a:lstStyle>
            <a:lvl1pPr>
              <a:defRPr/>
            </a:lvl1pPr>
            <a:lvl2pPr>
              <a:defRPr/>
            </a:lvl2pPr>
            <a:lvl3pPr>
              <a:defRPr/>
            </a:lvl3pPr>
            <a:lvl4pPr>
              <a:defRPr/>
            </a:lvl4pPr>
            <a:lvl5pPr>
              <a:defRPr/>
            </a:lvl5pPr>
          </a:lstStyle>
          <a:p>
            <a:pPr lvl="0"/>
            <a:r>
              <a:rPr lang="de-DE"/>
              <a:t>Mastertextformat bearbeiten</a:t>
            </a:r>
          </a:p>
        </p:txBody>
      </p:sp>
      <p:sp>
        <p:nvSpPr>
          <p:cNvPr id="3" name="Titel 2">
            <a:extLst>
              <a:ext uri="{FF2B5EF4-FFF2-40B4-BE49-F238E27FC236}">
                <a16:creationId xmlns:a16="http://schemas.microsoft.com/office/drawing/2014/main" id="{12D59327-8DF3-4838-BF12-61EBE9590E66}"/>
              </a:ext>
            </a:extLst>
          </p:cNvPr>
          <p:cNvSpPr>
            <a:spLocks noGrp="1"/>
          </p:cNvSpPr>
          <p:nvPr>
            <p:ph type="title"/>
          </p:nvPr>
        </p:nvSpPr>
        <p:spPr/>
        <p:txBody>
          <a:bodyPr/>
          <a:lstStyle/>
          <a:p>
            <a:r>
              <a:rPr lang="de-DE"/>
              <a:t>Mastertitelformat bearbeiten</a:t>
            </a:r>
            <a:endParaRPr lang="en-US"/>
          </a:p>
        </p:txBody>
      </p:sp>
      <p:sp>
        <p:nvSpPr>
          <p:cNvPr id="10" name="Footer Placeholder 4">
            <a:extLst>
              <a:ext uri="{FF2B5EF4-FFF2-40B4-BE49-F238E27FC236}">
                <a16:creationId xmlns:a16="http://schemas.microsoft.com/office/drawing/2014/main" id="{D985C2AF-8F12-421F-84F6-DDB7E21BD6A4}"/>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solidFill>
                  <a:schemeClr val="tx1"/>
                </a:solidFill>
              </a:defRPr>
            </a:lvl1pPr>
          </a:lstStyle>
          <a:p>
            <a:r>
              <a:rPr lang="de-CH"/>
              <a:t>Seite </a:t>
            </a:r>
            <a:fld id="{86B585F8-2033-43C0-8CDE-307184B088E2}" type="slidenum">
              <a:rPr lang="de-CH" smtClean="0"/>
              <a:pPr/>
              <a:t>‹#›</a:t>
            </a:fld>
            <a:endParaRPr lang="de-CH"/>
          </a:p>
        </p:txBody>
      </p:sp>
      <p:sp>
        <p:nvSpPr>
          <p:cNvPr id="4" name="TextBox 3">
            <a:extLst>
              <a:ext uri="{FF2B5EF4-FFF2-40B4-BE49-F238E27FC236}">
                <a16:creationId xmlns:a16="http://schemas.microsoft.com/office/drawing/2014/main" id="{EDA45260-70EE-02D4-6BA1-AEEEF3ACB48C}"/>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2742366269"/>
      </p:ext>
    </p:extLst>
  </p:cSld>
  <p:clrMapOvr>
    <a:masterClrMapping/>
  </p:clrMapOvr>
  <p:extLst>
    <p:ext uri="{DCECCB84-F9BA-43D5-87BE-67443E8EF086}">
      <p15:sldGuideLst xmlns:p15="http://schemas.microsoft.com/office/powerpoint/2012/main">
        <p15:guide id="1" orient="horz" pos="2300"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2">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DA1384E-8BF3-4800-A29B-731CC7AD96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1945" y="866324"/>
            <a:ext cx="4024117" cy="620204"/>
          </a:xfrm>
          <a:prstGeom prst="rect">
            <a:avLst/>
          </a:prstGeom>
        </p:spPr>
      </p:pic>
      <p:sp>
        <p:nvSpPr>
          <p:cNvPr id="12" name="Date Placeholder 3">
            <a:extLst>
              <a:ext uri="{FF2B5EF4-FFF2-40B4-BE49-F238E27FC236}">
                <a16:creationId xmlns:a16="http://schemas.microsoft.com/office/drawing/2014/main" id="{E10E1B4C-3036-49EB-A887-FC02E8B5F089}"/>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noFill/>
              </a:defRPr>
            </a:lvl1pPr>
          </a:lstStyle>
          <a:p>
            <a:fld id="{258E80CA-A522-4C26-8CC5-0172AEE5559F}" type="datetime4">
              <a:rPr lang="de-CH" smtClean="0"/>
              <a:t>23. Februar 2023</a:t>
            </a:fld>
            <a:endParaRPr lang="en-US" dirty="0"/>
          </a:p>
        </p:txBody>
      </p:sp>
      <p:pic>
        <p:nvPicPr>
          <p:cNvPr id="16" name="Bild" descr="Bild">
            <a:extLst>
              <a:ext uri="{FF2B5EF4-FFF2-40B4-BE49-F238E27FC236}">
                <a16:creationId xmlns:a16="http://schemas.microsoft.com/office/drawing/2014/main" id="{91A1E4F9-D2EB-417B-ABA1-D8FBB972DE79}"/>
              </a:ext>
            </a:extLst>
          </p:cNvPr>
          <p:cNvPicPr>
            <a:picLocks noChangeAspect="1"/>
          </p:cNvPicPr>
          <p:nvPr userDrawn="1"/>
        </p:nvPicPr>
        <p:blipFill>
          <a:blip r:embed="rId4"/>
          <a:stretch>
            <a:fillRect/>
          </a:stretch>
        </p:blipFill>
        <p:spPr>
          <a:xfrm>
            <a:off x="1003300" y="12687890"/>
            <a:ext cx="1838907" cy="170860"/>
          </a:xfrm>
          <a:prstGeom prst="rect">
            <a:avLst/>
          </a:prstGeom>
          <a:ln w="12700">
            <a:miter lim="400000"/>
          </a:ln>
        </p:spPr>
      </p:pic>
      <p:sp>
        <p:nvSpPr>
          <p:cNvPr id="11" name="Title 1">
            <a:extLst>
              <a:ext uri="{FF2B5EF4-FFF2-40B4-BE49-F238E27FC236}">
                <a16:creationId xmlns:a16="http://schemas.microsoft.com/office/drawing/2014/main" id="{1502E79F-F928-4FF1-826D-3040EE940C0F}"/>
              </a:ext>
            </a:extLst>
          </p:cNvPr>
          <p:cNvSpPr>
            <a:spLocks noGrp="1"/>
          </p:cNvSpPr>
          <p:nvPr>
            <p:ph type="ctrTitle" hasCustomPrompt="1"/>
          </p:nvPr>
        </p:nvSpPr>
        <p:spPr>
          <a:xfrm>
            <a:off x="1004755" y="3099816"/>
            <a:ext cx="10176561" cy="1883664"/>
          </a:xfrm>
        </p:spPr>
        <p:txBody>
          <a:bodyPr anchor="b"/>
          <a:lstStyle>
            <a:lvl1pPr algn="l">
              <a:lnSpc>
                <a:spcPct val="100000"/>
              </a:lnSpc>
              <a:defRPr sz="6000"/>
            </a:lvl1pPr>
          </a:lstStyle>
          <a:p>
            <a:r>
              <a:rPr lang="de-CH" noProof="0"/>
              <a:t>Titel über eine</a:t>
            </a:r>
            <a:br>
              <a:rPr lang="de-CH" noProof="0"/>
            </a:br>
            <a:r>
              <a:rPr lang="de-CH" noProof="0"/>
              <a:t>oder mehrere Zeilen</a:t>
            </a:r>
          </a:p>
        </p:txBody>
      </p:sp>
      <p:sp>
        <p:nvSpPr>
          <p:cNvPr id="14" name="Subtitle 2">
            <a:extLst>
              <a:ext uri="{FF2B5EF4-FFF2-40B4-BE49-F238E27FC236}">
                <a16:creationId xmlns:a16="http://schemas.microsoft.com/office/drawing/2014/main" id="{62366D33-6B6D-4D08-B2D6-4DB31ED8B4B7}"/>
              </a:ext>
            </a:extLst>
          </p:cNvPr>
          <p:cNvSpPr>
            <a:spLocks noGrp="1"/>
          </p:cNvSpPr>
          <p:nvPr>
            <p:ph type="subTitle" idx="1" hasCustomPrompt="1"/>
          </p:nvPr>
        </p:nvSpPr>
        <p:spPr>
          <a:xfrm>
            <a:off x="1003300" y="5952744"/>
            <a:ext cx="5120640" cy="1886614"/>
          </a:xfrm>
          <a:prstGeom prst="rect">
            <a:avLst/>
          </a:prstGeom>
        </p:spPr>
        <p:txBody>
          <a:bodyPr/>
          <a:lstStyle>
            <a:lvl1pPr marL="0" indent="0" algn="l">
              <a:spcBef>
                <a:spcPts val="0"/>
              </a:spcBef>
              <a:buNone/>
              <a:defRPr sz="30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de-CH" noProof="0"/>
              <a:t>Untertitel über eine oder mehrere Zeilen</a:t>
            </a:r>
          </a:p>
        </p:txBody>
      </p:sp>
      <p:pic>
        <p:nvPicPr>
          <p:cNvPr id="3" name="Grafik 2" descr="Ein Bild, das Person, drinnen, Personen, Fenster enthält.&#10;&#10;Automatisch generierte Beschreibung">
            <a:extLst>
              <a:ext uri="{FF2B5EF4-FFF2-40B4-BE49-F238E27FC236}">
                <a16:creationId xmlns:a16="http://schemas.microsoft.com/office/drawing/2014/main" id="{A8DD6327-CF27-4713-80F9-CC74E216491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196146" y="324"/>
            <a:ext cx="12192000" cy="12034058"/>
          </a:xfrm>
          <a:prstGeom prst="rect">
            <a:avLst/>
          </a:prstGeom>
        </p:spPr>
      </p:pic>
      <p:sp>
        <p:nvSpPr>
          <p:cNvPr id="17" name="DN|PlaceholderInline">
            <a:extLst>
              <a:ext uri="{FF2B5EF4-FFF2-40B4-BE49-F238E27FC236}">
                <a16:creationId xmlns:a16="http://schemas.microsoft.com/office/drawing/2014/main" id="{A38F6540-9BDF-4E92-8F7E-9B2E89A1102D}"/>
              </a:ext>
            </a:extLst>
          </p:cNvPr>
          <p:cNvSpPr>
            <a:spLocks noGrp="1"/>
          </p:cNvSpPr>
          <p:nvPr>
            <p:ph type="body" sz="quarter" idx="14" hasCustomPrompt="1"/>
          </p:nvPr>
        </p:nvSpPr>
        <p:spPr>
          <a:xfrm>
            <a:off x="1003301" y="10366913"/>
            <a:ext cx="10176561" cy="916130"/>
          </a:xfrm>
          <a:prstGeom prst="rect">
            <a:avLst/>
          </a:prstGeom>
        </p:spPr>
        <p:txBody>
          <a:bodyPr anchor="b"/>
          <a:lstStyle>
            <a:lvl1pPr>
              <a:spcBef>
                <a:spcPts val="0"/>
              </a:spcBef>
              <a:defRPr sz="2000" b="1"/>
            </a:lvl1pPr>
          </a:lstStyle>
          <a:p>
            <a:pPr lvl="0"/>
            <a:r>
              <a:rPr lang="de-CH" noProof="0"/>
              <a:t>Informatik</a:t>
            </a:r>
          </a:p>
        </p:txBody>
      </p:sp>
      <p:sp>
        <p:nvSpPr>
          <p:cNvPr id="13" name="Date Placeholder 3">
            <a:extLst>
              <a:ext uri="{FF2B5EF4-FFF2-40B4-BE49-F238E27FC236}">
                <a16:creationId xmlns:a16="http://schemas.microsoft.com/office/drawing/2014/main" id="{8ABDC0BF-520F-4DD7-8F76-843FD1F830A6}"/>
              </a:ext>
            </a:extLst>
          </p:cNvPr>
          <p:cNvSpPr txBox="1">
            <a:spLocks/>
          </p:cNvSpPr>
          <p:nvPr userDrawn="1"/>
        </p:nvSpPr>
        <p:spPr>
          <a:xfrm>
            <a:off x="1003300" y="11374943"/>
            <a:ext cx="3053396" cy="185482"/>
          </a:xfrm>
          <a:prstGeom prst="rect">
            <a:avLst/>
          </a:prstGeom>
        </p:spPr>
        <p:txBody>
          <a:bodyPr vert="horz" lIns="0" tIns="0" rIns="0" bIns="0" rtlCol="0" anchor="ctr">
            <a:noAutofit/>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5C3F4A-304C-41A2-9099-E95CFD4F49DD}" type="datetime4">
              <a:rPr lang="de-CH" sz="2000" smtClean="0">
                <a:latin typeface="+mn-lt"/>
              </a:rPr>
              <a:pPr/>
              <a:t>23. Februar 2023</a:t>
            </a:fld>
            <a:endParaRPr lang="en-US" sz="2000">
              <a:latin typeface="+mn-lt"/>
            </a:endParaRPr>
          </a:p>
        </p:txBody>
      </p:sp>
    </p:spTree>
    <p:extLst>
      <p:ext uri="{BB962C8B-B14F-4D97-AF65-F5344CB8AC3E}">
        <p14:creationId xmlns:p14="http://schemas.microsoft.com/office/powerpoint/2010/main" val="220509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3">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DA1384E-8BF3-4800-A29B-731CC7AD96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1945" y="866324"/>
            <a:ext cx="4024117" cy="620204"/>
          </a:xfrm>
          <a:prstGeom prst="rect">
            <a:avLst/>
          </a:prstGeom>
        </p:spPr>
      </p:pic>
      <p:sp>
        <p:nvSpPr>
          <p:cNvPr id="12" name="Date Placeholder 3">
            <a:extLst>
              <a:ext uri="{FF2B5EF4-FFF2-40B4-BE49-F238E27FC236}">
                <a16:creationId xmlns:a16="http://schemas.microsoft.com/office/drawing/2014/main" id="{6A649F68-C7BE-4259-BF2D-4A9F666E2612}"/>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noFill/>
              </a:defRPr>
            </a:lvl1pPr>
          </a:lstStyle>
          <a:p>
            <a:fld id="{FC9FBF27-057E-46CD-9490-4DA5B71A1ED9}" type="datetime4">
              <a:rPr lang="de-CH" smtClean="0"/>
              <a:t>23. Februar 2023</a:t>
            </a:fld>
            <a:endParaRPr lang="en-US"/>
          </a:p>
        </p:txBody>
      </p:sp>
      <p:sp>
        <p:nvSpPr>
          <p:cNvPr id="13" name="Footer Placeholder 4">
            <a:extLst>
              <a:ext uri="{FF2B5EF4-FFF2-40B4-BE49-F238E27FC236}">
                <a16:creationId xmlns:a16="http://schemas.microsoft.com/office/drawing/2014/main" id="{7E95AFAE-55E5-478D-A95E-879A15677AF7}"/>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noFill/>
              </a:defRPr>
            </a:lvl1pPr>
          </a:lstStyle>
          <a:p>
            <a:r>
              <a:rPr lang="en-US"/>
              <a:t>Seite ‹Nr.›</a:t>
            </a:r>
          </a:p>
        </p:txBody>
      </p:sp>
      <p:pic>
        <p:nvPicPr>
          <p:cNvPr id="16" name="Bild" descr="Bild">
            <a:extLst>
              <a:ext uri="{FF2B5EF4-FFF2-40B4-BE49-F238E27FC236}">
                <a16:creationId xmlns:a16="http://schemas.microsoft.com/office/drawing/2014/main" id="{51250317-DAE9-4E04-800E-141E77359EBC}"/>
              </a:ext>
            </a:extLst>
          </p:cNvPr>
          <p:cNvPicPr>
            <a:picLocks noChangeAspect="1"/>
          </p:cNvPicPr>
          <p:nvPr userDrawn="1"/>
        </p:nvPicPr>
        <p:blipFill>
          <a:blip r:embed="rId4"/>
          <a:stretch>
            <a:fillRect/>
          </a:stretch>
        </p:blipFill>
        <p:spPr>
          <a:xfrm>
            <a:off x="1003300" y="12687890"/>
            <a:ext cx="1838907" cy="170860"/>
          </a:xfrm>
          <a:prstGeom prst="rect">
            <a:avLst/>
          </a:prstGeom>
          <a:ln w="12700">
            <a:miter lim="400000"/>
          </a:ln>
        </p:spPr>
      </p:pic>
      <p:sp>
        <p:nvSpPr>
          <p:cNvPr id="11" name="Title 1">
            <a:extLst>
              <a:ext uri="{FF2B5EF4-FFF2-40B4-BE49-F238E27FC236}">
                <a16:creationId xmlns:a16="http://schemas.microsoft.com/office/drawing/2014/main" id="{A06C1D0D-F2DD-42E2-A95A-04D30C0423B0}"/>
              </a:ext>
            </a:extLst>
          </p:cNvPr>
          <p:cNvSpPr>
            <a:spLocks noGrp="1"/>
          </p:cNvSpPr>
          <p:nvPr>
            <p:ph type="ctrTitle" hasCustomPrompt="1"/>
          </p:nvPr>
        </p:nvSpPr>
        <p:spPr>
          <a:xfrm>
            <a:off x="1004755" y="3099816"/>
            <a:ext cx="8691695" cy="1883664"/>
          </a:xfrm>
        </p:spPr>
        <p:txBody>
          <a:bodyPr anchor="b"/>
          <a:lstStyle>
            <a:lvl1pPr algn="l">
              <a:lnSpc>
                <a:spcPct val="100000"/>
              </a:lnSpc>
              <a:defRPr sz="6000"/>
            </a:lvl1pPr>
          </a:lstStyle>
          <a:p>
            <a:r>
              <a:rPr lang="de-CH" noProof="0"/>
              <a:t>Titel über eine</a:t>
            </a:r>
            <a:br>
              <a:rPr lang="de-CH" noProof="0"/>
            </a:br>
            <a:r>
              <a:rPr lang="de-CH" noProof="0"/>
              <a:t>oder mehrere Zeilen</a:t>
            </a:r>
          </a:p>
        </p:txBody>
      </p:sp>
      <p:sp>
        <p:nvSpPr>
          <p:cNvPr id="14" name="Subtitle 2">
            <a:extLst>
              <a:ext uri="{FF2B5EF4-FFF2-40B4-BE49-F238E27FC236}">
                <a16:creationId xmlns:a16="http://schemas.microsoft.com/office/drawing/2014/main" id="{46E88974-0312-4EF7-957A-C28F7C1FFF00}"/>
              </a:ext>
            </a:extLst>
          </p:cNvPr>
          <p:cNvSpPr>
            <a:spLocks noGrp="1"/>
          </p:cNvSpPr>
          <p:nvPr>
            <p:ph type="subTitle" idx="1" hasCustomPrompt="1"/>
          </p:nvPr>
        </p:nvSpPr>
        <p:spPr>
          <a:xfrm>
            <a:off x="1003300" y="5952744"/>
            <a:ext cx="5120640" cy="1886614"/>
          </a:xfrm>
          <a:prstGeom prst="rect">
            <a:avLst/>
          </a:prstGeom>
        </p:spPr>
        <p:txBody>
          <a:bodyPr/>
          <a:lstStyle>
            <a:lvl1pPr marL="0" indent="0" algn="l">
              <a:spcBef>
                <a:spcPts val="0"/>
              </a:spcBef>
              <a:buNone/>
              <a:defRPr sz="30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de-CH" noProof="0"/>
              <a:t>Untertitel über eine oder mehrere Zeilen</a:t>
            </a:r>
          </a:p>
        </p:txBody>
      </p:sp>
      <p:pic>
        <p:nvPicPr>
          <p:cNvPr id="3" name="Grafik 2" descr="Ein Bild, das Person, Boden, Anzug, angezogen enthält.&#10;&#10;Automatisch generierte Beschreibung">
            <a:extLst>
              <a:ext uri="{FF2B5EF4-FFF2-40B4-BE49-F238E27FC236}">
                <a16:creationId xmlns:a16="http://schemas.microsoft.com/office/drawing/2014/main" id="{B92F74D8-57EF-4AA5-A030-8DF4ECC0862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117442" y="3412066"/>
            <a:ext cx="14231389" cy="10307782"/>
          </a:xfrm>
          <a:prstGeom prst="rect">
            <a:avLst/>
          </a:prstGeom>
        </p:spPr>
      </p:pic>
      <p:sp>
        <p:nvSpPr>
          <p:cNvPr id="17" name="DN|PlaceholderInline">
            <a:extLst>
              <a:ext uri="{FF2B5EF4-FFF2-40B4-BE49-F238E27FC236}">
                <a16:creationId xmlns:a16="http://schemas.microsoft.com/office/drawing/2014/main" id="{7873E0FA-F6D9-40EB-9F38-61E3ADBA896F}"/>
              </a:ext>
            </a:extLst>
          </p:cNvPr>
          <p:cNvSpPr>
            <a:spLocks noGrp="1"/>
          </p:cNvSpPr>
          <p:nvPr>
            <p:ph type="body" sz="quarter" idx="14" hasCustomPrompt="1"/>
          </p:nvPr>
        </p:nvSpPr>
        <p:spPr>
          <a:xfrm>
            <a:off x="1003301" y="10366913"/>
            <a:ext cx="8691695" cy="916130"/>
          </a:xfrm>
          <a:prstGeom prst="rect">
            <a:avLst/>
          </a:prstGeom>
        </p:spPr>
        <p:txBody>
          <a:bodyPr anchor="b"/>
          <a:lstStyle>
            <a:lvl1pPr>
              <a:spcBef>
                <a:spcPts val="0"/>
              </a:spcBef>
              <a:defRPr sz="2000" b="1"/>
            </a:lvl1pPr>
          </a:lstStyle>
          <a:p>
            <a:pPr lvl="0"/>
            <a:r>
              <a:rPr lang="de-CH" noProof="0"/>
              <a:t>Informatik</a:t>
            </a:r>
          </a:p>
        </p:txBody>
      </p:sp>
      <p:sp>
        <p:nvSpPr>
          <p:cNvPr id="15" name="Date Placeholder 3">
            <a:extLst>
              <a:ext uri="{FF2B5EF4-FFF2-40B4-BE49-F238E27FC236}">
                <a16:creationId xmlns:a16="http://schemas.microsoft.com/office/drawing/2014/main" id="{0E2BB3DD-8910-4A51-87C9-108B69E158FC}"/>
              </a:ext>
            </a:extLst>
          </p:cNvPr>
          <p:cNvSpPr txBox="1">
            <a:spLocks/>
          </p:cNvSpPr>
          <p:nvPr userDrawn="1"/>
        </p:nvSpPr>
        <p:spPr>
          <a:xfrm>
            <a:off x="1003300" y="11374943"/>
            <a:ext cx="3053396" cy="185482"/>
          </a:xfrm>
          <a:prstGeom prst="rect">
            <a:avLst/>
          </a:prstGeom>
        </p:spPr>
        <p:txBody>
          <a:bodyPr vert="horz" lIns="0" tIns="0" rIns="0" bIns="0" rtlCol="0" anchor="ctr">
            <a:noAutofit/>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5C3F4A-304C-41A2-9099-E95CFD4F49DD}" type="datetime4">
              <a:rPr lang="de-CH" sz="2000" smtClean="0">
                <a:latin typeface="+mn-lt"/>
              </a:rPr>
              <a:pPr/>
              <a:t>23. Februar 2023</a:t>
            </a:fld>
            <a:endParaRPr lang="en-US" sz="2000">
              <a:latin typeface="+mn-lt"/>
            </a:endParaRPr>
          </a:p>
        </p:txBody>
      </p:sp>
      <p:sp>
        <p:nvSpPr>
          <p:cNvPr id="2" name="TextBox 1">
            <a:extLst>
              <a:ext uri="{FF2B5EF4-FFF2-40B4-BE49-F238E27FC236}">
                <a16:creationId xmlns:a16="http://schemas.microsoft.com/office/drawing/2014/main" id="{D0B9C5B0-7F13-6AA2-253F-F8ECB0E90AF9}"/>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288447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ohne Grafik">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DA1384E-8BF3-4800-A29B-731CC7AD96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1945" y="866324"/>
            <a:ext cx="4024117" cy="620204"/>
          </a:xfrm>
          <a:prstGeom prst="rect">
            <a:avLst/>
          </a:prstGeom>
        </p:spPr>
      </p:pic>
      <p:sp>
        <p:nvSpPr>
          <p:cNvPr id="12" name="Date Placeholder 3">
            <a:extLst>
              <a:ext uri="{FF2B5EF4-FFF2-40B4-BE49-F238E27FC236}">
                <a16:creationId xmlns:a16="http://schemas.microsoft.com/office/drawing/2014/main" id="{6A649F68-C7BE-4259-BF2D-4A9F666E2612}"/>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noFill/>
              </a:defRPr>
            </a:lvl1pPr>
          </a:lstStyle>
          <a:p>
            <a:fld id="{E54CAAE1-BB04-46CE-B386-385CBDFC7345}" type="datetime4">
              <a:rPr lang="de-CH" smtClean="0"/>
              <a:t>23. Februar 2023</a:t>
            </a:fld>
            <a:endParaRPr lang="en-US"/>
          </a:p>
        </p:txBody>
      </p:sp>
      <p:pic>
        <p:nvPicPr>
          <p:cNvPr id="16" name="Bild" descr="Bild">
            <a:extLst>
              <a:ext uri="{FF2B5EF4-FFF2-40B4-BE49-F238E27FC236}">
                <a16:creationId xmlns:a16="http://schemas.microsoft.com/office/drawing/2014/main" id="{51250317-DAE9-4E04-800E-141E77359EBC}"/>
              </a:ext>
            </a:extLst>
          </p:cNvPr>
          <p:cNvPicPr>
            <a:picLocks noChangeAspect="1"/>
          </p:cNvPicPr>
          <p:nvPr userDrawn="1"/>
        </p:nvPicPr>
        <p:blipFill>
          <a:blip r:embed="rId4"/>
          <a:stretch>
            <a:fillRect/>
          </a:stretch>
        </p:blipFill>
        <p:spPr>
          <a:xfrm>
            <a:off x="1003300" y="12687890"/>
            <a:ext cx="1838907" cy="170860"/>
          </a:xfrm>
          <a:prstGeom prst="rect">
            <a:avLst/>
          </a:prstGeom>
          <a:ln w="12700">
            <a:miter lim="400000"/>
          </a:ln>
        </p:spPr>
      </p:pic>
      <p:sp>
        <p:nvSpPr>
          <p:cNvPr id="11" name="Title 1">
            <a:extLst>
              <a:ext uri="{FF2B5EF4-FFF2-40B4-BE49-F238E27FC236}">
                <a16:creationId xmlns:a16="http://schemas.microsoft.com/office/drawing/2014/main" id="{A06C1D0D-F2DD-42E2-A95A-04D30C0423B0}"/>
              </a:ext>
            </a:extLst>
          </p:cNvPr>
          <p:cNvSpPr>
            <a:spLocks noGrp="1"/>
          </p:cNvSpPr>
          <p:nvPr>
            <p:ph type="ctrTitle" hasCustomPrompt="1"/>
          </p:nvPr>
        </p:nvSpPr>
        <p:spPr>
          <a:xfrm>
            <a:off x="1004756" y="3099816"/>
            <a:ext cx="11186826" cy="1883664"/>
          </a:xfrm>
        </p:spPr>
        <p:txBody>
          <a:bodyPr anchor="b"/>
          <a:lstStyle>
            <a:lvl1pPr algn="l">
              <a:lnSpc>
                <a:spcPct val="100000"/>
              </a:lnSpc>
              <a:defRPr sz="6000"/>
            </a:lvl1pPr>
          </a:lstStyle>
          <a:p>
            <a:r>
              <a:rPr lang="de-CH" noProof="0"/>
              <a:t>Titel über eine</a:t>
            </a:r>
            <a:br>
              <a:rPr lang="de-CH" noProof="0"/>
            </a:br>
            <a:r>
              <a:rPr lang="de-CH" noProof="0"/>
              <a:t>oder mehrere Zeilen</a:t>
            </a:r>
          </a:p>
        </p:txBody>
      </p:sp>
      <p:sp>
        <p:nvSpPr>
          <p:cNvPr id="14" name="Subtitle 2">
            <a:extLst>
              <a:ext uri="{FF2B5EF4-FFF2-40B4-BE49-F238E27FC236}">
                <a16:creationId xmlns:a16="http://schemas.microsoft.com/office/drawing/2014/main" id="{46E88974-0312-4EF7-957A-C28F7C1FFF00}"/>
              </a:ext>
            </a:extLst>
          </p:cNvPr>
          <p:cNvSpPr>
            <a:spLocks noGrp="1"/>
          </p:cNvSpPr>
          <p:nvPr>
            <p:ph type="subTitle" idx="1" hasCustomPrompt="1"/>
          </p:nvPr>
        </p:nvSpPr>
        <p:spPr>
          <a:xfrm>
            <a:off x="1003300" y="5952744"/>
            <a:ext cx="11188700" cy="1886614"/>
          </a:xfrm>
          <a:prstGeom prst="rect">
            <a:avLst/>
          </a:prstGeom>
        </p:spPr>
        <p:txBody>
          <a:bodyPr/>
          <a:lstStyle>
            <a:lvl1pPr marL="0" indent="0" algn="l">
              <a:spcBef>
                <a:spcPts val="0"/>
              </a:spcBef>
              <a:buNone/>
              <a:defRPr sz="30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de-CH" noProof="0"/>
              <a:t>Untertitel über eine oder mehrere Zeilen</a:t>
            </a:r>
          </a:p>
        </p:txBody>
      </p:sp>
      <p:sp>
        <p:nvSpPr>
          <p:cNvPr id="17" name="DN|PlaceholderInline">
            <a:extLst>
              <a:ext uri="{FF2B5EF4-FFF2-40B4-BE49-F238E27FC236}">
                <a16:creationId xmlns:a16="http://schemas.microsoft.com/office/drawing/2014/main" id="{5039B751-2552-423C-BEA3-631B1B02EE2D}"/>
              </a:ext>
            </a:extLst>
          </p:cNvPr>
          <p:cNvSpPr>
            <a:spLocks noGrp="1"/>
          </p:cNvSpPr>
          <p:nvPr>
            <p:ph type="body" sz="quarter" idx="14" hasCustomPrompt="1"/>
          </p:nvPr>
        </p:nvSpPr>
        <p:spPr>
          <a:xfrm>
            <a:off x="1003301" y="10366913"/>
            <a:ext cx="10176561" cy="916130"/>
          </a:xfrm>
          <a:prstGeom prst="rect">
            <a:avLst/>
          </a:prstGeom>
        </p:spPr>
        <p:txBody>
          <a:bodyPr anchor="b"/>
          <a:lstStyle>
            <a:lvl1pPr>
              <a:spcBef>
                <a:spcPts val="0"/>
              </a:spcBef>
              <a:defRPr sz="2000" b="1"/>
            </a:lvl1pPr>
          </a:lstStyle>
          <a:p>
            <a:pPr lvl="0"/>
            <a:r>
              <a:rPr lang="de-CH" noProof="0"/>
              <a:t>Informatik</a:t>
            </a:r>
          </a:p>
        </p:txBody>
      </p:sp>
      <p:sp>
        <p:nvSpPr>
          <p:cNvPr id="9" name="Date Placeholder 3">
            <a:extLst>
              <a:ext uri="{FF2B5EF4-FFF2-40B4-BE49-F238E27FC236}">
                <a16:creationId xmlns:a16="http://schemas.microsoft.com/office/drawing/2014/main" id="{CC9CE327-976E-4E79-9EEE-BEF42B968FA0}"/>
              </a:ext>
            </a:extLst>
          </p:cNvPr>
          <p:cNvSpPr txBox="1">
            <a:spLocks/>
          </p:cNvSpPr>
          <p:nvPr userDrawn="1"/>
        </p:nvSpPr>
        <p:spPr>
          <a:xfrm>
            <a:off x="1003300" y="11374943"/>
            <a:ext cx="3053396" cy="185482"/>
          </a:xfrm>
          <a:prstGeom prst="rect">
            <a:avLst/>
          </a:prstGeom>
        </p:spPr>
        <p:txBody>
          <a:bodyPr vert="horz" lIns="0" tIns="0" rIns="0" bIns="0" rtlCol="0" anchor="ctr">
            <a:noAutofit/>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5C3F4A-304C-41A2-9099-E95CFD4F49DD}" type="datetime4">
              <a:rPr lang="de-CH" sz="2000" smtClean="0">
                <a:latin typeface="+mn-lt"/>
              </a:rPr>
              <a:pPr/>
              <a:t>23. Februar 2023</a:t>
            </a:fld>
            <a:endParaRPr lang="en-US" sz="2000">
              <a:latin typeface="+mn-lt"/>
            </a:endParaRPr>
          </a:p>
        </p:txBody>
      </p:sp>
      <p:sp>
        <p:nvSpPr>
          <p:cNvPr id="2" name="TextBox 1">
            <a:extLst>
              <a:ext uri="{FF2B5EF4-FFF2-40B4-BE49-F238E27FC236}">
                <a16:creationId xmlns:a16="http://schemas.microsoft.com/office/drawing/2014/main" id="{F254156B-DDAE-ED86-8819-557DFE5A3C7B}"/>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366991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Inhalt">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D6C10928-4E14-4EA1-A12C-5AD2CB6CCADE}"/>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solidFill>
                  <a:schemeClr val="tx1"/>
                </a:solidFill>
              </a:defRPr>
            </a:lvl1pPr>
          </a:lstStyle>
          <a:p>
            <a:fld id="{16F46C0B-9082-47E7-B039-6B1FD83BE381}" type="datetime4">
              <a:rPr lang="de-CH" smtClean="0"/>
              <a:t>23. Februar 2023</a:t>
            </a:fld>
            <a:endParaRPr lang="en-US"/>
          </a:p>
        </p:txBody>
      </p:sp>
      <p:sp>
        <p:nvSpPr>
          <p:cNvPr id="11" name="Content Placeholder 4">
            <a:extLst>
              <a:ext uri="{FF2B5EF4-FFF2-40B4-BE49-F238E27FC236}">
                <a16:creationId xmlns:a16="http://schemas.microsoft.com/office/drawing/2014/main" id="{9E2C1980-F360-409F-8C22-405AEED4399F}"/>
              </a:ext>
            </a:extLst>
          </p:cNvPr>
          <p:cNvSpPr>
            <a:spLocks noGrp="1"/>
          </p:cNvSpPr>
          <p:nvPr>
            <p:ph sz="quarter" idx="11"/>
          </p:nvPr>
        </p:nvSpPr>
        <p:spPr>
          <a:xfrm>
            <a:off x="1003300" y="3651250"/>
            <a:ext cx="10195560" cy="8702675"/>
          </a:xfrm>
        </p:spPr>
        <p:txBody>
          <a:bodyPr/>
          <a:lstStyle>
            <a:lvl1pPr>
              <a:defRPr/>
            </a:lvl1pPr>
            <a:lvl2pPr>
              <a:defRPr/>
            </a:lvl2pPr>
            <a:lvl3pPr>
              <a:defRPr/>
            </a:lvl3pPr>
            <a:lvl4pPr>
              <a:defRPr/>
            </a:lvl4pPr>
            <a:lvl5pPr>
              <a:defRPr/>
            </a:lvl5pPr>
          </a:lstStyle>
          <a:p>
            <a:pPr lvl="0"/>
            <a:r>
              <a:rPr lang="de-DE"/>
              <a:t>Mastertextformat bearbeiten</a:t>
            </a:r>
          </a:p>
        </p:txBody>
      </p:sp>
      <p:sp>
        <p:nvSpPr>
          <p:cNvPr id="12" name="Content Placeholder 4">
            <a:extLst>
              <a:ext uri="{FF2B5EF4-FFF2-40B4-BE49-F238E27FC236}">
                <a16:creationId xmlns:a16="http://schemas.microsoft.com/office/drawing/2014/main" id="{6776978B-3B7A-48A0-9AB8-F10BB7D8409D}"/>
              </a:ext>
            </a:extLst>
          </p:cNvPr>
          <p:cNvSpPr>
            <a:spLocks noGrp="1"/>
          </p:cNvSpPr>
          <p:nvPr>
            <p:ph sz="quarter" idx="12"/>
          </p:nvPr>
        </p:nvSpPr>
        <p:spPr>
          <a:xfrm>
            <a:off x="13188655" y="3651251"/>
            <a:ext cx="10195560" cy="8702675"/>
          </a:xfrm>
        </p:spPr>
        <p:txBody>
          <a:bodyPr/>
          <a:lstStyle>
            <a:lvl1pPr>
              <a:defRPr/>
            </a:lvl1pPr>
            <a:lvl2pPr>
              <a:defRPr/>
            </a:lvl2pPr>
            <a:lvl3pPr>
              <a:defRPr/>
            </a:lvl3pPr>
            <a:lvl4pPr>
              <a:defRPr/>
            </a:lvl4pPr>
            <a:lvl5pPr>
              <a:defRPr/>
            </a:lvl5pPr>
          </a:lstStyle>
          <a:p>
            <a:pPr lvl="0"/>
            <a:r>
              <a:rPr lang="de-DE"/>
              <a:t>Mastertextformat bearbeiten</a:t>
            </a:r>
          </a:p>
        </p:txBody>
      </p:sp>
      <p:sp>
        <p:nvSpPr>
          <p:cNvPr id="10" name="Title 1">
            <a:extLst>
              <a:ext uri="{FF2B5EF4-FFF2-40B4-BE49-F238E27FC236}">
                <a16:creationId xmlns:a16="http://schemas.microsoft.com/office/drawing/2014/main" id="{C54651F6-9DB8-4F1A-AD6F-6223CE48DDB1}"/>
              </a:ext>
            </a:extLst>
          </p:cNvPr>
          <p:cNvSpPr>
            <a:spLocks noGrp="1"/>
          </p:cNvSpPr>
          <p:nvPr>
            <p:ph type="title" hasCustomPrompt="1"/>
          </p:nvPr>
        </p:nvSpPr>
        <p:spPr>
          <a:xfrm>
            <a:off x="1003300" y="1361139"/>
            <a:ext cx="22380916" cy="593101"/>
          </a:xfrm>
        </p:spPr>
        <p:txBody>
          <a:bodyPr anchor="b"/>
          <a:lstStyle>
            <a:lvl1pPr>
              <a:defRPr/>
            </a:lvl1pPr>
          </a:lstStyle>
          <a:p>
            <a:r>
              <a:rPr lang="de-CH" noProof="0"/>
              <a:t>Titel einfügen</a:t>
            </a:r>
          </a:p>
        </p:txBody>
      </p:sp>
      <p:sp>
        <p:nvSpPr>
          <p:cNvPr id="13" name="Footer Placeholder 4">
            <a:extLst>
              <a:ext uri="{FF2B5EF4-FFF2-40B4-BE49-F238E27FC236}">
                <a16:creationId xmlns:a16="http://schemas.microsoft.com/office/drawing/2014/main" id="{67378758-9D6B-4B22-BFC6-64E31A40F6A2}"/>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solidFill>
                  <a:schemeClr val="tx1"/>
                </a:solidFill>
              </a:defRPr>
            </a:lvl1pPr>
          </a:lstStyle>
          <a:p>
            <a:r>
              <a:rPr lang="de-CH"/>
              <a:t>Seite </a:t>
            </a:r>
            <a:fld id="{86B585F8-2033-43C0-8CDE-307184B088E2}" type="slidenum">
              <a:rPr lang="de-CH" smtClean="0"/>
              <a:pPr/>
              <a:t>‹#›</a:t>
            </a:fld>
            <a:endParaRPr lang="de-CH"/>
          </a:p>
        </p:txBody>
      </p:sp>
      <p:sp>
        <p:nvSpPr>
          <p:cNvPr id="2" name="TextBox 1">
            <a:extLst>
              <a:ext uri="{FF2B5EF4-FFF2-40B4-BE49-F238E27FC236}">
                <a16:creationId xmlns:a16="http://schemas.microsoft.com/office/drawing/2014/main" id="{857F82AB-3FF0-9EBF-3EC3-FB84DA47DA90}"/>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4269809225"/>
      </p:ext>
    </p:extLst>
  </p:cSld>
  <p:clrMapOvr>
    <a:masterClrMapping/>
  </p:clrMapOvr>
  <p:extLst>
    <p:ext uri="{DCECCB84-F9BA-43D5-87BE-67443E8EF086}">
      <p15:sldGuideLst xmlns:p15="http://schemas.microsoft.com/office/powerpoint/2012/main">
        <p15:guide id="1" pos="7055" userDrawn="1">
          <p15:clr>
            <a:srgbClr val="FBAE40"/>
          </p15:clr>
        </p15:guide>
        <p15:guide id="2" pos="8310" userDrawn="1">
          <p15:clr>
            <a:srgbClr val="FBAE40"/>
          </p15:clr>
        </p15:guide>
        <p15:guide id="3" pos="7680" userDrawn="1">
          <p15:clr>
            <a:srgbClr val="FBAE40"/>
          </p15:clr>
        </p15:guide>
        <p15:guide id="4" orient="horz" pos="2300"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 Inhalt">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D6C10928-4E14-4EA1-A12C-5AD2CB6CCADE}"/>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solidFill>
                  <a:schemeClr val="tx1"/>
                </a:solidFill>
              </a:defRPr>
            </a:lvl1pPr>
          </a:lstStyle>
          <a:p>
            <a:fld id="{DA5EDD94-5277-43E2-BF86-94FCF16BAEBC}" type="datetime4">
              <a:rPr lang="de-CH" smtClean="0"/>
              <a:t>23. Februar 2023</a:t>
            </a:fld>
            <a:endParaRPr lang="en-US"/>
          </a:p>
        </p:txBody>
      </p:sp>
      <p:sp>
        <p:nvSpPr>
          <p:cNvPr id="12" name="Content Placeholder 4">
            <a:extLst>
              <a:ext uri="{FF2B5EF4-FFF2-40B4-BE49-F238E27FC236}">
                <a16:creationId xmlns:a16="http://schemas.microsoft.com/office/drawing/2014/main" id="{6AD564C4-4AE4-4C4E-9FFD-8E6788ED9DC5}"/>
              </a:ext>
            </a:extLst>
          </p:cNvPr>
          <p:cNvSpPr>
            <a:spLocks noGrp="1"/>
          </p:cNvSpPr>
          <p:nvPr>
            <p:ph sz="quarter" idx="12"/>
          </p:nvPr>
        </p:nvSpPr>
        <p:spPr>
          <a:xfrm>
            <a:off x="1003300" y="3651250"/>
            <a:ext cx="6470945" cy="8702675"/>
          </a:xfrm>
        </p:spPr>
        <p:txBody>
          <a:bodyPr/>
          <a:lstStyle>
            <a:lvl1pPr>
              <a:defRPr/>
            </a:lvl1pPr>
            <a:lvl2pPr>
              <a:defRPr/>
            </a:lvl2pPr>
            <a:lvl3pPr>
              <a:defRPr/>
            </a:lvl3pPr>
            <a:lvl4pPr>
              <a:defRPr/>
            </a:lvl4pPr>
            <a:lvl5pPr>
              <a:defRPr/>
            </a:lvl5pPr>
          </a:lstStyle>
          <a:p>
            <a:pPr lvl="0"/>
            <a:r>
              <a:rPr lang="de-DE"/>
              <a:t>Mastertextformat bearbeiten</a:t>
            </a:r>
          </a:p>
        </p:txBody>
      </p:sp>
      <p:sp>
        <p:nvSpPr>
          <p:cNvPr id="13" name="Content Placeholder 4">
            <a:extLst>
              <a:ext uri="{FF2B5EF4-FFF2-40B4-BE49-F238E27FC236}">
                <a16:creationId xmlns:a16="http://schemas.microsoft.com/office/drawing/2014/main" id="{ECAC9591-E090-4D3D-A518-298893044C73}"/>
              </a:ext>
            </a:extLst>
          </p:cNvPr>
          <p:cNvSpPr>
            <a:spLocks noGrp="1"/>
          </p:cNvSpPr>
          <p:nvPr>
            <p:ph sz="quarter" idx="13"/>
          </p:nvPr>
        </p:nvSpPr>
        <p:spPr>
          <a:xfrm>
            <a:off x="8958286" y="3651251"/>
            <a:ext cx="6470945" cy="8702675"/>
          </a:xfrm>
        </p:spPr>
        <p:txBody>
          <a:bodyPr/>
          <a:lstStyle>
            <a:lvl1pPr>
              <a:defRPr/>
            </a:lvl1pPr>
            <a:lvl2pPr>
              <a:defRPr/>
            </a:lvl2pPr>
            <a:lvl3pPr>
              <a:defRPr/>
            </a:lvl3pPr>
            <a:lvl4pPr>
              <a:defRPr/>
            </a:lvl4pPr>
            <a:lvl5pPr>
              <a:defRPr/>
            </a:lvl5pPr>
          </a:lstStyle>
          <a:p>
            <a:pPr lvl="0"/>
            <a:r>
              <a:rPr lang="de-DE"/>
              <a:t>Mastertextformat bearbeiten</a:t>
            </a:r>
          </a:p>
        </p:txBody>
      </p:sp>
      <p:sp>
        <p:nvSpPr>
          <p:cNvPr id="14" name="Content Placeholder 4">
            <a:extLst>
              <a:ext uri="{FF2B5EF4-FFF2-40B4-BE49-F238E27FC236}">
                <a16:creationId xmlns:a16="http://schemas.microsoft.com/office/drawing/2014/main" id="{03AB3AD1-1D39-497C-8737-201C5D6E7360}"/>
              </a:ext>
            </a:extLst>
          </p:cNvPr>
          <p:cNvSpPr>
            <a:spLocks noGrp="1"/>
          </p:cNvSpPr>
          <p:nvPr>
            <p:ph sz="quarter" idx="14"/>
          </p:nvPr>
        </p:nvSpPr>
        <p:spPr>
          <a:xfrm>
            <a:off x="16913270" y="3651251"/>
            <a:ext cx="6470945" cy="8702675"/>
          </a:xfrm>
        </p:spPr>
        <p:txBody>
          <a:bodyPr/>
          <a:lstStyle>
            <a:lvl1pPr>
              <a:defRPr/>
            </a:lvl1pPr>
            <a:lvl2pPr>
              <a:defRPr/>
            </a:lvl2pPr>
            <a:lvl3pPr>
              <a:defRPr/>
            </a:lvl3pPr>
            <a:lvl4pPr>
              <a:defRPr/>
            </a:lvl4pPr>
            <a:lvl5pPr>
              <a:defRPr/>
            </a:lvl5pPr>
          </a:lstStyle>
          <a:p>
            <a:pPr lvl="0"/>
            <a:r>
              <a:rPr lang="de-DE"/>
              <a:t>Mastertextformat bearbeiten</a:t>
            </a:r>
          </a:p>
        </p:txBody>
      </p:sp>
      <p:sp>
        <p:nvSpPr>
          <p:cNvPr id="10" name="Title 1">
            <a:extLst>
              <a:ext uri="{FF2B5EF4-FFF2-40B4-BE49-F238E27FC236}">
                <a16:creationId xmlns:a16="http://schemas.microsoft.com/office/drawing/2014/main" id="{EC0F69A7-5541-4988-8AA8-4CA7046BFD4B}"/>
              </a:ext>
            </a:extLst>
          </p:cNvPr>
          <p:cNvSpPr>
            <a:spLocks noGrp="1"/>
          </p:cNvSpPr>
          <p:nvPr>
            <p:ph type="title" hasCustomPrompt="1"/>
          </p:nvPr>
        </p:nvSpPr>
        <p:spPr>
          <a:xfrm>
            <a:off x="1003300" y="1361139"/>
            <a:ext cx="22380916" cy="593101"/>
          </a:xfrm>
        </p:spPr>
        <p:txBody>
          <a:bodyPr anchor="b"/>
          <a:lstStyle>
            <a:lvl1pPr>
              <a:defRPr/>
            </a:lvl1pPr>
          </a:lstStyle>
          <a:p>
            <a:r>
              <a:rPr lang="de-CH" noProof="0"/>
              <a:t>Titel einfügen</a:t>
            </a:r>
          </a:p>
        </p:txBody>
      </p:sp>
      <p:sp>
        <p:nvSpPr>
          <p:cNvPr id="11" name="Footer Placeholder 4">
            <a:extLst>
              <a:ext uri="{FF2B5EF4-FFF2-40B4-BE49-F238E27FC236}">
                <a16:creationId xmlns:a16="http://schemas.microsoft.com/office/drawing/2014/main" id="{D2C5A187-DF1A-4D8C-9253-0D1226687844}"/>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solidFill>
                  <a:schemeClr val="tx1"/>
                </a:solidFill>
              </a:defRPr>
            </a:lvl1pPr>
          </a:lstStyle>
          <a:p>
            <a:r>
              <a:rPr lang="de-CH"/>
              <a:t>Seite </a:t>
            </a:r>
            <a:fld id="{86B585F8-2033-43C0-8CDE-307184B088E2}" type="slidenum">
              <a:rPr lang="de-CH" smtClean="0"/>
              <a:pPr/>
              <a:t>‹#›</a:t>
            </a:fld>
            <a:endParaRPr lang="de-CH"/>
          </a:p>
        </p:txBody>
      </p:sp>
      <p:sp>
        <p:nvSpPr>
          <p:cNvPr id="2" name="TextBox 1">
            <a:extLst>
              <a:ext uri="{FF2B5EF4-FFF2-40B4-BE49-F238E27FC236}">
                <a16:creationId xmlns:a16="http://schemas.microsoft.com/office/drawing/2014/main" id="{1C8ECA29-87D3-F0E0-6199-C88D25919722}"/>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1753646574"/>
      </p:ext>
    </p:extLst>
  </p:cSld>
  <p:clrMapOvr>
    <a:masterClrMapping/>
  </p:clrMapOvr>
  <p:extLst>
    <p:ext uri="{DCECCB84-F9BA-43D5-87BE-67443E8EF086}">
      <p15:sldGuideLst xmlns:p15="http://schemas.microsoft.com/office/powerpoint/2012/main">
        <p15:guide id="1" pos="4709" userDrawn="1">
          <p15:clr>
            <a:srgbClr val="FBAE40"/>
          </p15:clr>
        </p15:guide>
        <p15:guide id="2" pos="5643" userDrawn="1">
          <p15:clr>
            <a:srgbClr val="FBAE40"/>
          </p15:clr>
        </p15:guide>
        <p15:guide id="3" pos="9720" userDrawn="1">
          <p15:clr>
            <a:srgbClr val="FBAE40"/>
          </p15:clr>
        </p15:guide>
        <p15:guide id="4" pos="10653" userDrawn="1">
          <p15:clr>
            <a:srgbClr val="FBAE40"/>
          </p15:clr>
        </p15:guide>
        <p15:guide id="5" orient="horz" pos="2300"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de-CH" noProof="0"/>
              <a:t>Titel einfügen</a:t>
            </a:r>
          </a:p>
        </p:txBody>
      </p:sp>
      <p:sp>
        <p:nvSpPr>
          <p:cNvPr id="11" name="Date Placeholder 3">
            <a:extLst>
              <a:ext uri="{FF2B5EF4-FFF2-40B4-BE49-F238E27FC236}">
                <a16:creationId xmlns:a16="http://schemas.microsoft.com/office/drawing/2014/main" id="{DB8567AC-D06C-4A8E-AEAB-5FC4F75261B4}"/>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solidFill>
                  <a:schemeClr val="tx1"/>
                </a:solidFill>
              </a:defRPr>
            </a:lvl1pPr>
          </a:lstStyle>
          <a:p>
            <a:fld id="{56665885-AEBB-488A-9477-9B36DE8C8005}" type="datetime4">
              <a:rPr lang="de-CH" smtClean="0"/>
              <a:t>23. Februar 2023</a:t>
            </a:fld>
            <a:endParaRPr lang="en-US"/>
          </a:p>
        </p:txBody>
      </p:sp>
      <p:sp>
        <p:nvSpPr>
          <p:cNvPr id="6" name="Footer Placeholder 4">
            <a:extLst>
              <a:ext uri="{FF2B5EF4-FFF2-40B4-BE49-F238E27FC236}">
                <a16:creationId xmlns:a16="http://schemas.microsoft.com/office/drawing/2014/main" id="{00C56C33-4B2C-40F8-9077-C3EC4BB764A4}"/>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solidFill>
                  <a:schemeClr val="tx1"/>
                </a:solidFill>
              </a:defRPr>
            </a:lvl1pPr>
          </a:lstStyle>
          <a:p>
            <a:r>
              <a:rPr lang="de-CH"/>
              <a:t>Seite </a:t>
            </a:r>
            <a:fld id="{86B585F8-2033-43C0-8CDE-307184B088E2}" type="slidenum">
              <a:rPr lang="de-CH" smtClean="0"/>
              <a:pPr/>
              <a:t>‹#›</a:t>
            </a:fld>
            <a:endParaRPr lang="de-CH"/>
          </a:p>
        </p:txBody>
      </p:sp>
      <p:sp>
        <p:nvSpPr>
          <p:cNvPr id="3" name="TextBox 2">
            <a:extLst>
              <a:ext uri="{FF2B5EF4-FFF2-40B4-BE49-F238E27FC236}">
                <a16:creationId xmlns:a16="http://schemas.microsoft.com/office/drawing/2014/main" id="{E3E5B910-8BF6-682D-32B0-14FE32BAE506}"/>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3064732985"/>
      </p:ext>
    </p:extLst>
  </p:cSld>
  <p:clrMapOvr>
    <a:masterClrMapping/>
  </p:clrMapOvr>
  <p:extLst>
    <p:ext uri="{DCECCB84-F9BA-43D5-87BE-67443E8EF086}">
      <p15:sldGuideLst xmlns:p15="http://schemas.microsoft.com/office/powerpoint/2012/main">
        <p15:guide id="1" orient="horz" pos="2300"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mit Bild (1)">
    <p:spTree>
      <p:nvGrpSpPr>
        <p:cNvPr id="1" name=""/>
        <p:cNvGrpSpPr/>
        <p:nvPr/>
      </p:nvGrpSpPr>
      <p:grpSpPr>
        <a:xfrm>
          <a:off x="0" y="0"/>
          <a:ext cx="0" cy="0"/>
          <a:chOff x="0" y="0"/>
          <a:chExt cx="0" cy="0"/>
        </a:xfrm>
      </p:grpSpPr>
      <p:sp>
        <p:nvSpPr>
          <p:cNvPr id="9" name="Picture Placeholder 16">
            <a:extLst>
              <a:ext uri="{FF2B5EF4-FFF2-40B4-BE49-F238E27FC236}">
                <a16:creationId xmlns:a16="http://schemas.microsoft.com/office/drawing/2014/main" id="{9B9F577F-F0A9-4853-B77C-37B3AAE0FDCA}"/>
              </a:ext>
            </a:extLst>
          </p:cNvPr>
          <p:cNvSpPr>
            <a:spLocks noGrp="1"/>
          </p:cNvSpPr>
          <p:nvPr>
            <p:ph type="pic" sz="quarter" idx="14"/>
          </p:nvPr>
        </p:nvSpPr>
        <p:spPr>
          <a:xfrm>
            <a:off x="12143850" y="0"/>
            <a:ext cx="12240150" cy="12034382"/>
          </a:xfrm>
          <a:prstGeom prst="rect">
            <a:avLst/>
          </a:prstGeom>
          <a:solidFill>
            <a:schemeClr val="bg1">
              <a:lumMod val="95000"/>
            </a:schemeClr>
          </a:solidFill>
        </p:spPr>
        <p:txBody>
          <a:bodyPr anchor="ctr"/>
          <a:lstStyle>
            <a:lvl1pPr algn="ctr">
              <a:defRPr/>
            </a:lvl1pPr>
          </a:lstStyle>
          <a:p>
            <a:r>
              <a:rPr lang="de-DE" noProof="0"/>
              <a:t>Bild durch Klicken auf Symbol hinzufügen</a:t>
            </a:r>
            <a:endParaRPr lang="de-CH" noProof="0"/>
          </a:p>
        </p:txBody>
      </p:sp>
      <p:sp>
        <p:nvSpPr>
          <p:cNvPr id="3" name="Date Placeholder 2">
            <a:extLst>
              <a:ext uri="{FF2B5EF4-FFF2-40B4-BE49-F238E27FC236}">
                <a16:creationId xmlns:a16="http://schemas.microsoft.com/office/drawing/2014/main" id="{7C3DD274-0081-4267-A5E5-76A5876FE7B9}"/>
              </a:ext>
            </a:extLst>
          </p:cNvPr>
          <p:cNvSpPr>
            <a:spLocks noGrp="1"/>
          </p:cNvSpPr>
          <p:nvPr>
            <p:ph type="dt" sz="half" idx="10"/>
          </p:nvPr>
        </p:nvSpPr>
        <p:spPr/>
        <p:txBody>
          <a:bodyPr/>
          <a:lstStyle/>
          <a:p>
            <a:fld id="{BF62242C-68A4-4C12-BAA6-D3AA7375B026}" type="datetime4">
              <a:rPr lang="de-CH" smtClean="0"/>
              <a:t>23. Februar 2023</a:t>
            </a:fld>
            <a:endParaRPr lang="en-US"/>
          </a:p>
        </p:txBody>
      </p:sp>
      <p:sp>
        <p:nvSpPr>
          <p:cNvPr id="8" name="Text Placeholder 7">
            <a:extLst>
              <a:ext uri="{FF2B5EF4-FFF2-40B4-BE49-F238E27FC236}">
                <a16:creationId xmlns:a16="http://schemas.microsoft.com/office/drawing/2014/main" id="{A1C8127D-E9F8-4681-B43F-B6F3E3216973}"/>
              </a:ext>
            </a:extLst>
          </p:cNvPr>
          <p:cNvSpPr>
            <a:spLocks noGrp="1"/>
          </p:cNvSpPr>
          <p:nvPr>
            <p:ph type="body" sz="quarter" idx="15" hasCustomPrompt="1"/>
          </p:nvPr>
        </p:nvSpPr>
        <p:spPr>
          <a:xfrm>
            <a:off x="1003301" y="3651250"/>
            <a:ext cx="10168128" cy="8702677"/>
          </a:xfrm>
        </p:spPr>
        <p:txBody>
          <a:bodyPr/>
          <a:lstStyle>
            <a:lvl1pPr>
              <a:defRPr/>
            </a:lvl1pPr>
            <a:lvl2pPr>
              <a:defRPr/>
            </a:lvl2pPr>
            <a:lvl3pPr>
              <a:defRPr/>
            </a:lvl3pPr>
            <a:lvl4pPr>
              <a:defRPr/>
            </a:lvl4pPr>
            <a:lvl5pPr>
              <a:defRPr/>
            </a:lvl5pPr>
          </a:lstStyle>
          <a:p>
            <a:r>
              <a:rPr lang="de-CH" err="1"/>
              <a:t>Lorem</a:t>
            </a:r>
            <a:r>
              <a:rPr lang="de-CH"/>
              <a:t> </a:t>
            </a:r>
            <a:r>
              <a:rPr lang="de-CH" err="1"/>
              <a:t>ipsum</a:t>
            </a:r>
            <a:r>
              <a:rPr lang="de-CH"/>
              <a:t> </a:t>
            </a:r>
            <a:r>
              <a:rPr lang="de-CH" err="1"/>
              <a:t>dolor</a:t>
            </a:r>
            <a:r>
              <a:rPr lang="de-CH"/>
              <a:t> </a:t>
            </a:r>
            <a:r>
              <a:rPr lang="de-CH" err="1"/>
              <a:t>sit</a:t>
            </a:r>
            <a:r>
              <a:rPr lang="de-CH"/>
              <a:t> </a:t>
            </a:r>
            <a:r>
              <a:rPr lang="de-CH" err="1"/>
              <a:t>amet</a:t>
            </a:r>
            <a:r>
              <a:rPr lang="de-CH"/>
              <a:t>, </a:t>
            </a:r>
            <a:r>
              <a:rPr lang="de-CH" err="1"/>
              <a:t>consetetur</a:t>
            </a:r>
            <a:r>
              <a:rPr lang="de-CH"/>
              <a:t> </a:t>
            </a:r>
            <a:r>
              <a:rPr lang="de-CH" err="1"/>
              <a:t>sadipscing</a:t>
            </a:r>
            <a:r>
              <a:rPr lang="de-CH"/>
              <a:t> </a:t>
            </a:r>
            <a:r>
              <a:rPr lang="de-CH" err="1"/>
              <a:t>elitr</a:t>
            </a:r>
            <a:r>
              <a:rPr lang="de-CH"/>
              <a:t>, sed </a:t>
            </a:r>
            <a:r>
              <a:rPr lang="de-CH" err="1"/>
              <a:t>diam</a:t>
            </a:r>
            <a:r>
              <a:rPr lang="de-CH"/>
              <a:t> </a:t>
            </a:r>
            <a:r>
              <a:rPr lang="de-CH" err="1"/>
              <a:t>nonumy</a:t>
            </a:r>
            <a:r>
              <a:rPr lang="de-CH"/>
              <a:t> </a:t>
            </a:r>
            <a:r>
              <a:rPr lang="de-CH" err="1"/>
              <a:t>eirmod</a:t>
            </a:r>
            <a:r>
              <a:rPr lang="de-CH"/>
              <a:t> </a:t>
            </a:r>
            <a:r>
              <a:rPr lang="de-CH" err="1"/>
              <a:t>tempor</a:t>
            </a:r>
            <a:r>
              <a:rPr lang="de-CH"/>
              <a:t> </a:t>
            </a:r>
            <a:r>
              <a:rPr lang="de-CH" err="1"/>
              <a:t>invidunt</a:t>
            </a:r>
            <a:r>
              <a:rPr lang="de-CH"/>
              <a:t> </a:t>
            </a:r>
            <a:r>
              <a:rPr lang="de-CH" err="1"/>
              <a:t>ut</a:t>
            </a:r>
            <a:r>
              <a:rPr lang="de-CH"/>
              <a:t> </a:t>
            </a:r>
            <a:r>
              <a:rPr lang="de-CH" err="1"/>
              <a:t>labore</a:t>
            </a:r>
            <a:r>
              <a:rPr lang="de-CH"/>
              <a:t> et </a:t>
            </a:r>
            <a:r>
              <a:rPr lang="de-CH" err="1"/>
              <a:t>dolore</a:t>
            </a:r>
            <a:r>
              <a:rPr lang="de-CH"/>
              <a:t> magna </a:t>
            </a:r>
            <a:r>
              <a:rPr lang="de-CH" err="1"/>
              <a:t>aliquyam</a:t>
            </a:r>
            <a:r>
              <a:rPr lang="de-CH"/>
              <a:t> erat, sed </a:t>
            </a:r>
            <a:r>
              <a:rPr lang="de-CH" err="1"/>
              <a:t>diam</a:t>
            </a:r>
            <a:r>
              <a:rPr lang="de-CH"/>
              <a:t> </a:t>
            </a:r>
            <a:r>
              <a:rPr lang="de-CH" err="1"/>
              <a:t>voluptua</a:t>
            </a:r>
            <a:r>
              <a:rPr lang="de-CH"/>
              <a:t>. At </a:t>
            </a:r>
            <a:r>
              <a:rPr lang="de-CH" err="1"/>
              <a:t>vero</a:t>
            </a:r>
            <a:r>
              <a:rPr lang="de-CH"/>
              <a:t> </a:t>
            </a:r>
            <a:r>
              <a:rPr lang="de-CH" err="1"/>
              <a:t>eos</a:t>
            </a:r>
            <a:r>
              <a:rPr lang="de-CH"/>
              <a:t> et </a:t>
            </a:r>
            <a:r>
              <a:rPr lang="de-CH" err="1"/>
              <a:t>accusam</a:t>
            </a:r>
            <a:r>
              <a:rPr lang="de-CH"/>
              <a:t> et </a:t>
            </a:r>
            <a:r>
              <a:rPr lang="de-CH" err="1"/>
              <a:t>justo</a:t>
            </a:r>
            <a:r>
              <a:rPr lang="de-CH"/>
              <a:t> </a:t>
            </a:r>
            <a:r>
              <a:rPr lang="de-CH" err="1"/>
              <a:t>duo</a:t>
            </a:r>
            <a:r>
              <a:rPr lang="de-CH"/>
              <a:t> </a:t>
            </a:r>
            <a:r>
              <a:rPr lang="de-CH" err="1"/>
              <a:t>dolores</a:t>
            </a:r>
            <a:r>
              <a:rPr lang="de-CH"/>
              <a:t> et </a:t>
            </a:r>
            <a:r>
              <a:rPr lang="de-CH" err="1"/>
              <a:t>ea</a:t>
            </a:r>
            <a:r>
              <a:rPr lang="de-CH"/>
              <a:t> </a:t>
            </a:r>
            <a:r>
              <a:rPr lang="de-CH" err="1"/>
              <a:t>rebum</a:t>
            </a:r>
            <a:r>
              <a:rPr lang="de-CH"/>
              <a:t>.</a:t>
            </a:r>
          </a:p>
          <a:p>
            <a:endParaRPr lang="de-CH"/>
          </a:p>
          <a:p>
            <a:pPr lvl="1"/>
            <a:r>
              <a:rPr lang="de-CH" err="1"/>
              <a:t>Bulletpoint</a:t>
            </a:r>
            <a:r>
              <a:rPr lang="de-CH"/>
              <a:t> 1: </a:t>
            </a:r>
            <a:r>
              <a:rPr lang="de-CH" err="1"/>
              <a:t>Lorem</a:t>
            </a:r>
            <a:r>
              <a:rPr lang="de-CH"/>
              <a:t> </a:t>
            </a:r>
            <a:r>
              <a:rPr lang="de-CH" err="1"/>
              <a:t>ipsum</a:t>
            </a:r>
            <a:r>
              <a:rPr lang="de-CH"/>
              <a:t> </a:t>
            </a:r>
            <a:r>
              <a:rPr lang="de-CH" err="1"/>
              <a:t>dolor</a:t>
            </a:r>
            <a:r>
              <a:rPr lang="de-CH"/>
              <a:t> </a:t>
            </a:r>
            <a:r>
              <a:rPr lang="de-CH" err="1"/>
              <a:t>sit</a:t>
            </a:r>
            <a:r>
              <a:rPr lang="de-CH"/>
              <a:t> </a:t>
            </a:r>
            <a:r>
              <a:rPr lang="de-CH" err="1"/>
              <a:t>amet</a:t>
            </a:r>
            <a:r>
              <a:rPr lang="de-CH"/>
              <a:t>, </a:t>
            </a:r>
            <a:r>
              <a:rPr lang="de-CH" err="1"/>
              <a:t>consetetur</a:t>
            </a:r>
            <a:r>
              <a:rPr lang="de-CH"/>
              <a:t> </a:t>
            </a:r>
            <a:r>
              <a:rPr lang="de-CH" err="1"/>
              <a:t>sadipscing</a:t>
            </a:r>
            <a:r>
              <a:rPr lang="de-CH"/>
              <a:t> </a:t>
            </a:r>
            <a:r>
              <a:rPr lang="de-CH" err="1"/>
              <a:t>elitr</a:t>
            </a:r>
            <a:endParaRPr lang="de-CH"/>
          </a:p>
          <a:p>
            <a:pPr lvl="1"/>
            <a:r>
              <a:rPr lang="de-CH" err="1"/>
              <a:t>Bulletpoint</a:t>
            </a:r>
            <a:r>
              <a:rPr lang="de-CH"/>
              <a:t> 1: </a:t>
            </a:r>
            <a:r>
              <a:rPr lang="de-CH" err="1"/>
              <a:t>Lorem</a:t>
            </a:r>
            <a:r>
              <a:rPr lang="de-CH"/>
              <a:t> </a:t>
            </a:r>
            <a:r>
              <a:rPr lang="de-CH" err="1"/>
              <a:t>ipsum</a:t>
            </a:r>
            <a:r>
              <a:rPr lang="de-CH"/>
              <a:t> </a:t>
            </a:r>
            <a:r>
              <a:rPr lang="de-CH" err="1"/>
              <a:t>dolor</a:t>
            </a:r>
            <a:r>
              <a:rPr lang="de-CH"/>
              <a:t> </a:t>
            </a:r>
            <a:r>
              <a:rPr lang="de-CH" err="1"/>
              <a:t>sit</a:t>
            </a:r>
            <a:r>
              <a:rPr lang="de-CH"/>
              <a:t> </a:t>
            </a:r>
            <a:r>
              <a:rPr lang="de-CH" err="1"/>
              <a:t>amet</a:t>
            </a:r>
            <a:r>
              <a:rPr lang="de-CH"/>
              <a:t>, </a:t>
            </a:r>
            <a:r>
              <a:rPr lang="de-CH" err="1"/>
              <a:t>consetetur</a:t>
            </a:r>
            <a:r>
              <a:rPr lang="de-CH"/>
              <a:t> </a:t>
            </a:r>
            <a:r>
              <a:rPr lang="de-CH" err="1"/>
              <a:t>sadipscing</a:t>
            </a:r>
            <a:r>
              <a:rPr lang="de-CH"/>
              <a:t> </a:t>
            </a:r>
            <a:r>
              <a:rPr lang="de-CH" err="1"/>
              <a:t>elitr</a:t>
            </a:r>
            <a:endParaRPr lang="de-CH"/>
          </a:p>
          <a:p>
            <a:pPr lvl="1"/>
            <a:r>
              <a:rPr lang="de-CH" err="1"/>
              <a:t>Bulletpoint</a:t>
            </a:r>
            <a:r>
              <a:rPr lang="de-CH"/>
              <a:t> 1: </a:t>
            </a:r>
            <a:r>
              <a:rPr lang="de-CH" err="1"/>
              <a:t>Lorem</a:t>
            </a:r>
            <a:r>
              <a:rPr lang="de-CH"/>
              <a:t> </a:t>
            </a:r>
            <a:r>
              <a:rPr lang="de-CH" err="1"/>
              <a:t>ipsum</a:t>
            </a:r>
            <a:r>
              <a:rPr lang="de-CH"/>
              <a:t> </a:t>
            </a:r>
            <a:r>
              <a:rPr lang="de-CH" err="1"/>
              <a:t>dolor</a:t>
            </a:r>
            <a:r>
              <a:rPr lang="de-CH"/>
              <a:t> </a:t>
            </a:r>
            <a:r>
              <a:rPr lang="de-CH" err="1"/>
              <a:t>sit</a:t>
            </a:r>
            <a:r>
              <a:rPr lang="de-CH"/>
              <a:t> </a:t>
            </a:r>
            <a:r>
              <a:rPr lang="de-CH" err="1"/>
              <a:t>amet</a:t>
            </a:r>
            <a:r>
              <a:rPr lang="de-CH"/>
              <a:t>, </a:t>
            </a:r>
            <a:r>
              <a:rPr lang="de-CH" err="1"/>
              <a:t>consetetur</a:t>
            </a:r>
            <a:r>
              <a:rPr lang="de-CH"/>
              <a:t> </a:t>
            </a:r>
            <a:r>
              <a:rPr lang="de-CH" err="1"/>
              <a:t>sadipscing</a:t>
            </a:r>
            <a:r>
              <a:rPr lang="de-CH"/>
              <a:t> </a:t>
            </a:r>
            <a:r>
              <a:rPr lang="de-CH" err="1"/>
              <a:t>elitr</a:t>
            </a:r>
            <a:endParaRPr lang="de-CH"/>
          </a:p>
        </p:txBody>
      </p:sp>
      <p:sp>
        <p:nvSpPr>
          <p:cNvPr id="10" name="Title 1">
            <a:extLst>
              <a:ext uri="{FF2B5EF4-FFF2-40B4-BE49-F238E27FC236}">
                <a16:creationId xmlns:a16="http://schemas.microsoft.com/office/drawing/2014/main" id="{11228367-2148-4750-BB4A-02D508200462}"/>
              </a:ext>
            </a:extLst>
          </p:cNvPr>
          <p:cNvSpPr>
            <a:spLocks noGrp="1"/>
          </p:cNvSpPr>
          <p:nvPr>
            <p:ph type="title" hasCustomPrompt="1"/>
          </p:nvPr>
        </p:nvSpPr>
        <p:spPr>
          <a:xfrm>
            <a:off x="1003300" y="1361139"/>
            <a:ext cx="10168128" cy="593101"/>
          </a:xfrm>
        </p:spPr>
        <p:txBody>
          <a:bodyPr anchor="b"/>
          <a:lstStyle>
            <a:lvl1pPr>
              <a:defRPr/>
            </a:lvl1pPr>
          </a:lstStyle>
          <a:p>
            <a:r>
              <a:rPr lang="de-CH" noProof="0"/>
              <a:t>Titel einfügen</a:t>
            </a:r>
          </a:p>
        </p:txBody>
      </p:sp>
      <p:sp>
        <p:nvSpPr>
          <p:cNvPr id="11" name="Footer Placeholder 4">
            <a:extLst>
              <a:ext uri="{FF2B5EF4-FFF2-40B4-BE49-F238E27FC236}">
                <a16:creationId xmlns:a16="http://schemas.microsoft.com/office/drawing/2014/main" id="{A9EFD834-77D5-48F1-B0FA-A2154B6EEAAD}"/>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solidFill>
                  <a:schemeClr val="tx1"/>
                </a:solidFill>
              </a:defRPr>
            </a:lvl1pPr>
          </a:lstStyle>
          <a:p>
            <a:r>
              <a:rPr lang="de-CH"/>
              <a:t>Seite </a:t>
            </a:r>
            <a:fld id="{86B585F8-2033-43C0-8CDE-307184B088E2}" type="slidenum">
              <a:rPr lang="de-CH" smtClean="0"/>
              <a:pPr/>
              <a:t>‹#›</a:t>
            </a:fld>
            <a:endParaRPr lang="de-CH"/>
          </a:p>
        </p:txBody>
      </p:sp>
      <p:sp>
        <p:nvSpPr>
          <p:cNvPr id="2" name="TextBox 1">
            <a:extLst>
              <a:ext uri="{FF2B5EF4-FFF2-40B4-BE49-F238E27FC236}">
                <a16:creationId xmlns:a16="http://schemas.microsoft.com/office/drawing/2014/main" id="{CD7E4A4C-AF9E-0DF8-B29B-92B932BA61CA}"/>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90553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3300" y="1361139"/>
            <a:ext cx="22380916" cy="593101"/>
          </a:xfrm>
          <a:prstGeom prst="rect">
            <a:avLst/>
          </a:prstGeom>
        </p:spPr>
        <p:txBody>
          <a:bodyPr vert="horz" lIns="0" tIns="0" rIns="0" bIns="0" rtlCol="0" anchor="ctr">
            <a:noAutofit/>
          </a:bodyPr>
          <a:lstStyle/>
          <a:p>
            <a:r>
              <a:rPr lang="de-CH" noProof="0"/>
              <a:t>Titel einfügen</a:t>
            </a:r>
          </a:p>
        </p:txBody>
      </p:sp>
      <p:sp>
        <p:nvSpPr>
          <p:cNvPr id="4" name="Date Placeholder 3"/>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solidFill>
                  <a:schemeClr val="tx1"/>
                </a:solidFill>
              </a:defRPr>
            </a:lvl1pPr>
          </a:lstStyle>
          <a:p>
            <a:fld id="{7B902962-E8B0-41C5-846E-52B1C3564FAA}" type="datetime4">
              <a:rPr lang="de-CH" smtClean="0"/>
              <a:t>23. Februar 2023</a:t>
            </a:fld>
            <a:endParaRPr lang="en-US"/>
          </a:p>
        </p:txBody>
      </p:sp>
      <p:sp>
        <p:nvSpPr>
          <p:cNvPr id="5" name="Footer Placeholder 4"/>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solidFill>
                  <a:schemeClr val="tx1"/>
                </a:solidFill>
              </a:defRPr>
            </a:lvl1pPr>
          </a:lstStyle>
          <a:p>
            <a:r>
              <a:rPr lang="de-CH"/>
              <a:t>Seite </a:t>
            </a:r>
            <a:fld id="{86B585F8-2033-43C0-8CDE-307184B088E2}" type="slidenum">
              <a:rPr lang="de-CH" smtClean="0"/>
              <a:pPr/>
              <a:t>‹#›</a:t>
            </a:fld>
            <a:endParaRPr lang="de-CH"/>
          </a:p>
        </p:txBody>
      </p:sp>
      <p:pic>
        <p:nvPicPr>
          <p:cNvPr id="22" name="HSLU_Wortmarke_Schwarz_rgb.pdf" descr="HSLU_Wortmarke_Schwarz_rgb.pdf">
            <a:extLst>
              <a:ext uri="{FF2B5EF4-FFF2-40B4-BE49-F238E27FC236}">
                <a16:creationId xmlns:a16="http://schemas.microsoft.com/office/drawing/2014/main" id="{90BD4B69-5471-4A66-BCA9-21E3F205EB22}"/>
              </a:ext>
            </a:extLst>
          </p:cNvPr>
          <p:cNvPicPr>
            <a:picLocks noChangeAspect="1"/>
          </p:cNvPicPr>
          <p:nvPr userDrawn="1"/>
        </p:nvPicPr>
        <p:blipFill>
          <a:blip r:embed="rId16"/>
          <a:stretch>
            <a:fillRect/>
          </a:stretch>
        </p:blipFill>
        <p:spPr>
          <a:xfrm>
            <a:off x="1003300" y="12692259"/>
            <a:ext cx="533401" cy="166491"/>
          </a:xfrm>
          <a:prstGeom prst="rect">
            <a:avLst/>
          </a:prstGeom>
          <a:ln w="12700">
            <a:miter lim="400000"/>
          </a:ln>
        </p:spPr>
      </p:pic>
      <p:sp>
        <p:nvSpPr>
          <p:cNvPr id="8" name="Text Placeholder 2">
            <a:extLst>
              <a:ext uri="{FF2B5EF4-FFF2-40B4-BE49-F238E27FC236}">
                <a16:creationId xmlns:a16="http://schemas.microsoft.com/office/drawing/2014/main" id="{0B555015-DBB3-4012-A862-2BCB9054B9D5}"/>
              </a:ext>
            </a:extLst>
          </p:cNvPr>
          <p:cNvSpPr>
            <a:spLocks noGrp="1"/>
          </p:cNvSpPr>
          <p:nvPr>
            <p:ph type="body" idx="1"/>
          </p:nvPr>
        </p:nvSpPr>
        <p:spPr>
          <a:xfrm>
            <a:off x="1003300" y="3651250"/>
            <a:ext cx="22380916" cy="8702675"/>
          </a:xfrm>
          <a:prstGeom prst="rect">
            <a:avLst/>
          </a:prstGeom>
        </p:spPr>
        <p:txBody>
          <a:bodyPr vert="horz" lIns="0" tIns="0" rIns="0" bIns="0" rtlCol="0">
            <a:noAutofit/>
          </a:bodyPr>
          <a:lstStyle/>
          <a:p>
            <a:pPr lvl="0"/>
            <a:r>
              <a:rPr lang="en-US" err="1"/>
              <a:t>Mastertext</a:t>
            </a:r>
            <a:endParaRPr lang="en-US"/>
          </a:p>
          <a:p>
            <a:pPr lvl="0"/>
            <a:r>
              <a:rPr lang="en-US"/>
              <a:t>Copytext</a:t>
            </a:r>
          </a:p>
          <a:p>
            <a:pPr lvl="0"/>
            <a:r>
              <a:rPr lang="en-US" err="1"/>
              <a:t>Textebene</a:t>
            </a:r>
            <a:r>
              <a:rPr lang="en-US"/>
              <a:t> (Level 1)</a:t>
            </a:r>
          </a:p>
          <a:p>
            <a:pPr lvl="1"/>
            <a:r>
              <a:rPr lang="de-CH" noProof="0"/>
              <a:t>Erste Aufzählungsebene (Level 2)</a:t>
            </a:r>
            <a:endParaRPr lang="en-US"/>
          </a:p>
          <a:p>
            <a:pPr lvl="2"/>
            <a:r>
              <a:rPr lang="de-CH" noProof="0"/>
              <a:t>Zweite Aufzählungsebene (Level 3)</a:t>
            </a:r>
            <a:endParaRPr lang="en-US"/>
          </a:p>
          <a:p>
            <a:pPr lvl="3"/>
            <a:r>
              <a:rPr lang="de-CH" noProof="0"/>
              <a:t>Textüberschrift (Level 4)</a:t>
            </a:r>
            <a:endParaRPr lang="en-US"/>
          </a:p>
          <a:p>
            <a:pPr lvl="4"/>
            <a:r>
              <a:rPr lang="de-CH" noProof="0"/>
              <a:t>Kleinere Textebene, 24pt (Level 5)</a:t>
            </a:r>
            <a:endParaRPr lang="en-US"/>
          </a:p>
          <a:p>
            <a:pPr lvl="5"/>
            <a:r>
              <a:rPr lang="de-CH" noProof="0"/>
              <a:t>Kleinere Aufzählungsebene (Level 6)</a:t>
            </a:r>
            <a:endParaRPr lang="en-US"/>
          </a:p>
          <a:p>
            <a:pPr lvl="6"/>
            <a:r>
              <a:rPr lang="de-CH" noProof="0"/>
              <a:t>Kleinere Aufzählungsebene (Level 7)</a:t>
            </a:r>
            <a:endParaRPr lang="en-US"/>
          </a:p>
          <a:p>
            <a:pPr lvl="7"/>
            <a:r>
              <a:rPr lang="de-CH" noProof="0"/>
              <a:t>Textüberschrift (Level 8)</a:t>
            </a:r>
            <a:endParaRPr lang="en-US"/>
          </a:p>
          <a:p>
            <a:pPr lvl="8"/>
            <a:r>
              <a:rPr lang="de-CH" noProof="0"/>
              <a:t>Anmerkungen und Kleingedrucktes (Level 9)</a:t>
            </a:r>
            <a:endParaRPr lang="en-US"/>
          </a:p>
        </p:txBody>
      </p:sp>
    </p:spTree>
    <p:extLst>
      <p:ext uri="{BB962C8B-B14F-4D97-AF65-F5344CB8AC3E}">
        <p14:creationId xmlns:p14="http://schemas.microsoft.com/office/powerpoint/2010/main" val="594075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81" r:id="rId5"/>
    <p:sldLayoutId id="2147483674" r:id="rId6"/>
    <p:sldLayoutId id="2147483675" r:id="rId7"/>
    <p:sldLayoutId id="2147483676" r:id="rId8"/>
    <p:sldLayoutId id="2147483677" r:id="rId9"/>
    <p:sldLayoutId id="2147483680" r:id="rId10"/>
    <p:sldLayoutId id="2147483679" r:id="rId11"/>
    <p:sldLayoutId id="2147483682" r:id="rId12"/>
    <p:sldLayoutId id="2147483678" r:id="rId13"/>
    <p:sldLayoutId id="2147483685" r:id="rId14"/>
  </p:sldLayoutIdLst>
  <p:hf sldNum="0" hdr="0"/>
  <p:txStyles>
    <p:titleStyle>
      <a:lvl1pPr algn="l" defTabSz="1828800" rtl="0" eaLnBrk="1" latinLnBrk="0" hangingPunct="1">
        <a:lnSpc>
          <a:spcPct val="110000"/>
        </a:lnSpc>
        <a:spcBef>
          <a:spcPct val="0"/>
        </a:spcBef>
        <a:buNone/>
        <a:defRPr sz="4000" kern="1200">
          <a:solidFill>
            <a:schemeClr val="tx1"/>
          </a:solidFill>
          <a:latin typeface="+mj-lt"/>
          <a:ea typeface="+mj-ea"/>
          <a:cs typeface="+mj-cs"/>
        </a:defRPr>
      </a:lvl1pPr>
    </p:titleStyle>
    <p:bodyStyle>
      <a:lvl1pPr marL="0" indent="0" algn="l" defTabSz="1828800" rtl="0" eaLnBrk="1" latinLnBrk="0" hangingPunct="1">
        <a:lnSpc>
          <a:spcPct val="120000"/>
        </a:lnSpc>
        <a:spcBef>
          <a:spcPts val="2000"/>
        </a:spcBef>
        <a:buFont typeface="Arial" panose="020B0604020202020204" pitchFamily="34" charset="0"/>
        <a:buNone/>
        <a:defRPr sz="3000" kern="1200">
          <a:solidFill>
            <a:schemeClr val="tx1"/>
          </a:solidFill>
          <a:latin typeface="+mn-lt"/>
          <a:ea typeface="+mn-ea"/>
          <a:cs typeface="+mn-cs"/>
        </a:defRPr>
      </a:lvl1pPr>
      <a:lvl2pPr marL="521208" indent="-521208" algn="l" defTabSz="1828800" rtl="0" eaLnBrk="1" latinLnBrk="0" hangingPunct="1">
        <a:lnSpc>
          <a:spcPct val="120000"/>
        </a:lnSpc>
        <a:spcBef>
          <a:spcPts val="0"/>
        </a:spcBef>
        <a:buFont typeface="Symbol" panose="05050102010706020507" pitchFamily="18" charset="2"/>
        <a:buChar char="-"/>
        <a:defRPr sz="3000" kern="1200">
          <a:solidFill>
            <a:schemeClr val="tx1"/>
          </a:solidFill>
          <a:latin typeface="+mn-lt"/>
          <a:ea typeface="+mn-ea"/>
          <a:cs typeface="+mn-cs"/>
        </a:defRPr>
      </a:lvl2pPr>
      <a:lvl3pPr marL="1042416" indent="-521208" algn="l" defTabSz="1828800" rtl="0" eaLnBrk="1" latinLnBrk="0" hangingPunct="1">
        <a:lnSpc>
          <a:spcPct val="120000"/>
        </a:lnSpc>
        <a:spcBef>
          <a:spcPts val="0"/>
        </a:spcBef>
        <a:buFont typeface="Symbol" panose="05050102010706020507" pitchFamily="18" charset="2"/>
        <a:buChar char="-"/>
        <a:defRPr sz="3000" kern="1200">
          <a:solidFill>
            <a:schemeClr val="tx1"/>
          </a:solidFill>
          <a:latin typeface="+mn-lt"/>
          <a:ea typeface="+mn-ea"/>
          <a:cs typeface="+mn-cs"/>
        </a:defRPr>
      </a:lvl3pPr>
      <a:lvl4pPr marL="0" indent="0" algn="l" defTabSz="1828800" rtl="0" eaLnBrk="1" latinLnBrk="0" hangingPunct="1">
        <a:lnSpc>
          <a:spcPct val="120000"/>
        </a:lnSpc>
        <a:spcBef>
          <a:spcPts val="0"/>
        </a:spcBef>
        <a:buFont typeface="Wingdings 3" panose="05040102010807070707" pitchFamily="18" charset="2"/>
        <a:buNone/>
        <a:defRPr sz="3000" b="1" kern="1200">
          <a:solidFill>
            <a:schemeClr val="tx1"/>
          </a:solidFill>
          <a:latin typeface="+mn-lt"/>
          <a:ea typeface="+mn-ea"/>
          <a:cs typeface="+mn-cs"/>
        </a:defRPr>
      </a:lvl4pPr>
      <a:lvl5pPr marL="0" indent="0" algn="l" defTabSz="1828800" rtl="0" eaLnBrk="1" latinLnBrk="0" hangingPunct="1">
        <a:lnSpc>
          <a:spcPct val="120000"/>
        </a:lnSpc>
        <a:spcBef>
          <a:spcPts val="0"/>
        </a:spcBef>
        <a:buFont typeface="Wingdings 3" panose="05040102010807070707" pitchFamily="18" charset="2"/>
        <a:buNone/>
        <a:defRPr sz="2000" kern="1200">
          <a:solidFill>
            <a:schemeClr val="tx1"/>
          </a:solidFill>
          <a:latin typeface="+mn-lt"/>
          <a:ea typeface="+mn-ea"/>
          <a:cs typeface="+mn-cs"/>
        </a:defRPr>
      </a:lvl5pPr>
      <a:lvl6pPr marL="274320" indent="-274320" algn="l" defTabSz="1828800" rtl="0" eaLnBrk="1" latinLnBrk="0" hangingPunct="1">
        <a:lnSpc>
          <a:spcPct val="120000"/>
        </a:lnSpc>
        <a:spcBef>
          <a:spcPts val="0"/>
        </a:spcBef>
        <a:buFont typeface="Symbol" panose="05050102010706020507" pitchFamily="18" charset="2"/>
        <a:buChar char="-"/>
        <a:defRPr sz="2000" kern="1200">
          <a:solidFill>
            <a:schemeClr val="tx1"/>
          </a:solidFill>
          <a:latin typeface="+mn-lt"/>
          <a:ea typeface="+mn-ea"/>
          <a:cs typeface="+mn-cs"/>
        </a:defRPr>
      </a:lvl6pPr>
      <a:lvl7pPr marL="548640" indent="-274320" algn="l" defTabSz="1828800" rtl="0" eaLnBrk="1" latinLnBrk="0" hangingPunct="1">
        <a:lnSpc>
          <a:spcPct val="120000"/>
        </a:lnSpc>
        <a:spcBef>
          <a:spcPts val="0"/>
        </a:spcBef>
        <a:buFont typeface="Symbol" panose="05050102010706020507" pitchFamily="18" charset="2"/>
        <a:buChar char="-"/>
        <a:defRPr sz="2000" kern="1200">
          <a:solidFill>
            <a:schemeClr val="tx1"/>
          </a:solidFill>
          <a:latin typeface="+mn-lt"/>
          <a:ea typeface="+mn-ea"/>
          <a:cs typeface="+mn-cs"/>
        </a:defRPr>
      </a:lvl7pPr>
      <a:lvl8pPr marL="0" indent="0" algn="l" defTabSz="1828800" rtl="0" eaLnBrk="1" latinLnBrk="0" hangingPunct="1">
        <a:lnSpc>
          <a:spcPct val="120000"/>
        </a:lnSpc>
        <a:spcBef>
          <a:spcPts val="0"/>
        </a:spcBef>
        <a:buFont typeface="Wingdings 3" panose="05040102010807070707" pitchFamily="18" charset="2"/>
        <a:buNone/>
        <a:defRPr sz="2000" b="1" kern="1200">
          <a:solidFill>
            <a:schemeClr val="tx1"/>
          </a:solidFill>
          <a:latin typeface="+mn-lt"/>
          <a:ea typeface="+mn-ea"/>
          <a:cs typeface="+mn-cs"/>
        </a:defRPr>
      </a:lvl8pPr>
      <a:lvl9pPr marL="0" indent="0" algn="l" defTabSz="1828800" rtl="0" eaLnBrk="1" latinLnBrk="0" hangingPunct="1">
        <a:lnSpc>
          <a:spcPct val="120000"/>
        </a:lnSpc>
        <a:spcBef>
          <a:spcPts val="0"/>
        </a:spcBef>
        <a:buFont typeface="Wingdings 3" panose="05040102010807070707" pitchFamily="18" charset="2"/>
        <a:buNone/>
        <a:defRPr sz="1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8100" userDrawn="1">
          <p15:clr>
            <a:srgbClr val="F26B43"/>
          </p15:clr>
        </p15:guide>
        <p15:guide id="3" pos="14732" userDrawn="1">
          <p15:clr>
            <a:srgbClr val="F26B43"/>
          </p15:clr>
        </p15:guide>
        <p15:guide id="4" pos="632" userDrawn="1">
          <p15:clr>
            <a:srgbClr val="F26B43"/>
          </p15:clr>
        </p15:guide>
        <p15:guide id="5" orient="horz" pos="92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atascience-pm.com/crisp-dm-2/"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1">
            <a:extLst>
              <a:ext uri="{FF2B5EF4-FFF2-40B4-BE49-F238E27FC236}">
                <a16:creationId xmlns:a16="http://schemas.microsoft.com/office/drawing/2014/main" id="{AAD41FF6-1DF0-1E35-5EE3-637B7CFF1D18}"/>
              </a:ext>
            </a:extLst>
          </p:cNvPr>
          <p:cNvSpPr>
            <a:spLocks noGrp="1"/>
          </p:cNvSpPr>
          <p:nvPr>
            <p:ph type="dt" sz="half" idx="2"/>
          </p:nvPr>
        </p:nvSpPr>
        <p:spPr>
          <a:xfrm>
            <a:off x="1837692" y="12685145"/>
            <a:ext cx="3053396" cy="185482"/>
          </a:xfrm>
        </p:spPr>
        <p:txBody>
          <a:bodyPr/>
          <a:lstStyle/>
          <a:p>
            <a:pPr>
              <a:spcAft>
                <a:spcPts val="600"/>
              </a:spcAft>
            </a:pPr>
            <a:fld id="{258E80CA-A522-4C26-8CC5-0172AEE5559F}" type="datetime4">
              <a:rPr lang="de-CH" smtClean="0"/>
              <a:pPr>
                <a:spcAft>
                  <a:spcPts val="600"/>
                </a:spcAft>
              </a:pPr>
              <a:t>23. Februar 2023</a:t>
            </a:fld>
            <a:endParaRPr lang="en-US"/>
          </a:p>
        </p:txBody>
      </p:sp>
      <p:sp>
        <p:nvSpPr>
          <p:cNvPr id="4" name="Titel 3">
            <a:extLst>
              <a:ext uri="{FF2B5EF4-FFF2-40B4-BE49-F238E27FC236}">
                <a16:creationId xmlns:a16="http://schemas.microsoft.com/office/drawing/2014/main" id="{3BB7249E-6D7B-40B2-8F5D-AC8EA89386FF}"/>
              </a:ext>
            </a:extLst>
          </p:cNvPr>
          <p:cNvSpPr>
            <a:spLocks noGrp="1"/>
          </p:cNvSpPr>
          <p:nvPr>
            <p:ph type="ctrTitle"/>
          </p:nvPr>
        </p:nvSpPr>
        <p:spPr>
          <a:xfrm>
            <a:off x="1003301" y="3368029"/>
            <a:ext cx="10176561" cy="1883664"/>
          </a:xfrm>
        </p:spPr>
        <p:txBody>
          <a:bodyPr anchor="b">
            <a:normAutofit fontScale="90000"/>
          </a:bodyPr>
          <a:lstStyle/>
          <a:p>
            <a:r>
              <a:rPr lang="de-DE" dirty="0"/>
              <a:t>File </a:t>
            </a:r>
            <a:r>
              <a:rPr lang="de-DE" dirty="0" err="1"/>
              <a:t>Structure</a:t>
            </a:r>
            <a:r>
              <a:rPr lang="de-DE" dirty="0"/>
              <a:t> in a Data Science Project</a:t>
            </a:r>
            <a:br>
              <a:rPr lang="de-DE" dirty="0"/>
            </a:br>
            <a:r>
              <a:rPr lang="de-DE" dirty="0"/>
              <a:t>Industry Best Practices</a:t>
            </a:r>
            <a:endParaRPr lang="en-US" dirty="0"/>
          </a:p>
        </p:txBody>
      </p:sp>
      <p:sp>
        <p:nvSpPr>
          <p:cNvPr id="2" name="Untertitel 1">
            <a:extLst>
              <a:ext uri="{FF2B5EF4-FFF2-40B4-BE49-F238E27FC236}">
                <a16:creationId xmlns:a16="http://schemas.microsoft.com/office/drawing/2014/main" id="{23A8AE75-E103-4018-8382-0506E0D39AE3}"/>
              </a:ext>
            </a:extLst>
          </p:cNvPr>
          <p:cNvSpPr>
            <a:spLocks noGrp="1"/>
          </p:cNvSpPr>
          <p:nvPr>
            <p:ph type="subTitle" idx="1"/>
          </p:nvPr>
        </p:nvSpPr>
        <p:spPr>
          <a:xfrm>
            <a:off x="1003300" y="5952744"/>
            <a:ext cx="5120640" cy="1886614"/>
          </a:xfrm>
        </p:spPr>
        <p:txBody>
          <a:bodyPr vert="horz" lIns="0" tIns="0" rIns="0" bIns="0" rtlCol="0">
            <a:normAutofit/>
          </a:bodyPr>
          <a:lstStyle/>
          <a:p>
            <a:pPr>
              <a:spcAft>
                <a:spcPts val="600"/>
              </a:spcAft>
            </a:pPr>
            <a:r>
              <a:rPr lang="en-US" dirty="0" err="1"/>
              <a:t>Einführung</a:t>
            </a:r>
            <a:endParaRPr lang="en-US" dirty="0"/>
          </a:p>
        </p:txBody>
      </p:sp>
      <p:sp>
        <p:nvSpPr>
          <p:cNvPr id="3" name="Textplatzhalter 2">
            <a:extLst>
              <a:ext uri="{FF2B5EF4-FFF2-40B4-BE49-F238E27FC236}">
                <a16:creationId xmlns:a16="http://schemas.microsoft.com/office/drawing/2014/main" id="{CD2ED624-CFC5-4B80-9F9C-FA211B93BF54}"/>
              </a:ext>
            </a:extLst>
          </p:cNvPr>
          <p:cNvSpPr>
            <a:spLocks noGrp="1"/>
          </p:cNvSpPr>
          <p:nvPr>
            <p:ph type="body" sz="quarter" idx="14"/>
          </p:nvPr>
        </p:nvSpPr>
        <p:spPr>
          <a:xfrm>
            <a:off x="1003301" y="10366913"/>
            <a:ext cx="10176561" cy="916130"/>
          </a:xfrm>
        </p:spPr>
        <p:txBody>
          <a:bodyPr anchor="b">
            <a:norm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232839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B2D949-4678-E37A-90CA-A2BFB441836A}"/>
              </a:ext>
            </a:extLst>
          </p:cNvPr>
          <p:cNvSpPr>
            <a:spLocks noGrp="1"/>
          </p:cNvSpPr>
          <p:nvPr>
            <p:ph type="dt" sz="half" idx="2"/>
          </p:nvPr>
        </p:nvSpPr>
        <p:spPr/>
        <p:txBody>
          <a:bodyPr/>
          <a:lstStyle/>
          <a:p>
            <a:fld id="{A6B4D469-382F-4868-A7AE-CA74C7F1A268}" type="datetime4">
              <a:rPr lang="de-CH" noProof="0" smtClean="0"/>
              <a:t>23. Februar 2023</a:t>
            </a:fld>
            <a:endParaRPr lang="de-CH" noProof="0"/>
          </a:p>
        </p:txBody>
      </p:sp>
      <p:sp>
        <p:nvSpPr>
          <p:cNvPr id="4" name="Title 3">
            <a:extLst>
              <a:ext uri="{FF2B5EF4-FFF2-40B4-BE49-F238E27FC236}">
                <a16:creationId xmlns:a16="http://schemas.microsoft.com/office/drawing/2014/main" id="{D7E3C813-B48A-EF2A-6E32-4C13326FD74F}"/>
              </a:ext>
            </a:extLst>
          </p:cNvPr>
          <p:cNvSpPr>
            <a:spLocks noGrp="1"/>
          </p:cNvSpPr>
          <p:nvPr>
            <p:ph type="title"/>
          </p:nvPr>
        </p:nvSpPr>
        <p:spPr>
          <a:xfrm>
            <a:off x="3364390" y="5538692"/>
            <a:ext cx="16854394" cy="593101"/>
          </a:xfrm>
        </p:spPr>
        <p:txBody>
          <a:bodyPr/>
          <a:lstStyle/>
          <a:p>
            <a:pPr algn="ctr"/>
            <a:r>
              <a:rPr lang="en-CH" sz="6600" dirty="0"/>
              <a:t>Structure your files according to the phases of your project</a:t>
            </a:r>
          </a:p>
        </p:txBody>
      </p:sp>
      <p:sp>
        <p:nvSpPr>
          <p:cNvPr id="5" name="Footer Placeholder 4">
            <a:extLst>
              <a:ext uri="{FF2B5EF4-FFF2-40B4-BE49-F238E27FC236}">
                <a16:creationId xmlns:a16="http://schemas.microsoft.com/office/drawing/2014/main" id="{3BE92CD7-E143-E74F-B067-E190F24FEF06}"/>
              </a:ext>
            </a:extLst>
          </p:cNvPr>
          <p:cNvSpPr>
            <a:spLocks noGrp="1"/>
          </p:cNvSpPr>
          <p:nvPr>
            <p:ph type="ftr" sz="quarter" idx="3"/>
          </p:nvPr>
        </p:nvSpPr>
        <p:spPr/>
        <p:txBody>
          <a:bodyPr/>
          <a:lstStyle/>
          <a:p>
            <a:r>
              <a:rPr lang="de-CH"/>
              <a:t>Seite </a:t>
            </a:r>
            <a:fld id="{86B585F8-2033-43C0-8CDE-307184B088E2}" type="slidenum">
              <a:rPr lang="de-CH" smtClean="0"/>
              <a:pPr/>
              <a:t>2</a:t>
            </a:fld>
            <a:endParaRPr lang="de-CH"/>
          </a:p>
        </p:txBody>
      </p:sp>
    </p:spTree>
    <p:extLst>
      <p:ext uri="{BB962C8B-B14F-4D97-AF65-F5344CB8AC3E}">
        <p14:creationId xmlns:p14="http://schemas.microsoft.com/office/powerpoint/2010/main" val="397140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E7A5AC-C260-4360-AB7C-0EF56CBA4E52}"/>
              </a:ext>
            </a:extLst>
          </p:cNvPr>
          <p:cNvSpPr>
            <a:spLocks noGrp="1"/>
          </p:cNvSpPr>
          <p:nvPr>
            <p:ph type="dt" sz="half" idx="2"/>
          </p:nvPr>
        </p:nvSpPr>
        <p:spPr/>
        <p:txBody>
          <a:bodyPr/>
          <a:lstStyle/>
          <a:p>
            <a:fld id="{A6B4D469-382F-4868-A7AE-CA74C7F1A268}" type="datetime4">
              <a:rPr lang="de-CH" noProof="0" smtClean="0"/>
              <a:t>23. Februar 2023</a:t>
            </a:fld>
            <a:endParaRPr lang="de-CH" noProof="0"/>
          </a:p>
        </p:txBody>
      </p:sp>
      <p:sp>
        <p:nvSpPr>
          <p:cNvPr id="4" name="Title 3">
            <a:extLst>
              <a:ext uri="{FF2B5EF4-FFF2-40B4-BE49-F238E27FC236}">
                <a16:creationId xmlns:a16="http://schemas.microsoft.com/office/drawing/2014/main" id="{B2AC76F9-CA57-FC36-972C-5C68DAE4028F}"/>
              </a:ext>
            </a:extLst>
          </p:cNvPr>
          <p:cNvSpPr>
            <a:spLocks noGrp="1"/>
          </p:cNvSpPr>
          <p:nvPr>
            <p:ph type="title"/>
          </p:nvPr>
        </p:nvSpPr>
        <p:spPr/>
        <p:txBody>
          <a:bodyPr/>
          <a:lstStyle/>
          <a:p>
            <a:r>
              <a:rPr lang="en-CH" dirty="0"/>
              <a:t>CRISP-DM - Phasen</a:t>
            </a:r>
          </a:p>
        </p:txBody>
      </p:sp>
      <p:sp>
        <p:nvSpPr>
          <p:cNvPr id="5" name="Footer Placeholder 4">
            <a:extLst>
              <a:ext uri="{FF2B5EF4-FFF2-40B4-BE49-F238E27FC236}">
                <a16:creationId xmlns:a16="http://schemas.microsoft.com/office/drawing/2014/main" id="{F21A20E2-BDDC-C32C-82AA-A10E32AB770E}"/>
              </a:ext>
            </a:extLst>
          </p:cNvPr>
          <p:cNvSpPr>
            <a:spLocks noGrp="1"/>
          </p:cNvSpPr>
          <p:nvPr>
            <p:ph type="ftr" sz="quarter" idx="3"/>
          </p:nvPr>
        </p:nvSpPr>
        <p:spPr/>
        <p:txBody>
          <a:bodyPr/>
          <a:lstStyle/>
          <a:p>
            <a:r>
              <a:rPr lang="de-CH"/>
              <a:t>Seite </a:t>
            </a:r>
            <a:fld id="{86B585F8-2033-43C0-8CDE-307184B088E2}" type="slidenum">
              <a:rPr lang="de-CH" smtClean="0"/>
              <a:pPr/>
              <a:t>3</a:t>
            </a:fld>
            <a:endParaRPr lang="de-CH"/>
          </a:p>
        </p:txBody>
      </p:sp>
      <p:pic>
        <p:nvPicPr>
          <p:cNvPr id="1026" name="Picture 2" descr="CRISP DM">
            <a:extLst>
              <a:ext uri="{FF2B5EF4-FFF2-40B4-BE49-F238E27FC236}">
                <a16:creationId xmlns:a16="http://schemas.microsoft.com/office/drawing/2014/main" id="{D402D5C2-3980-BB24-21F6-70BEF3AA1A88}"/>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5074920" y="685449"/>
            <a:ext cx="14264640" cy="116684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F0BBC8-09C4-82F0-86BB-E916C8E70E7C}"/>
              </a:ext>
            </a:extLst>
          </p:cNvPr>
          <p:cNvSpPr txBox="1"/>
          <p:nvPr/>
        </p:nvSpPr>
        <p:spPr>
          <a:xfrm>
            <a:off x="999782" y="11984593"/>
            <a:ext cx="10202088" cy="369332"/>
          </a:xfrm>
          <a:prstGeom prst="rect">
            <a:avLst/>
          </a:prstGeom>
          <a:noFill/>
        </p:spPr>
        <p:txBody>
          <a:bodyPr wrap="none" rtlCol="0">
            <a:spAutoFit/>
          </a:bodyPr>
          <a:lstStyle/>
          <a:p>
            <a:r>
              <a:rPr lang="en-CH" dirty="0"/>
              <a:t>Source: </a:t>
            </a:r>
            <a:r>
              <a:rPr lang="en-GB" dirty="0">
                <a:hlinkClick r:id="rId3"/>
              </a:rPr>
              <a:t>https://www.datascience-pm.com/crisp-dm-2/</a:t>
            </a:r>
            <a:r>
              <a:rPr lang="en-GB" dirty="0"/>
              <a:t> (last accessed 23</a:t>
            </a:r>
            <a:r>
              <a:rPr lang="en-GB" baseline="30000" dirty="0"/>
              <a:t>rd</a:t>
            </a:r>
            <a:r>
              <a:rPr lang="en-GB" dirty="0"/>
              <a:t> Feb. 2023)</a:t>
            </a:r>
            <a:endParaRPr lang="en-CH" dirty="0"/>
          </a:p>
        </p:txBody>
      </p:sp>
      <p:sp>
        <p:nvSpPr>
          <p:cNvPr id="7" name="Rectangle 6">
            <a:extLst>
              <a:ext uri="{FF2B5EF4-FFF2-40B4-BE49-F238E27FC236}">
                <a16:creationId xmlns:a16="http://schemas.microsoft.com/office/drawing/2014/main" id="{B10CE3EA-19B3-50A6-B3E1-B3219B5AE0D6}"/>
              </a:ext>
            </a:extLst>
          </p:cNvPr>
          <p:cNvSpPr/>
          <p:nvPr/>
        </p:nvSpPr>
        <p:spPr>
          <a:xfrm>
            <a:off x="11704320" y="2423160"/>
            <a:ext cx="1120140" cy="17602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Rectangle 7">
            <a:extLst>
              <a:ext uri="{FF2B5EF4-FFF2-40B4-BE49-F238E27FC236}">
                <a16:creationId xmlns:a16="http://schemas.microsoft.com/office/drawing/2014/main" id="{DB5CCECE-3EFE-5D96-36EB-E88679F8B1EF}"/>
              </a:ext>
            </a:extLst>
          </p:cNvPr>
          <p:cNvSpPr/>
          <p:nvPr/>
        </p:nvSpPr>
        <p:spPr>
          <a:xfrm>
            <a:off x="14581991" y="3872752"/>
            <a:ext cx="909021" cy="105469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9" name="Rectangle 8">
            <a:extLst>
              <a:ext uri="{FF2B5EF4-FFF2-40B4-BE49-F238E27FC236}">
                <a16:creationId xmlns:a16="http://schemas.microsoft.com/office/drawing/2014/main" id="{758A4D9A-0891-610F-EBAA-E6209FBF519C}"/>
              </a:ext>
            </a:extLst>
          </p:cNvPr>
          <p:cNvSpPr/>
          <p:nvPr/>
        </p:nvSpPr>
        <p:spPr>
          <a:xfrm>
            <a:off x="14841968" y="5992338"/>
            <a:ext cx="1437938" cy="105469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0" name="Rectangle 9">
            <a:extLst>
              <a:ext uri="{FF2B5EF4-FFF2-40B4-BE49-F238E27FC236}">
                <a16:creationId xmlns:a16="http://schemas.microsoft.com/office/drawing/2014/main" id="{496498DB-46AF-F975-C701-6471A08528AA}"/>
              </a:ext>
            </a:extLst>
          </p:cNvPr>
          <p:cNvSpPr/>
          <p:nvPr/>
        </p:nvSpPr>
        <p:spPr>
          <a:xfrm>
            <a:off x="9802010" y="3872752"/>
            <a:ext cx="2569283" cy="539675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94169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3A95B1-4304-DE88-CB0E-67F9ACD6A701}"/>
              </a:ext>
            </a:extLst>
          </p:cNvPr>
          <p:cNvSpPr>
            <a:spLocks noGrp="1"/>
          </p:cNvSpPr>
          <p:nvPr>
            <p:ph type="dt" sz="half" idx="2"/>
          </p:nvPr>
        </p:nvSpPr>
        <p:spPr/>
        <p:txBody>
          <a:bodyPr/>
          <a:lstStyle/>
          <a:p>
            <a:fld id="{A6B4D469-382F-4868-A7AE-CA74C7F1A268}" type="datetime4">
              <a:rPr lang="de-CH" noProof="0" smtClean="0"/>
              <a:t>23. Februar 2023</a:t>
            </a:fld>
            <a:endParaRPr lang="de-CH" noProof="0"/>
          </a:p>
        </p:txBody>
      </p:sp>
      <p:sp>
        <p:nvSpPr>
          <p:cNvPr id="3" name="Content Placeholder 2">
            <a:extLst>
              <a:ext uri="{FF2B5EF4-FFF2-40B4-BE49-F238E27FC236}">
                <a16:creationId xmlns:a16="http://schemas.microsoft.com/office/drawing/2014/main" id="{4393D070-7C3E-2769-B504-4A3BFDD82896}"/>
              </a:ext>
            </a:extLst>
          </p:cNvPr>
          <p:cNvSpPr>
            <a:spLocks noGrp="1"/>
          </p:cNvSpPr>
          <p:nvPr>
            <p:ph sz="quarter" idx="10"/>
          </p:nvPr>
        </p:nvSpPr>
        <p:spPr/>
        <p:txBody>
          <a:bodyPr/>
          <a:lstStyle/>
          <a:p>
            <a:pPr marL="514350" indent="-514350">
              <a:buFont typeface="+mj-lt"/>
              <a:buAutoNum type="arabicPeriod"/>
            </a:pPr>
            <a:r>
              <a:rPr lang="en-CH" b="1" dirty="0"/>
              <a:t>Business understanding</a:t>
            </a:r>
            <a:r>
              <a:rPr lang="en-CH" dirty="0"/>
              <a:t>: a short document (word, markdown, jupyter notebook) explaining in detail what is the problem you are trying to solve)</a:t>
            </a:r>
          </a:p>
          <a:p>
            <a:pPr marL="514350" indent="-514350">
              <a:buFont typeface="+mj-lt"/>
              <a:buAutoNum type="arabicPeriod"/>
            </a:pPr>
            <a:r>
              <a:rPr lang="en-CH" b="1" dirty="0"/>
              <a:t>Data understanding</a:t>
            </a:r>
            <a:r>
              <a:rPr lang="en-CH" dirty="0"/>
              <a:t>: at least one (maybe multiple) jupyter notebooks in which you analyse the data you plan to use. Document it well and use visualisation as much as you can.</a:t>
            </a:r>
          </a:p>
          <a:p>
            <a:pPr marL="514350" indent="-514350">
              <a:buFont typeface="+mj-lt"/>
              <a:buAutoNum type="arabicPeriod"/>
            </a:pPr>
            <a:r>
              <a:rPr lang="en-CH" b="1" dirty="0"/>
              <a:t>Data preparation</a:t>
            </a:r>
            <a:r>
              <a:rPr lang="en-CH" dirty="0"/>
              <a:t>: at least one jupyter notebook where you perform the data cleaning and preparation. At the end save the prepared dataset to use in the next phase.</a:t>
            </a:r>
          </a:p>
          <a:p>
            <a:pPr marL="514350" indent="-514350">
              <a:buFont typeface="+mj-lt"/>
              <a:buAutoNum type="arabicPeriod"/>
            </a:pPr>
            <a:r>
              <a:rPr lang="en-CH" b="1" dirty="0"/>
              <a:t>Modeling</a:t>
            </a:r>
            <a:r>
              <a:rPr lang="en-CH" dirty="0"/>
              <a:t>: at least one juypter notebook (or script) where you train your model. Save the results and the models that you want to evaluate here (sometime training models takes many hours, you do not want to repeat that many times).</a:t>
            </a:r>
          </a:p>
          <a:p>
            <a:pPr marL="514350" indent="-514350">
              <a:buFont typeface="+mj-lt"/>
              <a:buAutoNum type="arabicPeriod"/>
            </a:pPr>
            <a:r>
              <a:rPr lang="en-CH" b="1" dirty="0"/>
              <a:t>Evaluation</a:t>
            </a:r>
            <a:r>
              <a:rPr lang="en-CH" dirty="0"/>
              <a:t>: at least one jupyter notebook where you document the evaluation phase.</a:t>
            </a:r>
          </a:p>
          <a:p>
            <a:pPr marL="514350" indent="-514350">
              <a:buFont typeface="+mj-lt"/>
              <a:buAutoNum type="arabicPeriod"/>
            </a:pPr>
            <a:r>
              <a:rPr lang="en-CH" b="1" dirty="0"/>
              <a:t>Deployment</a:t>
            </a:r>
            <a:r>
              <a:rPr lang="en-CH" dirty="0"/>
              <a:t>: often multiple documents, scripts, etc. depending on the situation and the project.</a:t>
            </a:r>
          </a:p>
        </p:txBody>
      </p:sp>
      <p:sp>
        <p:nvSpPr>
          <p:cNvPr id="4" name="Title 3">
            <a:extLst>
              <a:ext uri="{FF2B5EF4-FFF2-40B4-BE49-F238E27FC236}">
                <a16:creationId xmlns:a16="http://schemas.microsoft.com/office/drawing/2014/main" id="{A854594C-A1AB-F5D6-9312-3DFBDB3F3225}"/>
              </a:ext>
            </a:extLst>
          </p:cNvPr>
          <p:cNvSpPr>
            <a:spLocks noGrp="1"/>
          </p:cNvSpPr>
          <p:nvPr>
            <p:ph type="title"/>
          </p:nvPr>
        </p:nvSpPr>
        <p:spPr/>
        <p:txBody>
          <a:bodyPr/>
          <a:lstStyle/>
          <a:p>
            <a:r>
              <a:rPr lang="en-CH" dirty="0"/>
              <a:t>Files and phases</a:t>
            </a:r>
          </a:p>
        </p:txBody>
      </p:sp>
      <p:sp>
        <p:nvSpPr>
          <p:cNvPr id="5" name="Footer Placeholder 4">
            <a:extLst>
              <a:ext uri="{FF2B5EF4-FFF2-40B4-BE49-F238E27FC236}">
                <a16:creationId xmlns:a16="http://schemas.microsoft.com/office/drawing/2014/main" id="{9CA25DFE-0E92-F9AD-66B1-5F127D1F2BFD}"/>
              </a:ext>
            </a:extLst>
          </p:cNvPr>
          <p:cNvSpPr>
            <a:spLocks noGrp="1"/>
          </p:cNvSpPr>
          <p:nvPr>
            <p:ph type="ftr" sz="quarter" idx="3"/>
          </p:nvPr>
        </p:nvSpPr>
        <p:spPr/>
        <p:txBody>
          <a:bodyPr/>
          <a:lstStyle/>
          <a:p>
            <a:r>
              <a:rPr lang="de-CH"/>
              <a:t>Seite </a:t>
            </a:r>
            <a:fld id="{86B585F8-2033-43C0-8CDE-307184B088E2}" type="slidenum">
              <a:rPr lang="de-CH" smtClean="0"/>
              <a:pPr/>
              <a:t>4</a:t>
            </a:fld>
            <a:endParaRPr lang="de-CH"/>
          </a:p>
        </p:txBody>
      </p:sp>
    </p:spTree>
    <p:extLst>
      <p:ext uri="{BB962C8B-B14F-4D97-AF65-F5344CB8AC3E}">
        <p14:creationId xmlns:p14="http://schemas.microsoft.com/office/powerpoint/2010/main" val="316190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69C1E1-E32E-C952-1755-88A2AFDBDFE4}"/>
              </a:ext>
            </a:extLst>
          </p:cNvPr>
          <p:cNvSpPr>
            <a:spLocks noGrp="1"/>
          </p:cNvSpPr>
          <p:nvPr>
            <p:ph type="dt" sz="half" idx="2"/>
          </p:nvPr>
        </p:nvSpPr>
        <p:spPr>
          <a:xfrm>
            <a:off x="1905471" y="12704292"/>
            <a:ext cx="3053396" cy="185482"/>
          </a:xfrm>
        </p:spPr>
        <p:txBody>
          <a:bodyPr/>
          <a:lstStyle/>
          <a:p>
            <a:fld id="{A6B4D469-382F-4868-A7AE-CA74C7F1A268}" type="datetime4">
              <a:rPr lang="de-CH" noProof="0" smtClean="0"/>
              <a:t>23. Februar 2023</a:t>
            </a:fld>
            <a:endParaRPr lang="de-CH" noProof="0"/>
          </a:p>
        </p:txBody>
      </p:sp>
      <p:sp>
        <p:nvSpPr>
          <p:cNvPr id="4" name="Title 3">
            <a:extLst>
              <a:ext uri="{FF2B5EF4-FFF2-40B4-BE49-F238E27FC236}">
                <a16:creationId xmlns:a16="http://schemas.microsoft.com/office/drawing/2014/main" id="{9EF37A5B-FC67-F8D5-0A12-3EDA301F9E49}"/>
              </a:ext>
            </a:extLst>
          </p:cNvPr>
          <p:cNvSpPr>
            <a:spLocks noGrp="1"/>
          </p:cNvSpPr>
          <p:nvPr>
            <p:ph type="title"/>
          </p:nvPr>
        </p:nvSpPr>
        <p:spPr>
          <a:xfrm>
            <a:off x="401815" y="397764"/>
            <a:ext cx="22380916" cy="593101"/>
          </a:xfrm>
        </p:spPr>
        <p:txBody>
          <a:bodyPr/>
          <a:lstStyle/>
          <a:p>
            <a:r>
              <a:rPr lang="en-CH" dirty="0"/>
              <a:t>Files / Phases</a:t>
            </a:r>
          </a:p>
        </p:txBody>
      </p:sp>
      <p:sp>
        <p:nvSpPr>
          <p:cNvPr id="5" name="Footer Placeholder 4">
            <a:extLst>
              <a:ext uri="{FF2B5EF4-FFF2-40B4-BE49-F238E27FC236}">
                <a16:creationId xmlns:a16="http://schemas.microsoft.com/office/drawing/2014/main" id="{C4C42943-E7E0-AC7A-1AF8-721BC77CC05A}"/>
              </a:ext>
            </a:extLst>
          </p:cNvPr>
          <p:cNvSpPr>
            <a:spLocks noGrp="1"/>
          </p:cNvSpPr>
          <p:nvPr>
            <p:ph type="ftr" sz="quarter" idx="3"/>
          </p:nvPr>
        </p:nvSpPr>
        <p:spPr>
          <a:xfrm>
            <a:off x="20330820" y="12708005"/>
            <a:ext cx="3053396" cy="185482"/>
          </a:xfrm>
        </p:spPr>
        <p:txBody>
          <a:bodyPr/>
          <a:lstStyle/>
          <a:p>
            <a:r>
              <a:rPr lang="de-CH"/>
              <a:t>Seite </a:t>
            </a:r>
            <a:fld id="{86B585F8-2033-43C0-8CDE-307184B088E2}" type="slidenum">
              <a:rPr lang="de-CH" smtClean="0"/>
              <a:pPr/>
              <a:t>5</a:t>
            </a:fld>
            <a:endParaRPr lang="de-CH"/>
          </a:p>
        </p:txBody>
      </p:sp>
      <p:sp>
        <p:nvSpPr>
          <p:cNvPr id="9" name="Rounded Rectangle 8">
            <a:extLst>
              <a:ext uri="{FF2B5EF4-FFF2-40B4-BE49-F238E27FC236}">
                <a16:creationId xmlns:a16="http://schemas.microsoft.com/office/drawing/2014/main" id="{B84094C6-2102-1EF1-8798-3B2CE0C82727}"/>
              </a:ext>
            </a:extLst>
          </p:cNvPr>
          <p:cNvSpPr/>
          <p:nvPr/>
        </p:nvSpPr>
        <p:spPr>
          <a:xfrm>
            <a:off x="5325428" y="4181587"/>
            <a:ext cx="2904564" cy="1649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3200" dirty="0">
                <a:solidFill>
                  <a:schemeClr val="tx1"/>
                </a:solidFill>
              </a:rPr>
              <a:t>RAW DATA</a:t>
            </a:r>
          </a:p>
        </p:txBody>
      </p:sp>
      <p:sp>
        <p:nvSpPr>
          <p:cNvPr id="10" name="Rounded Rectangle 9">
            <a:extLst>
              <a:ext uri="{FF2B5EF4-FFF2-40B4-BE49-F238E27FC236}">
                <a16:creationId xmlns:a16="http://schemas.microsoft.com/office/drawing/2014/main" id="{14597822-6E6C-D1BE-1AAC-05A6A6500C48}"/>
              </a:ext>
            </a:extLst>
          </p:cNvPr>
          <p:cNvSpPr/>
          <p:nvPr/>
        </p:nvSpPr>
        <p:spPr>
          <a:xfrm>
            <a:off x="12828776" y="4181587"/>
            <a:ext cx="2904564" cy="1649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3200" dirty="0">
                <a:solidFill>
                  <a:schemeClr val="tx1"/>
                </a:solidFill>
              </a:rPr>
              <a:t>PROCESSED DATA</a:t>
            </a:r>
          </a:p>
        </p:txBody>
      </p:sp>
      <p:pic>
        <p:nvPicPr>
          <p:cNvPr id="12" name="Graphic 11" descr="Document with solid fill">
            <a:extLst>
              <a:ext uri="{FF2B5EF4-FFF2-40B4-BE49-F238E27FC236}">
                <a16:creationId xmlns:a16="http://schemas.microsoft.com/office/drawing/2014/main" id="{F4396772-E090-1C86-89C4-AF702DE451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04631" y="4181587"/>
            <a:ext cx="1649506" cy="1649506"/>
          </a:xfrm>
          <a:prstGeom prst="rect">
            <a:avLst/>
          </a:prstGeom>
        </p:spPr>
      </p:pic>
      <p:sp>
        <p:nvSpPr>
          <p:cNvPr id="13" name="TextBox 12">
            <a:extLst>
              <a:ext uri="{FF2B5EF4-FFF2-40B4-BE49-F238E27FC236}">
                <a16:creationId xmlns:a16="http://schemas.microsoft.com/office/drawing/2014/main" id="{C9029621-8082-F2D1-8B7A-048CF424FF89}"/>
              </a:ext>
            </a:extLst>
          </p:cNvPr>
          <p:cNvSpPr txBox="1"/>
          <p:nvPr/>
        </p:nvSpPr>
        <p:spPr>
          <a:xfrm>
            <a:off x="9215563" y="5831093"/>
            <a:ext cx="2627642" cy="1200329"/>
          </a:xfrm>
          <a:prstGeom prst="rect">
            <a:avLst/>
          </a:prstGeom>
          <a:noFill/>
        </p:spPr>
        <p:txBody>
          <a:bodyPr wrap="none" rtlCol="0">
            <a:spAutoFit/>
          </a:bodyPr>
          <a:lstStyle/>
          <a:p>
            <a:pPr algn="ctr"/>
            <a:r>
              <a:rPr lang="en-CH" sz="3600" dirty="0"/>
              <a:t>Jupyter</a:t>
            </a:r>
            <a:br>
              <a:rPr lang="en-CH" sz="3600" dirty="0"/>
            </a:br>
            <a:r>
              <a:rPr lang="en-CH" sz="3600" dirty="0"/>
              <a:t>Notebooks</a:t>
            </a:r>
          </a:p>
        </p:txBody>
      </p:sp>
      <p:sp>
        <p:nvSpPr>
          <p:cNvPr id="14" name="Chevron 13">
            <a:extLst>
              <a:ext uri="{FF2B5EF4-FFF2-40B4-BE49-F238E27FC236}">
                <a16:creationId xmlns:a16="http://schemas.microsoft.com/office/drawing/2014/main" id="{DAAF03D2-4FA9-DD32-EBBA-E6158F8FFCF6}"/>
              </a:ext>
            </a:extLst>
          </p:cNvPr>
          <p:cNvSpPr/>
          <p:nvPr/>
        </p:nvSpPr>
        <p:spPr>
          <a:xfrm>
            <a:off x="8554011" y="4686300"/>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15" name="Chevron 14">
            <a:extLst>
              <a:ext uri="{FF2B5EF4-FFF2-40B4-BE49-F238E27FC236}">
                <a16:creationId xmlns:a16="http://schemas.microsoft.com/office/drawing/2014/main" id="{6A62F126-B96B-B878-07B9-71FA310DF0AD}"/>
              </a:ext>
            </a:extLst>
          </p:cNvPr>
          <p:cNvSpPr/>
          <p:nvPr/>
        </p:nvSpPr>
        <p:spPr>
          <a:xfrm>
            <a:off x="11401705" y="4693025"/>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16" name="Rounded Rectangle 15">
            <a:extLst>
              <a:ext uri="{FF2B5EF4-FFF2-40B4-BE49-F238E27FC236}">
                <a16:creationId xmlns:a16="http://schemas.microsoft.com/office/drawing/2014/main" id="{DECFBFB9-A0BC-0CA7-7C8F-EAF9BB139A9C}"/>
              </a:ext>
            </a:extLst>
          </p:cNvPr>
          <p:cNvSpPr/>
          <p:nvPr/>
        </p:nvSpPr>
        <p:spPr>
          <a:xfrm>
            <a:off x="20332124" y="4181587"/>
            <a:ext cx="2904564" cy="1649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3200" dirty="0">
                <a:solidFill>
                  <a:schemeClr val="tx1"/>
                </a:solidFill>
              </a:rPr>
              <a:t>MODEL / </a:t>
            </a:r>
            <a:br>
              <a:rPr lang="en-CH" sz="3200" dirty="0">
                <a:solidFill>
                  <a:schemeClr val="tx1"/>
                </a:solidFill>
              </a:rPr>
            </a:br>
            <a:r>
              <a:rPr lang="en-CH" sz="3200" dirty="0">
                <a:solidFill>
                  <a:schemeClr val="tx1"/>
                </a:solidFill>
              </a:rPr>
              <a:t>MODEL RESULTS</a:t>
            </a:r>
          </a:p>
        </p:txBody>
      </p:sp>
      <p:pic>
        <p:nvPicPr>
          <p:cNvPr id="17" name="Graphic 16" descr="Document with solid fill">
            <a:extLst>
              <a:ext uri="{FF2B5EF4-FFF2-40B4-BE49-F238E27FC236}">
                <a16:creationId xmlns:a16="http://schemas.microsoft.com/office/drawing/2014/main" id="{83D40259-1F2C-BFB6-B6C0-3219FA29E2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207979" y="4181587"/>
            <a:ext cx="1649506" cy="1649506"/>
          </a:xfrm>
          <a:prstGeom prst="rect">
            <a:avLst/>
          </a:prstGeom>
        </p:spPr>
      </p:pic>
      <p:sp>
        <p:nvSpPr>
          <p:cNvPr id="18" name="TextBox 17">
            <a:extLst>
              <a:ext uri="{FF2B5EF4-FFF2-40B4-BE49-F238E27FC236}">
                <a16:creationId xmlns:a16="http://schemas.microsoft.com/office/drawing/2014/main" id="{4A8C81D7-EBDE-5D8F-6C29-809F72405E5C}"/>
              </a:ext>
            </a:extLst>
          </p:cNvPr>
          <p:cNvSpPr txBox="1"/>
          <p:nvPr/>
        </p:nvSpPr>
        <p:spPr>
          <a:xfrm>
            <a:off x="16839136" y="5831093"/>
            <a:ext cx="2387192" cy="1200329"/>
          </a:xfrm>
          <a:prstGeom prst="rect">
            <a:avLst/>
          </a:prstGeom>
          <a:noFill/>
        </p:spPr>
        <p:txBody>
          <a:bodyPr wrap="none" rtlCol="0">
            <a:spAutoFit/>
          </a:bodyPr>
          <a:lstStyle/>
          <a:p>
            <a:pPr algn="ctr"/>
            <a:r>
              <a:rPr lang="en-CH" sz="3600" dirty="0"/>
              <a:t>Jupyter</a:t>
            </a:r>
            <a:br>
              <a:rPr lang="en-CH" sz="3600" dirty="0"/>
            </a:br>
            <a:r>
              <a:rPr lang="en-CH" sz="3600" dirty="0"/>
              <a:t>Notebook</a:t>
            </a:r>
          </a:p>
        </p:txBody>
      </p:sp>
      <p:sp>
        <p:nvSpPr>
          <p:cNvPr id="19" name="Chevron 18">
            <a:extLst>
              <a:ext uri="{FF2B5EF4-FFF2-40B4-BE49-F238E27FC236}">
                <a16:creationId xmlns:a16="http://schemas.microsoft.com/office/drawing/2014/main" id="{AFCD621A-4905-F499-6247-FFE1CB2AEE36}"/>
              </a:ext>
            </a:extLst>
          </p:cNvPr>
          <p:cNvSpPr/>
          <p:nvPr/>
        </p:nvSpPr>
        <p:spPr>
          <a:xfrm>
            <a:off x="16057359" y="4686300"/>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20" name="Chevron 19">
            <a:extLst>
              <a:ext uri="{FF2B5EF4-FFF2-40B4-BE49-F238E27FC236}">
                <a16:creationId xmlns:a16="http://schemas.microsoft.com/office/drawing/2014/main" id="{616AADC7-9CE3-B6E6-3C00-B2F3423F63C2}"/>
              </a:ext>
            </a:extLst>
          </p:cNvPr>
          <p:cNvSpPr/>
          <p:nvPr/>
        </p:nvSpPr>
        <p:spPr>
          <a:xfrm>
            <a:off x="18905053" y="4693025"/>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pic>
        <p:nvPicPr>
          <p:cNvPr id="21" name="Graphic 20" descr="Document with solid fill">
            <a:extLst>
              <a:ext uri="{FF2B5EF4-FFF2-40B4-BE49-F238E27FC236}">
                <a16:creationId xmlns:a16="http://schemas.microsoft.com/office/drawing/2014/main" id="{2937E2B5-CF70-F1D8-22D7-C564E4457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04631" y="2183069"/>
            <a:ext cx="1649506" cy="1649506"/>
          </a:xfrm>
          <a:prstGeom prst="rect">
            <a:avLst/>
          </a:prstGeom>
        </p:spPr>
      </p:pic>
      <p:sp>
        <p:nvSpPr>
          <p:cNvPr id="22" name="Chevron 21">
            <a:extLst>
              <a:ext uri="{FF2B5EF4-FFF2-40B4-BE49-F238E27FC236}">
                <a16:creationId xmlns:a16="http://schemas.microsoft.com/office/drawing/2014/main" id="{95340ADF-3713-6101-2E3A-883D3E583702}"/>
              </a:ext>
            </a:extLst>
          </p:cNvPr>
          <p:cNvSpPr/>
          <p:nvPr/>
        </p:nvSpPr>
        <p:spPr>
          <a:xfrm rot="19800000">
            <a:off x="8507339" y="3473824"/>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23" name="Chevron 22">
            <a:extLst>
              <a:ext uri="{FF2B5EF4-FFF2-40B4-BE49-F238E27FC236}">
                <a16:creationId xmlns:a16="http://schemas.microsoft.com/office/drawing/2014/main" id="{0C3678BF-FD91-54D6-662C-41963B7CE695}"/>
              </a:ext>
            </a:extLst>
          </p:cNvPr>
          <p:cNvSpPr/>
          <p:nvPr/>
        </p:nvSpPr>
        <p:spPr>
          <a:xfrm>
            <a:off x="11401705" y="2769164"/>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24" name="Rounded Rectangle 23">
            <a:extLst>
              <a:ext uri="{FF2B5EF4-FFF2-40B4-BE49-F238E27FC236}">
                <a16:creationId xmlns:a16="http://schemas.microsoft.com/office/drawing/2014/main" id="{183B5CA6-63A1-97DB-6EF6-5FB88104749A}"/>
              </a:ext>
            </a:extLst>
          </p:cNvPr>
          <p:cNvSpPr/>
          <p:nvPr/>
        </p:nvSpPr>
        <p:spPr>
          <a:xfrm>
            <a:off x="12828776" y="2213834"/>
            <a:ext cx="3332067" cy="1649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3200" dirty="0">
                <a:solidFill>
                  <a:schemeClr val="tx1"/>
                </a:solidFill>
              </a:rPr>
              <a:t>DESCRIPTION OF DATA</a:t>
            </a:r>
          </a:p>
        </p:txBody>
      </p:sp>
      <p:sp>
        <p:nvSpPr>
          <p:cNvPr id="25" name="Rounded Rectangle 24">
            <a:extLst>
              <a:ext uri="{FF2B5EF4-FFF2-40B4-BE49-F238E27FC236}">
                <a16:creationId xmlns:a16="http://schemas.microsoft.com/office/drawing/2014/main" id="{42516EE6-94A2-7376-AFE3-A60E6554BF59}"/>
              </a:ext>
            </a:extLst>
          </p:cNvPr>
          <p:cNvSpPr/>
          <p:nvPr/>
        </p:nvSpPr>
        <p:spPr>
          <a:xfrm>
            <a:off x="476915" y="4181587"/>
            <a:ext cx="3329553" cy="1649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3200" dirty="0">
                <a:solidFill>
                  <a:schemeClr val="tx1"/>
                </a:solidFill>
              </a:rPr>
              <a:t>PROBLEM</a:t>
            </a:r>
          </a:p>
          <a:p>
            <a:pPr algn="ctr"/>
            <a:r>
              <a:rPr lang="en-CH" sz="3200" dirty="0">
                <a:solidFill>
                  <a:schemeClr val="tx1"/>
                </a:solidFill>
              </a:rPr>
              <a:t>DESCRIPTION</a:t>
            </a:r>
          </a:p>
        </p:txBody>
      </p:sp>
      <p:sp>
        <p:nvSpPr>
          <p:cNvPr id="26" name="Chevron 25">
            <a:extLst>
              <a:ext uri="{FF2B5EF4-FFF2-40B4-BE49-F238E27FC236}">
                <a16:creationId xmlns:a16="http://schemas.microsoft.com/office/drawing/2014/main" id="{2EBDE2F1-40A0-FECA-1683-FBE0BB25C628}"/>
              </a:ext>
            </a:extLst>
          </p:cNvPr>
          <p:cNvSpPr/>
          <p:nvPr/>
        </p:nvSpPr>
        <p:spPr>
          <a:xfrm>
            <a:off x="4048572" y="4681981"/>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27" name="Chevron 26">
            <a:extLst>
              <a:ext uri="{FF2B5EF4-FFF2-40B4-BE49-F238E27FC236}">
                <a16:creationId xmlns:a16="http://schemas.microsoft.com/office/drawing/2014/main" id="{87C9616E-D7CE-3C5E-34E0-1EBD65C0D161}"/>
              </a:ext>
            </a:extLst>
          </p:cNvPr>
          <p:cNvSpPr/>
          <p:nvPr/>
        </p:nvSpPr>
        <p:spPr>
          <a:xfrm rot="5400000">
            <a:off x="1612577" y="6342280"/>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pic>
        <p:nvPicPr>
          <p:cNvPr id="28" name="Graphic 27" descr="Document with solid fill">
            <a:extLst>
              <a:ext uri="{FF2B5EF4-FFF2-40B4-BE49-F238E27FC236}">
                <a16:creationId xmlns:a16="http://schemas.microsoft.com/office/drawing/2014/main" id="{6F6819E2-9333-D0EF-C6AA-40FBC1FF0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6938" y="7332846"/>
            <a:ext cx="1649506" cy="1649506"/>
          </a:xfrm>
          <a:prstGeom prst="rect">
            <a:avLst/>
          </a:prstGeom>
        </p:spPr>
      </p:pic>
      <p:sp>
        <p:nvSpPr>
          <p:cNvPr id="32" name="TextBox 31">
            <a:extLst>
              <a:ext uri="{FF2B5EF4-FFF2-40B4-BE49-F238E27FC236}">
                <a16:creationId xmlns:a16="http://schemas.microsoft.com/office/drawing/2014/main" id="{BBBE11CA-C128-7477-629D-3BD39A31307B}"/>
              </a:ext>
            </a:extLst>
          </p:cNvPr>
          <p:cNvSpPr txBox="1"/>
          <p:nvPr/>
        </p:nvSpPr>
        <p:spPr>
          <a:xfrm>
            <a:off x="294018" y="9001622"/>
            <a:ext cx="3754554" cy="1200329"/>
          </a:xfrm>
          <a:prstGeom prst="rect">
            <a:avLst/>
          </a:prstGeom>
          <a:noFill/>
        </p:spPr>
        <p:txBody>
          <a:bodyPr wrap="none" rtlCol="0">
            <a:spAutoFit/>
          </a:bodyPr>
          <a:lstStyle/>
          <a:p>
            <a:pPr algn="ctr"/>
            <a:r>
              <a:rPr lang="en-CH" sz="3600" dirty="0"/>
              <a:t>Word Doc, </a:t>
            </a:r>
          </a:p>
          <a:p>
            <a:pPr algn="ctr"/>
            <a:r>
              <a:rPr lang="en-CH" sz="3600" dirty="0"/>
              <a:t>Markdown, etc.</a:t>
            </a:r>
          </a:p>
        </p:txBody>
      </p:sp>
      <p:sp>
        <p:nvSpPr>
          <p:cNvPr id="33" name="Chevron 32">
            <a:extLst>
              <a:ext uri="{FF2B5EF4-FFF2-40B4-BE49-F238E27FC236}">
                <a16:creationId xmlns:a16="http://schemas.microsoft.com/office/drawing/2014/main" id="{1471ABDE-C9FE-85E1-0601-101C520720C7}"/>
              </a:ext>
            </a:extLst>
          </p:cNvPr>
          <p:cNvSpPr/>
          <p:nvPr/>
        </p:nvSpPr>
        <p:spPr>
          <a:xfrm rot="5400000">
            <a:off x="21488424" y="6161060"/>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pic>
        <p:nvPicPr>
          <p:cNvPr id="34" name="Graphic 33" descr="Document with solid fill">
            <a:extLst>
              <a:ext uri="{FF2B5EF4-FFF2-40B4-BE49-F238E27FC236}">
                <a16:creationId xmlns:a16="http://schemas.microsoft.com/office/drawing/2014/main" id="{F70F2106-2349-7270-CCF9-F4619706B9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192785" y="7211831"/>
            <a:ext cx="1649506" cy="1649506"/>
          </a:xfrm>
          <a:prstGeom prst="rect">
            <a:avLst/>
          </a:prstGeom>
        </p:spPr>
      </p:pic>
      <p:sp>
        <p:nvSpPr>
          <p:cNvPr id="35" name="Chevron 34">
            <a:extLst>
              <a:ext uri="{FF2B5EF4-FFF2-40B4-BE49-F238E27FC236}">
                <a16:creationId xmlns:a16="http://schemas.microsoft.com/office/drawing/2014/main" id="{CB60F8DE-FB9A-0FED-1B6E-F49A3D8EDC8C}"/>
              </a:ext>
            </a:extLst>
          </p:cNvPr>
          <p:cNvSpPr/>
          <p:nvPr/>
        </p:nvSpPr>
        <p:spPr>
          <a:xfrm rot="5400000">
            <a:off x="21488424" y="9242158"/>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36" name="TextBox 35">
            <a:extLst>
              <a:ext uri="{FF2B5EF4-FFF2-40B4-BE49-F238E27FC236}">
                <a16:creationId xmlns:a16="http://schemas.microsoft.com/office/drawing/2014/main" id="{E5672253-CF1B-83A1-5971-7C845C7FEADD}"/>
              </a:ext>
            </a:extLst>
          </p:cNvPr>
          <p:cNvSpPr txBox="1"/>
          <p:nvPr/>
        </p:nvSpPr>
        <p:spPr>
          <a:xfrm>
            <a:off x="18905053" y="7515135"/>
            <a:ext cx="2387192" cy="1200329"/>
          </a:xfrm>
          <a:prstGeom prst="rect">
            <a:avLst/>
          </a:prstGeom>
          <a:noFill/>
        </p:spPr>
        <p:txBody>
          <a:bodyPr wrap="none" rtlCol="0">
            <a:spAutoFit/>
          </a:bodyPr>
          <a:lstStyle/>
          <a:p>
            <a:pPr algn="ctr"/>
            <a:r>
              <a:rPr lang="en-CH" sz="3600" dirty="0"/>
              <a:t>Jupyter</a:t>
            </a:r>
            <a:br>
              <a:rPr lang="en-CH" sz="3600" dirty="0"/>
            </a:br>
            <a:r>
              <a:rPr lang="en-CH" sz="3600" dirty="0"/>
              <a:t>Notebook</a:t>
            </a:r>
          </a:p>
        </p:txBody>
      </p:sp>
      <p:sp>
        <p:nvSpPr>
          <p:cNvPr id="37" name="Rounded Rectangle 36">
            <a:extLst>
              <a:ext uri="{FF2B5EF4-FFF2-40B4-BE49-F238E27FC236}">
                <a16:creationId xmlns:a16="http://schemas.microsoft.com/office/drawing/2014/main" id="{0EE14859-1B5D-C834-3452-FB759C167C05}"/>
              </a:ext>
            </a:extLst>
          </p:cNvPr>
          <p:cNvSpPr/>
          <p:nvPr/>
        </p:nvSpPr>
        <p:spPr>
          <a:xfrm>
            <a:off x="20257708" y="10378802"/>
            <a:ext cx="3519660" cy="1649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3200" dirty="0">
                <a:solidFill>
                  <a:schemeClr val="tx1"/>
                </a:solidFill>
              </a:rPr>
              <a:t>EVALUATION RESULTS</a:t>
            </a:r>
          </a:p>
        </p:txBody>
      </p:sp>
      <p:sp>
        <p:nvSpPr>
          <p:cNvPr id="38" name="Rounded Rectangle 37">
            <a:extLst>
              <a:ext uri="{FF2B5EF4-FFF2-40B4-BE49-F238E27FC236}">
                <a16:creationId xmlns:a16="http://schemas.microsoft.com/office/drawing/2014/main" id="{254B4F9E-6844-C824-9C75-BD3B1B088F3A}"/>
              </a:ext>
            </a:extLst>
          </p:cNvPr>
          <p:cNvSpPr/>
          <p:nvPr/>
        </p:nvSpPr>
        <p:spPr>
          <a:xfrm>
            <a:off x="7000532" y="11011221"/>
            <a:ext cx="2904564" cy="1649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3200" dirty="0">
              <a:solidFill>
                <a:schemeClr val="tx1"/>
              </a:solidFill>
            </a:endParaRPr>
          </a:p>
        </p:txBody>
      </p:sp>
      <p:sp>
        <p:nvSpPr>
          <p:cNvPr id="39" name="TextBox 38">
            <a:extLst>
              <a:ext uri="{FF2B5EF4-FFF2-40B4-BE49-F238E27FC236}">
                <a16:creationId xmlns:a16="http://schemas.microsoft.com/office/drawing/2014/main" id="{A2A3205D-6E7C-2780-9554-FAD0E91F8DAA}"/>
              </a:ext>
            </a:extLst>
          </p:cNvPr>
          <p:cNvSpPr txBox="1"/>
          <p:nvPr/>
        </p:nvSpPr>
        <p:spPr>
          <a:xfrm>
            <a:off x="10022983" y="11216920"/>
            <a:ext cx="6924011" cy="1200329"/>
          </a:xfrm>
          <a:prstGeom prst="rect">
            <a:avLst/>
          </a:prstGeom>
          <a:noFill/>
        </p:spPr>
        <p:txBody>
          <a:bodyPr wrap="none" rtlCol="0">
            <a:spAutoFit/>
          </a:bodyPr>
          <a:lstStyle/>
          <a:p>
            <a:r>
              <a:rPr lang="en-CH" sz="3600" dirty="0"/>
              <a:t>Physical object that must be </a:t>
            </a:r>
          </a:p>
          <a:p>
            <a:r>
              <a:rPr lang="en-GB" sz="3600" dirty="0"/>
              <a:t>S</a:t>
            </a:r>
            <a:r>
              <a:rPr lang="en-CH" sz="3600" dirty="0"/>
              <a:t>aved somewhere</a:t>
            </a:r>
          </a:p>
        </p:txBody>
      </p:sp>
    </p:spTree>
    <p:extLst>
      <p:ext uri="{BB962C8B-B14F-4D97-AF65-F5344CB8AC3E}">
        <p14:creationId xmlns:p14="http://schemas.microsoft.com/office/powerpoint/2010/main" val="28437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500"/>
                                        <p:tgtEl>
                                          <p:spTgt spid="3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fade">
                                      <p:cBhvr>
                                        <p:cTn id="88" dur="500"/>
                                        <p:tgtEl>
                                          <p:spTgt spid="3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P spid="14" grpId="0" animBg="1"/>
      <p:bldP spid="15" grpId="0" animBg="1"/>
      <p:bldP spid="16" grpId="0" animBg="1"/>
      <p:bldP spid="18" grpId="0"/>
      <p:bldP spid="19" grpId="0" animBg="1"/>
      <p:bldP spid="20" grpId="0" animBg="1"/>
      <p:bldP spid="22" grpId="0" animBg="1"/>
      <p:bldP spid="23" grpId="0" animBg="1"/>
      <p:bldP spid="24" grpId="0" animBg="1"/>
      <p:bldP spid="25" grpId="0" animBg="1"/>
      <p:bldP spid="26" grpId="0" animBg="1"/>
      <p:bldP spid="27" grpId="0" animBg="1"/>
      <p:bldP spid="32" grpId="0"/>
      <p:bldP spid="33" grpId="0" animBg="1"/>
      <p:bldP spid="35" grpId="0" animBg="1"/>
      <p:bldP spid="36" grpId="0"/>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830FA6-6FC1-3AA8-2BBF-F913D35BFB9C}"/>
              </a:ext>
            </a:extLst>
          </p:cNvPr>
          <p:cNvSpPr>
            <a:spLocks noGrp="1"/>
          </p:cNvSpPr>
          <p:nvPr>
            <p:ph type="dt" sz="half" idx="2"/>
          </p:nvPr>
        </p:nvSpPr>
        <p:spPr/>
        <p:txBody>
          <a:bodyPr/>
          <a:lstStyle/>
          <a:p>
            <a:fld id="{A6B4D469-382F-4868-A7AE-CA74C7F1A268}" type="datetime4">
              <a:rPr lang="de-CH" noProof="0" smtClean="0"/>
              <a:t>23. Februar 2023</a:t>
            </a:fld>
            <a:endParaRPr lang="de-CH" noProof="0"/>
          </a:p>
        </p:txBody>
      </p:sp>
      <p:graphicFrame>
        <p:nvGraphicFramePr>
          <p:cNvPr id="6" name="Content Placeholder 5">
            <a:extLst>
              <a:ext uri="{FF2B5EF4-FFF2-40B4-BE49-F238E27FC236}">
                <a16:creationId xmlns:a16="http://schemas.microsoft.com/office/drawing/2014/main" id="{AEBC1521-383E-9298-86F0-2D8F181F8C38}"/>
              </a:ext>
            </a:extLst>
          </p:cNvPr>
          <p:cNvGraphicFramePr>
            <a:graphicFrameLocks noGrp="1"/>
          </p:cNvGraphicFramePr>
          <p:nvPr>
            <p:ph sz="quarter" idx="10"/>
            <p:extLst>
              <p:ext uri="{D42A27DB-BD31-4B8C-83A1-F6EECF244321}">
                <p14:modId xmlns:p14="http://schemas.microsoft.com/office/powerpoint/2010/main" val="817528697"/>
              </p:ext>
            </p:extLst>
          </p:nvPr>
        </p:nvGraphicFramePr>
        <p:xfrm>
          <a:off x="3037841" y="1321679"/>
          <a:ext cx="22108160" cy="66557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7D835A38-A189-31D1-89D9-C7A731E8B876}"/>
              </a:ext>
            </a:extLst>
          </p:cNvPr>
          <p:cNvSpPr>
            <a:spLocks noGrp="1"/>
          </p:cNvSpPr>
          <p:nvPr>
            <p:ph type="title"/>
          </p:nvPr>
        </p:nvSpPr>
        <p:spPr>
          <a:xfrm>
            <a:off x="649277" y="548822"/>
            <a:ext cx="22380916" cy="593101"/>
          </a:xfrm>
        </p:spPr>
        <p:txBody>
          <a:bodyPr/>
          <a:lstStyle/>
          <a:p>
            <a:r>
              <a:rPr lang="en-CH" dirty="0"/>
              <a:t>Example: data folder structure</a:t>
            </a:r>
          </a:p>
        </p:txBody>
      </p:sp>
      <p:sp>
        <p:nvSpPr>
          <p:cNvPr id="5" name="Footer Placeholder 4">
            <a:extLst>
              <a:ext uri="{FF2B5EF4-FFF2-40B4-BE49-F238E27FC236}">
                <a16:creationId xmlns:a16="http://schemas.microsoft.com/office/drawing/2014/main" id="{F39B01C1-3305-3365-1A49-A5926D710C6B}"/>
              </a:ext>
            </a:extLst>
          </p:cNvPr>
          <p:cNvSpPr>
            <a:spLocks noGrp="1"/>
          </p:cNvSpPr>
          <p:nvPr>
            <p:ph type="ftr" sz="quarter" idx="3"/>
          </p:nvPr>
        </p:nvSpPr>
        <p:spPr/>
        <p:txBody>
          <a:bodyPr/>
          <a:lstStyle/>
          <a:p>
            <a:r>
              <a:rPr lang="de-CH"/>
              <a:t>Seite </a:t>
            </a:r>
            <a:fld id="{86B585F8-2033-43C0-8CDE-307184B088E2}" type="slidenum">
              <a:rPr lang="de-CH" smtClean="0"/>
              <a:pPr/>
              <a:t>6</a:t>
            </a:fld>
            <a:endParaRPr lang="de-CH"/>
          </a:p>
        </p:txBody>
      </p:sp>
      <p:sp>
        <p:nvSpPr>
          <p:cNvPr id="7" name="TextBox 6">
            <a:extLst>
              <a:ext uri="{FF2B5EF4-FFF2-40B4-BE49-F238E27FC236}">
                <a16:creationId xmlns:a16="http://schemas.microsoft.com/office/drawing/2014/main" id="{236BCF8A-E925-80D7-2BCE-EFED365E9603}"/>
              </a:ext>
            </a:extLst>
          </p:cNvPr>
          <p:cNvSpPr txBox="1"/>
          <p:nvPr/>
        </p:nvSpPr>
        <p:spPr>
          <a:xfrm>
            <a:off x="7108508" y="8274564"/>
            <a:ext cx="4504372" cy="1938992"/>
          </a:xfrm>
          <a:prstGeom prst="rect">
            <a:avLst/>
          </a:prstGeom>
          <a:noFill/>
        </p:spPr>
        <p:txBody>
          <a:bodyPr wrap="square" rtlCol="0">
            <a:spAutoFit/>
          </a:bodyPr>
          <a:lstStyle/>
          <a:p>
            <a:r>
              <a:rPr lang="en-CH" sz="4000" dirty="0"/>
              <a:t>Unmodified data with references, description, etc.</a:t>
            </a:r>
          </a:p>
        </p:txBody>
      </p:sp>
      <p:sp>
        <p:nvSpPr>
          <p:cNvPr id="8" name="TextBox 7">
            <a:extLst>
              <a:ext uri="{FF2B5EF4-FFF2-40B4-BE49-F238E27FC236}">
                <a16:creationId xmlns:a16="http://schemas.microsoft.com/office/drawing/2014/main" id="{B2AF3A22-790D-6F8E-CD24-9BA19B89740C}"/>
              </a:ext>
            </a:extLst>
          </p:cNvPr>
          <p:cNvSpPr txBox="1"/>
          <p:nvPr/>
        </p:nvSpPr>
        <p:spPr>
          <a:xfrm>
            <a:off x="11839735" y="8274564"/>
            <a:ext cx="4504372" cy="3170099"/>
          </a:xfrm>
          <a:prstGeom prst="rect">
            <a:avLst/>
          </a:prstGeom>
          <a:noFill/>
        </p:spPr>
        <p:txBody>
          <a:bodyPr wrap="square" rtlCol="0">
            <a:spAutoFit/>
          </a:bodyPr>
          <a:lstStyle/>
          <a:p>
            <a:r>
              <a:rPr lang="en-CH" sz="4000" dirty="0"/>
              <a:t>Cleaned data. For example without records with missing data.</a:t>
            </a:r>
          </a:p>
        </p:txBody>
      </p:sp>
      <p:sp>
        <p:nvSpPr>
          <p:cNvPr id="9" name="TextBox 8">
            <a:extLst>
              <a:ext uri="{FF2B5EF4-FFF2-40B4-BE49-F238E27FC236}">
                <a16:creationId xmlns:a16="http://schemas.microsoft.com/office/drawing/2014/main" id="{7C557419-9040-4BE7-5B2D-4B2C0F7CB310}"/>
              </a:ext>
            </a:extLst>
          </p:cNvPr>
          <p:cNvSpPr txBox="1"/>
          <p:nvPr/>
        </p:nvSpPr>
        <p:spPr>
          <a:xfrm>
            <a:off x="16952755" y="8283940"/>
            <a:ext cx="4504372" cy="4401205"/>
          </a:xfrm>
          <a:prstGeom prst="rect">
            <a:avLst/>
          </a:prstGeom>
          <a:noFill/>
        </p:spPr>
        <p:txBody>
          <a:bodyPr wrap="square" rtlCol="0">
            <a:spAutoFit/>
          </a:bodyPr>
          <a:lstStyle/>
          <a:p>
            <a:r>
              <a:rPr lang="en-CH" sz="4000" dirty="0"/>
              <a:t>The final dataset that will be used. Maybe multiple datasets merged, for example.</a:t>
            </a:r>
          </a:p>
        </p:txBody>
      </p:sp>
    </p:spTree>
    <p:extLst>
      <p:ext uri="{BB962C8B-B14F-4D97-AF65-F5344CB8AC3E}">
        <p14:creationId xmlns:p14="http://schemas.microsoft.com/office/powerpoint/2010/main" val="337567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14EFF-5D19-ACDB-EE53-94C5B44A2B4A}"/>
              </a:ext>
            </a:extLst>
          </p:cNvPr>
          <p:cNvSpPr>
            <a:spLocks noGrp="1"/>
          </p:cNvSpPr>
          <p:nvPr>
            <p:ph type="dt" sz="half" idx="2"/>
          </p:nvPr>
        </p:nvSpPr>
        <p:spPr/>
        <p:txBody>
          <a:bodyPr/>
          <a:lstStyle/>
          <a:p>
            <a:fld id="{A6B4D469-382F-4868-A7AE-CA74C7F1A268}" type="datetime4">
              <a:rPr lang="de-CH" noProof="0" smtClean="0"/>
              <a:t>23. Februar 2023</a:t>
            </a:fld>
            <a:endParaRPr lang="de-CH" noProof="0"/>
          </a:p>
        </p:txBody>
      </p:sp>
      <p:sp>
        <p:nvSpPr>
          <p:cNvPr id="3" name="Content Placeholder 2">
            <a:extLst>
              <a:ext uri="{FF2B5EF4-FFF2-40B4-BE49-F238E27FC236}">
                <a16:creationId xmlns:a16="http://schemas.microsoft.com/office/drawing/2014/main" id="{81BC3960-5B05-A2FE-FC70-BE9DC81B9671}"/>
              </a:ext>
            </a:extLst>
          </p:cNvPr>
          <p:cNvSpPr>
            <a:spLocks noGrp="1"/>
          </p:cNvSpPr>
          <p:nvPr>
            <p:ph sz="quarter" idx="10"/>
          </p:nvPr>
        </p:nvSpPr>
        <p:spPr/>
        <p:txBody>
          <a:bodyPr/>
          <a:lstStyle/>
          <a:p>
            <a:pPr marL="514350" indent="-514350">
              <a:buFont typeface="+mj-lt"/>
              <a:buAutoNum type="arabicPeriod"/>
            </a:pPr>
            <a:r>
              <a:rPr lang="en-CH" sz="4000" dirty="0"/>
              <a:t>Every jupyter notebook should run from top to end and always produce the same results.</a:t>
            </a:r>
          </a:p>
          <a:p>
            <a:pPr marL="514350" indent="-514350">
              <a:buFont typeface="+mj-lt"/>
              <a:buAutoNum type="arabicPeriod"/>
            </a:pPr>
            <a:r>
              <a:rPr lang="en-CH" sz="4000" dirty="0"/>
              <a:t>Different experiments should be in different notebooks or save the results separately (if you want to try different dataset normalisation write separate pieces of code. DO NOT modify the code manually, save something and modify it again).</a:t>
            </a:r>
          </a:p>
          <a:p>
            <a:pPr marL="514350" indent="-514350">
              <a:buFont typeface="+mj-lt"/>
              <a:buAutoNum type="arabicPeriod"/>
            </a:pPr>
            <a:r>
              <a:rPr lang="en-CH" sz="4000" dirty="0"/>
              <a:t>The entire project should be REPRODUCIBLE. You should be able to re-run all jupyter notebooks, from the first to the last and get the same exact results.</a:t>
            </a:r>
          </a:p>
        </p:txBody>
      </p:sp>
      <p:sp>
        <p:nvSpPr>
          <p:cNvPr id="4" name="Title 3">
            <a:extLst>
              <a:ext uri="{FF2B5EF4-FFF2-40B4-BE49-F238E27FC236}">
                <a16:creationId xmlns:a16="http://schemas.microsoft.com/office/drawing/2014/main" id="{2558F1AD-D850-09F0-BFA6-AB8C5EB09674}"/>
              </a:ext>
            </a:extLst>
          </p:cNvPr>
          <p:cNvSpPr>
            <a:spLocks noGrp="1"/>
          </p:cNvSpPr>
          <p:nvPr>
            <p:ph type="title"/>
          </p:nvPr>
        </p:nvSpPr>
        <p:spPr/>
        <p:txBody>
          <a:bodyPr/>
          <a:lstStyle/>
          <a:p>
            <a:r>
              <a:rPr lang="en-CH" dirty="0"/>
              <a:t>A couple of tips</a:t>
            </a:r>
          </a:p>
        </p:txBody>
      </p:sp>
      <p:sp>
        <p:nvSpPr>
          <p:cNvPr id="5" name="Footer Placeholder 4">
            <a:extLst>
              <a:ext uri="{FF2B5EF4-FFF2-40B4-BE49-F238E27FC236}">
                <a16:creationId xmlns:a16="http://schemas.microsoft.com/office/drawing/2014/main" id="{CDD3B862-6590-2998-1609-4EAFB1F8B07F}"/>
              </a:ext>
            </a:extLst>
          </p:cNvPr>
          <p:cNvSpPr>
            <a:spLocks noGrp="1"/>
          </p:cNvSpPr>
          <p:nvPr>
            <p:ph type="ftr" sz="quarter" idx="3"/>
          </p:nvPr>
        </p:nvSpPr>
        <p:spPr/>
        <p:txBody>
          <a:bodyPr/>
          <a:lstStyle/>
          <a:p>
            <a:r>
              <a:rPr lang="de-CH"/>
              <a:t>Seite </a:t>
            </a:r>
            <a:fld id="{86B585F8-2033-43C0-8CDE-307184B088E2}" type="slidenum">
              <a:rPr lang="de-CH" smtClean="0"/>
              <a:pPr/>
              <a:t>7</a:t>
            </a:fld>
            <a:endParaRPr lang="de-CH"/>
          </a:p>
        </p:txBody>
      </p:sp>
    </p:spTree>
    <p:extLst>
      <p:ext uri="{BB962C8B-B14F-4D97-AF65-F5344CB8AC3E}">
        <p14:creationId xmlns:p14="http://schemas.microsoft.com/office/powerpoint/2010/main" val="2627739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IAAAAAAAAAAwAAAAMAAAAA/////wQAJwwAAAAAAAAAAAAAIAD///////////////8AAAD///////////////8DAAAAAgD///////8DAAAAAgD///////8DAAAAAgD///////////////////////////////////////////////////////////////////////////////////////////////////////////////////////////////////////////////////////////////////////////////////////////////////////////////////////////////////////////////////////////////////////////////////////////////////////////////////////////////////////////////////////////////////////////////////////////////////////////////////////////////////////////////////////////////////////////////8BACAA////////////////AAAO////////AwAAAAMA////////////////////////////////////////////////////////////////////////////////////////////////////////////////////////////////////////////////////////////////////////////////////////////////////////////////////////////////////////////////////////////////////////////////////////////////////////////////////////////////////////////////////////////////////////////////////////////////////////////////////////////////////////////////////////////////////////////////////////////////////////////////////////AgADAP///////wQAAAACABAACxCZNRc4pnNFpI+jT3EADnAFAAAAAAADAAAAAAADAAAAAwADAAAAAAADAAAAAwADAAAAAAD///////8DAAIA////////BAAAAAMAEAALCxjIeq1GzkmF+aDU7Rx+XQ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BQMAAAAAAAAAAAAACAB////////////////AAAA////////////////BAAAAAMA////////BAAAAAMA////////////////////////////////////////////////////////////////////////////////////////////////////////////////////////////////////////////////////////////////////////////////////////////////////////////////////////////////////////////////////////////////////////////////////////////////////////////////////////////////////////////////////////////////////////////////////////////////////////////////////////////////////////////////////////////////////////////////////////////////AQAgAf///////////////wAADv///////wQAAAACAP///////////////////////////////////////////////////////////////////////////////////////////////////////////////////////////////////////////////////////////////////////////////////////////////////////////////////////////////////////////////////////////////////////////////////////////////////////////////////////////////////////////////////////////////////////////////////////////////////////////////////////////////////////////////////////////////////////////////////////////////////////////////////////wIAAgEDAAAAAgD///////8aAAZMaW5rZWRTaGFwZXNEYXRhUHJvcGVydHlfMAUAAAAAAAQAAAADAAQAAAABAAQAAAADAP///////wMAAgEDAAAAAwD///////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BCZNRc4pnNFpI+jT3EADnADRGF0YQAbAAAABExpbmtlZFNoYXBlRGF0YQAFAAAAAAACTmFtZQAZAAAATGlua2VkU2hhcGVzRGF0YVByb3BlcnR5ABBWZXJzaW9uAAAAAAAJTGFzdFdyaXRlAHKZdCJ9AQAAAAEA/////50AnQAAAAVfaWQAEAAAAAQLGMh6rUbOSYX5oNTtHH5dA0RhdGEAKgAAAAhQcmVzZW50YXRpb25TY2FubmVkRm9yTGlua2VkU2hhcGVzAAEAAk5hbWUAJAAAAExpbmtlZFNoYXBlUHJlc2VudGF0aW9uU2V0dGluZ3NEYXRhABBWZXJzaW9uAAAAAAAJTGFzdFdyaXRlAKyZdCJ9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heme/theme1.xml><?xml version="1.0" encoding="utf-8"?>
<a:theme xmlns:a="http://schemas.openxmlformats.org/drawingml/2006/main" name="HSLU Master">
  <a:themeElements>
    <a:clrScheme name="HSLU Farben">
      <a:dk1>
        <a:srgbClr val="000000"/>
      </a:dk1>
      <a:lt1>
        <a:sysClr val="window" lastClr="FFFFFF"/>
      </a:lt1>
      <a:dk2>
        <a:srgbClr val="000000"/>
      </a:dk2>
      <a:lt2>
        <a:srgbClr val="FFFFFF"/>
      </a:lt2>
      <a:accent1>
        <a:srgbClr val="77C5D8"/>
      </a:accent1>
      <a:accent2>
        <a:srgbClr val="ADCA2A"/>
      </a:accent2>
      <a:accent3>
        <a:srgbClr val="EC5A7A"/>
      </a:accent3>
      <a:accent4>
        <a:srgbClr val="FCC300"/>
      </a:accent4>
      <a:accent5>
        <a:srgbClr val="F0F0F0"/>
      </a:accent5>
      <a:accent6>
        <a:srgbClr val="808080"/>
      </a:accent6>
      <a:hlink>
        <a:srgbClr val="000000"/>
      </a:hlink>
      <a:folHlink>
        <a:srgbClr val="F0F0F0"/>
      </a:folHlink>
    </a:clrScheme>
    <a:fontScheme name="HSLU">
      <a:majorFont>
        <a:latin typeface="Verdana"/>
        <a:ea typeface="Segoe UI Semibold"/>
        <a:cs typeface="Segoe UI Semibold"/>
      </a:majorFont>
      <a:minorFont>
        <a:latin typeface="Verdana"/>
        <a:ea typeface="Segoe UI Light"/>
        <a:cs typeface="Segoe UI Light"/>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6" id="{B60CBB09-97DB-3F47-BDEC-746782657A3B}" vid="{8BCCBA55-8223-7C4D-A778-7B4BAFB0AD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E756FDFCB57D0948B915F9BF5E819397" ma:contentTypeVersion="13" ma:contentTypeDescription="Ein neues Dokument erstellen." ma:contentTypeScope="" ma:versionID="7d9c0cc1dbb0c643df8b274555674628">
  <xsd:schema xmlns:xsd="http://www.w3.org/2001/XMLSchema" xmlns:xs="http://www.w3.org/2001/XMLSchema" xmlns:p="http://schemas.microsoft.com/office/2006/metadata/properties" xmlns:ns2="bd5c1ef4-a5a8-4f60-b734-518beb01c7b7" xmlns:ns3="9a7d57e2-a6f6-4353-bdc3-995d0b2e54a4" targetNamespace="http://schemas.microsoft.com/office/2006/metadata/properties" ma:root="true" ma:fieldsID="e815778459cc07df9524752950c0824a" ns2:_="" ns3:_="">
    <xsd:import namespace="bd5c1ef4-a5a8-4f60-b734-518beb01c7b7"/>
    <xsd:import namespace="9a7d57e2-a6f6-4353-bdc3-995d0b2e54a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5c1ef4-a5a8-4f60-b734-518beb01c7b7"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7d57e2-a6f6-4353-bdc3-995d0b2e54a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B22379-68EE-4294-A662-CCA510E47448}">
  <ds:schemaRefs>
    <ds:schemaRef ds:uri="http://schemas.microsoft.com/sharepoint/v3/contenttype/forms"/>
  </ds:schemaRefs>
</ds:datastoreItem>
</file>

<file path=customXml/itemProps2.xml><?xml version="1.0" encoding="utf-8"?>
<ds:datastoreItem xmlns:ds="http://schemas.openxmlformats.org/officeDocument/2006/customXml" ds:itemID="{4A348821-2DE9-48C1-97F6-4DC5729F19B6}">
  <ds:schemaRefs>
    <ds:schemaRef ds:uri="9a7d57e2-a6f6-4353-bdc3-995d0b2e54a4"/>
    <ds:schemaRef ds:uri="bd5c1ef4-a5a8-4f60-b734-518beb01c7b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32ADD14-27E2-4CBB-84C3-E07DFBE08BF2}">
  <ds:schemaRefs>
    <ds:schemaRef ds:uri="http://purl.org/dc/terms/"/>
    <ds:schemaRef ds:uri="http://purl.org/dc/dcmitype/"/>
    <ds:schemaRef ds:uri="9a7d57e2-a6f6-4353-bdc3-995d0b2e54a4"/>
    <ds:schemaRef ds:uri="http://schemas.microsoft.com/office/2006/metadata/properties"/>
    <ds:schemaRef ds:uri="bd5c1ef4-a5a8-4f60-b734-518beb01c7b7"/>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HSLU Master</Template>
  <TotalTime>106</TotalTime>
  <Words>422</Words>
  <Application>Microsoft Macintosh PowerPoint</Application>
  <PresentationFormat>Custom</PresentationFormat>
  <Paragraphs>53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Symbol</vt:lpstr>
      <vt:lpstr>Verdana</vt:lpstr>
      <vt:lpstr>Wingdings 3</vt:lpstr>
      <vt:lpstr>HSLU Master</vt:lpstr>
      <vt:lpstr>File Structure in a Data Science Project Industry Best Practices</vt:lpstr>
      <vt:lpstr>Structure your files according to the phases of your project</vt:lpstr>
      <vt:lpstr>CRISP-DM - Phasen</vt:lpstr>
      <vt:lpstr>Files and phases</vt:lpstr>
      <vt:lpstr>Files / Phases</vt:lpstr>
      <vt:lpstr>Example: data folder structure</vt:lpstr>
      <vt:lpstr>A couple of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Arnold Dieter HSLU I</dc:creator>
  <cp:lastModifiedBy>Michelucci Umberto HSLU I</cp:lastModifiedBy>
  <cp:revision>87</cp:revision>
  <dcterms:created xsi:type="dcterms:W3CDTF">2022-02-18T13:27:24Z</dcterms:created>
  <dcterms:modified xsi:type="dcterms:W3CDTF">2023-02-23T07:44:13Z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0x010100E756FDFCB57D0948B915F9BF5E819397</vt:lpwstr>
  </property>
  <property fmtid="{D5CDD505-2E9C-101B-9397-08002B2CF9AE}" pid="3" name="MSIP_Label_e8b0afbd-3cf7-4707-aee4-8dc9d855de29_Enabled">
    <vt:lpwstr>true</vt:lpwstr>
  </property>
  <property fmtid="{D5CDD505-2E9C-101B-9397-08002B2CF9AE}" pid="4" name="MSIP_Label_e8b0afbd-3cf7-4707-aee4-8dc9d855de29_SetDate">
    <vt:lpwstr>2023-02-13T10:04:20Z</vt:lpwstr>
  </property>
  <property fmtid="{D5CDD505-2E9C-101B-9397-08002B2CF9AE}" pid="5" name="MSIP_Label_e8b0afbd-3cf7-4707-aee4-8dc9d855de29_Method">
    <vt:lpwstr>Standard</vt:lpwstr>
  </property>
  <property fmtid="{D5CDD505-2E9C-101B-9397-08002B2CF9AE}" pid="6" name="MSIP_Label_e8b0afbd-3cf7-4707-aee4-8dc9d855de29_Name">
    <vt:lpwstr>intern</vt:lpwstr>
  </property>
  <property fmtid="{D5CDD505-2E9C-101B-9397-08002B2CF9AE}" pid="7" name="MSIP_Label_e8b0afbd-3cf7-4707-aee4-8dc9d855de29_SiteId">
    <vt:lpwstr>75a34008-d7d1-4924-8e78-31fea86f6e68</vt:lpwstr>
  </property>
  <property fmtid="{D5CDD505-2E9C-101B-9397-08002B2CF9AE}" pid="8" name="MSIP_Label_e8b0afbd-3cf7-4707-aee4-8dc9d855de29_ActionId">
    <vt:lpwstr>1123b002-4a58-4c1b-96fb-c57987738e57</vt:lpwstr>
  </property>
  <property fmtid="{D5CDD505-2E9C-101B-9397-08002B2CF9AE}" pid="9" name="MSIP_Label_e8b0afbd-3cf7-4707-aee4-8dc9d855de29_ContentBits">
    <vt:lpwstr>0</vt:lpwstr>
  </property>
</Properties>
</file>