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FA2A2-EE09-3ADC-22EC-F86AE3F28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6AFA2-148D-2FCA-8C5B-1E58307C8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C0A45-9D67-10FA-8BC5-FA75E93E9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C5-A1D9-4B87-8067-B5CE3594467A}" type="datetimeFigureOut">
              <a:rPr lang="en-AU" smtClean="0"/>
              <a:t>14/08/2024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6013A-9430-4F9F-13E8-ABEA26A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45FE1-7C45-0EA4-21DF-1C7275E0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D850-1D14-48F6-9CA1-C61E4A1D20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147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B1A9D-EE64-A8ED-917C-B1FBD6734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34F24-28E6-E368-8112-7859177F6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476C9-C30A-487D-A113-1CEF19A6F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C5-A1D9-4B87-8067-B5CE3594467A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D6D3B-8DB9-F560-575B-0EDC1A87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909FA-521B-259F-5EE2-4D0BFC59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D850-1D14-48F6-9CA1-C61E4A1D20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2886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84F099-17E8-6F45-A5A2-E40EC4DE8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BE8A6-B4ED-6067-B896-61DE2FDAC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A334B-876E-B9BF-9BB2-378D6E38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C5-A1D9-4B87-8067-B5CE3594467A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E8DDF-2B91-F015-23B4-10F13178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B8796-BA4B-2AF7-7114-4B8C973C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D850-1D14-48F6-9CA1-C61E4A1D20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67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15F-DD48-AFAB-B979-80190E29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5C3BA-0A0D-82FC-6D6D-4A6E70B96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E0532-DC08-53E6-0E5A-9C9DC302F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C5-A1D9-4B87-8067-B5CE3594467A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E9AB6-3E1E-902B-1EF8-D8172A9B3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676A1-84DC-4B3D-DCFD-11E5E752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D850-1D14-48F6-9CA1-C61E4A1D20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20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644D4-85A2-D796-5692-B42192470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C6DD2-6B40-AA20-E141-7061C5715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5373E-6074-873D-5BFC-6730F14A9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C5-A1D9-4B87-8067-B5CE3594467A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090F2-0CB9-EF16-07D5-F2966DE4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512DE-BC1D-85BF-1FED-1F2750AD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D850-1D14-48F6-9CA1-C61E4A1D20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9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5555-5AE3-2944-3237-810EB19F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AFC96-ECAB-9789-F281-1E645A68C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FA2D7-467F-D27D-DB83-9EF3C1A07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623FA-B4A0-FA14-F379-78295D427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C5-A1D9-4B87-8067-B5CE3594467A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F2B75-0B3A-B53B-B86C-09D1F523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86E10-71E2-8591-CFDC-6051D034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D850-1D14-48F6-9CA1-C61E4A1D20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22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31E53-DE1C-300B-262A-FEFBB049A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7116E-A808-818B-C2EC-D76CFB874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3EF4D-F7E0-BD50-5AB7-3419FA1A6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585DFC-A03C-A25D-EB89-ED012C811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4C7CD-5647-AC5C-ACA8-83B21AFA4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12CF4-4D36-6D51-97E8-A1E2660D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C5-A1D9-4B87-8067-B5CE3594467A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58A286-3553-ADDB-1F48-4D52F5BE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0C4FB3-14FA-2315-D487-52B5D225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D850-1D14-48F6-9CA1-C61E4A1D20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7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4DE1A-C163-CD97-011B-51E8B250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21486D-54B2-D308-888E-AC54EFF0C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C5-A1D9-4B87-8067-B5CE3594467A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70DA4-C6A3-C42B-5606-8C5184602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70389-98C9-A231-3B22-BBF3BA12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D850-1D14-48F6-9CA1-C61E4A1D20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434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B87175-2F99-43C7-ED1A-6D1D5A0A5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C5-A1D9-4B87-8067-B5CE3594467A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F1C91-FC95-D849-1EE3-36674815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DD3B4-3306-F9C1-A1D9-EA069F89C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D850-1D14-48F6-9CA1-C61E4A1D20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949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650F3-DFB5-2A0C-310A-7D2356096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DC5E9-DA17-87B0-61F9-2C5880B0A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533F0-1703-A9AA-414E-2A68565C2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AD532-C908-EB62-64BD-AC3F7A847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C5-A1D9-4B87-8067-B5CE3594467A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5E283-B8AB-AA52-194A-48781AD3B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06063-0BE7-D993-E54A-57B9E947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D850-1D14-48F6-9CA1-C61E4A1D20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855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6BC34-8121-D99D-802C-C3E2DC2ED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04B39-A567-BE12-C452-91CA9018C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A30FE-FBE2-69D0-BD40-A07279B65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8FC53-4CB7-D460-95ED-FAB9FA467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C5-A1D9-4B87-8067-B5CE3594467A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AE114-8C5B-89C5-3B32-7E2BAF8A3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3380B-DEFC-26FB-E003-1E749B0D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D850-1D14-48F6-9CA1-C61E4A1D20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339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4AAC62-70B7-77EC-339C-1EFAF3EC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DF9EE-3567-C30A-1D82-735261BDF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52156-B107-E52C-3A75-8E357BBC3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C199C5-A1D9-4B87-8067-B5CE3594467A}" type="datetimeFigureOut">
              <a:rPr lang="en-AU" smtClean="0"/>
              <a:t>14/08/2024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1A56C-8A67-2601-91C8-2014A5047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01093-3CAB-B848-7797-E08B75C85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60D850-1D14-48F6-9CA1-C61E4A1D20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5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875B-7D25-0C27-ED65-E70B946D3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9600" b="1" dirty="0" err="1"/>
              <a:t>CoinPort</a:t>
            </a:r>
            <a:br>
              <a:rPr lang="en-AU" dirty="0"/>
            </a:br>
            <a:r>
              <a:rPr lang="en-AU" sz="2200" dirty="0"/>
              <a:t>Easy, fast and safe cryptocurrency exchange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DAE1C-4478-F5C1-81DA-DBFCF1FDF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Token 30 second blast:</a:t>
            </a:r>
          </a:p>
          <a:p>
            <a:r>
              <a:rPr lang="en-AU" dirty="0"/>
              <a:t>XXX – xxx token name</a:t>
            </a:r>
          </a:p>
        </p:txBody>
      </p:sp>
      <p:pic>
        <p:nvPicPr>
          <p:cNvPr id="7" name="Picture 6" descr="A blue and white logo&#10;&#10;Description automatically generated">
            <a:extLst>
              <a:ext uri="{FF2B5EF4-FFF2-40B4-BE49-F238E27FC236}">
                <a16:creationId xmlns:a16="http://schemas.microsoft.com/office/drawing/2014/main" id="{6CD0184A-CC21-4C78-AAAD-1D94D505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746" y="1691528"/>
            <a:ext cx="1121923" cy="109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5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0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875B-7D25-0C27-ED65-E70B946D3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DAE1C-4478-F5C1-81DA-DBFCF1FDF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732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875B-7D25-0C27-ED65-E70B946D3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006541" cy="921590"/>
          </a:xfrm>
        </p:spPr>
        <p:txBody>
          <a:bodyPr>
            <a:normAutofit fontScale="90000"/>
          </a:bodyPr>
          <a:lstStyle/>
          <a:p>
            <a:r>
              <a:rPr lang="en-AU" dirty="0" err="1"/>
              <a:t>Tokenomics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DAE1C-4478-F5C1-81DA-DBFCF1FDF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3953"/>
            <a:ext cx="9144000" cy="3213847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6088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20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Poppins</vt:lpstr>
      <vt:lpstr>Office Theme</vt:lpstr>
      <vt:lpstr>CoinPort Easy, fast and safe cryptocurrency exchange</vt:lpstr>
      <vt:lpstr>PowerPoint Presentation</vt:lpstr>
      <vt:lpstr>PowerPoint Presentation</vt:lpstr>
      <vt:lpstr>Tokenomics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Cooney</dc:creator>
  <cp:lastModifiedBy>Peter Cooney</cp:lastModifiedBy>
  <cp:revision>2</cp:revision>
  <dcterms:created xsi:type="dcterms:W3CDTF">2024-08-14T06:27:58Z</dcterms:created>
  <dcterms:modified xsi:type="dcterms:W3CDTF">2024-08-14T07:07:48Z</dcterms:modified>
</cp:coreProperties>
</file>