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1B38-C72A-A044-4C8D-765AC9AC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AF3C-473A-B4D6-BF1B-142F9D587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373D-5080-D5CE-5406-14834981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A519-38F4-2B40-EA34-CC47AB78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2783-99CD-5578-898A-71BFCA02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36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5D05-9034-78B4-0C06-84574D3F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5D2D-71E7-AF2D-80A9-9F60F0981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4C34-FBA1-5E86-195A-2A5EBB9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1AEA-6DAF-1920-2923-B2FABEB7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8E99-E06A-C11E-E2C9-11ADE4C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2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89FE0-7899-CB36-7224-B64A39E89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E55B-3B8E-C5E2-2D30-32C2BC56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94B1-6A8C-346E-7C47-EE6562EF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5D67-FB3F-184D-C9F8-90CE59A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646E-3F6F-8E1A-4C78-6F5B819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31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1B38-C72A-A044-4C8D-765AC9AC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AF3C-473A-B4D6-BF1B-142F9D587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373D-5080-D5CE-5406-14834981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A519-38F4-2B40-EA34-CC47AB78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2783-99CD-5578-898A-71BFCA02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921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A857-8FAE-9930-7192-908B621B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D177-C96E-C0DA-E730-169F73C6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46E3-AC10-E091-04DD-DA1DFE8D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5401-C02E-9069-4389-A378871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01DB-85F7-03E0-F35F-7ADACDE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84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AB8-7462-23E9-05AD-2AFDD2C7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C093-958E-E7C0-E391-06DC49A8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7BC0-8779-5D92-28EA-FE8F090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3019-486B-3A3F-2BED-77D17838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AB68-12F4-7EBC-4DAE-C8D0ACEF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F13B-A2D5-6770-078E-FB75C65E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CB3C-863D-C60C-9679-DB446E66C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4F55-B839-568C-28EE-E884DD78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E388-00E4-EA57-09C2-9112A5E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8CB8-F9D7-B3C6-EA95-124F5CB5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B145-00DF-D395-D7D8-C6C4C13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16E3-28C7-1333-BBBD-EF6820E0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B1484-670E-DBAA-C564-6921F250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7086-58BF-DB1B-0D3C-EF7F0C91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7F0D7-C199-F64F-9C55-79B04646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3503C-C672-55A1-A575-8C1DE762E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9FBC-5F7E-58B1-6FF1-E32D98F0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56BE2-0398-93A4-EBAF-9997C34A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4AE05-166A-D9C8-6EF3-19B1F12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08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44BA-64F3-13FE-F4E5-09532D77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01D96-C442-E0ED-8629-085516DC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FAEA-C3D5-C81E-F784-70D1AA27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B351-EDF9-03D6-D07E-E396DE3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289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374FB-03FD-1949-3196-8513EE30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191DB-497D-7E5D-67D4-571CFDC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2DB4-EE27-3483-CEBF-81B383EC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02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22E-D3EB-32AA-F105-C89EEE8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7B69-B4F7-5D1B-5A47-CEFE9C0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BE033-57A8-DCF9-B6A5-C00E767F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F6F5-0E81-18BE-9C6A-293EC7DC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517C-3FFA-0BDE-63BA-E4C2169A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C9C4C-8152-9A0B-F31C-763BE6F1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68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A857-8FAE-9930-7192-908B621B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D177-C96E-C0DA-E730-169F73C6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46E3-AC10-E091-04DD-DA1DFE8D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5401-C02E-9069-4389-A378871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01DB-85F7-03E0-F35F-7ADACDE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659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7762-6158-E7D2-BC32-B7506449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7FB8F-D649-6D64-3EC8-2ED017E5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95E71-B021-276E-8CF4-015FDDB4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C1D0-BC81-9D5B-35E1-BAD2A61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E991-5075-D46F-26F6-2225C8A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6F34-9504-B154-3629-8005B315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860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5D05-9034-78B4-0C06-84574D3F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5D2D-71E7-AF2D-80A9-9F60F0981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4C34-FBA1-5E86-195A-2A5EBB9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1AEA-6DAF-1920-2923-B2FABEB7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8E99-E06A-C11E-E2C9-11ADE4C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229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89FE0-7899-CB36-7224-B64A39E89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E55B-3B8E-C5E2-2D30-32C2BC56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94B1-6A8C-346E-7C47-EE6562EF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5D67-FB3F-184D-C9F8-90CE59A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646E-3F6F-8E1A-4C78-6F5B819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AB8-7462-23E9-05AD-2AFDD2C7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C093-958E-E7C0-E391-06DC49A8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7BC0-8779-5D92-28EA-FE8F090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3019-486B-3A3F-2BED-77D17838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AB68-12F4-7EBC-4DAE-C8D0ACEF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3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F13B-A2D5-6770-078E-FB75C65E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CB3C-863D-C60C-9679-DB446E66C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4F55-B839-568C-28EE-E884DD78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E388-00E4-EA57-09C2-9112A5E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8CB8-F9D7-B3C6-EA95-124F5CB5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B145-00DF-D395-D7D8-C6C4C13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5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16E3-28C7-1333-BBBD-EF6820E0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B1484-670E-DBAA-C564-6921F250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7086-58BF-DB1B-0D3C-EF7F0C91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7F0D7-C199-F64F-9C55-79B04646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3503C-C672-55A1-A575-8C1DE762E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9FBC-5F7E-58B1-6FF1-E32D98F0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56BE2-0398-93A4-EBAF-9997C34A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4AE05-166A-D9C8-6EF3-19B1F12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5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44BA-64F3-13FE-F4E5-09532D77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01D96-C442-E0ED-8629-085516DC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FAEA-C3D5-C81E-F784-70D1AA27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B351-EDF9-03D6-D07E-E396DE3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71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374FB-03FD-1949-3196-8513EE30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191DB-497D-7E5D-67D4-571CFDC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2DB4-EE27-3483-CEBF-81B383EC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0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22E-D3EB-32AA-F105-C89EEE8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7B69-B4F7-5D1B-5A47-CEFE9C0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BE033-57A8-DCF9-B6A5-C00E767F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F6F5-0E81-18BE-9C6A-293EC7DC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517C-3FFA-0BDE-63BA-E4C2169A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C9C4C-8152-9A0B-F31C-763BE6F1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8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7762-6158-E7D2-BC32-B7506449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7FB8F-D649-6D64-3EC8-2ED017E5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95E71-B021-276E-8CF4-015FDDB4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C1D0-BC81-9D5B-35E1-BAD2A61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13/02/2024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E991-5075-D46F-26F6-2225C8A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6F34-9504-B154-3629-8005B315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7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2FF85-190D-66E0-448D-61617DD2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071A-79EA-4032-655F-98418698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399C-416B-94EE-8BCA-84593B5B0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FBD103F-124A-4F2E-8363-1EB33F4F42F6}" type="datetimeFigureOut">
              <a:rPr lang="en-AU" smtClean="0"/>
              <a:pPr/>
              <a:t>13/02/2024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91EB-E787-A9E4-0F34-FD557EF9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A1BA-FE27-5392-CB22-90E83696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588051A0-441A-4F8D-8FC2-BDB3242BEF2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786445E1-55C3-63B0-CD30-BB1A175D8A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3" y="2962210"/>
            <a:ext cx="95263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2FF85-190D-66E0-448D-61617DD2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071A-79EA-4032-655F-98418698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399C-416B-94EE-8BCA-84593B5B0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FBD103F-124A-4F2E-8363-1EB33F4F42F6}" type="datetimeFigureOut">
              <a:rPr lang="en-AU" smtClean="0"/>
              <a:pPr/>
              <a:t>13/02/2024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91EB-E787-A9E4-0F34-FD557EF9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A1BA-FE27-5392-CB22-90E83696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588051A0-441A-4F8D-8FC2-BDB3242BEF2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9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DBAE-6F86-E6BC-3683-F676EB92F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Poppins" panose="00000500000000000000" pitchFamily="2" charset="0"/>
                <a:cs typeface="Poppins" panose="00000500000000000000" pitchFamily="2" charset="0"/>
              </a:rPr>
              <a:t>Coin Harbour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78967-C6B7-9913-7AFA-3F96AA6CD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latin typeface="Poppins" panose="00000500000000000000" pitchFamily="2" charset="0"/>
                <a:cs typeface="Poppins" panose="00000500000000000000" pitchFamily="2" charset="0"/>
              </a:rPr>
              <a:t>Easy, fast and safe cryptocurrency exchange</a:t>
            </a:r>
          </a:p>
        </p:txBody>
      </p:sp>
    </p:spTree>
    <p:extLst>
      <p:ext uri="{BB962C8B-B14F-4D97-AF65-F5344CB8AC3E}">
        <p14:creationId xmlns:p14="http://schemas.microsoft.com/office/powerpoint/2010/main" val="188612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B801-9CED-8793-0279-2E15DC0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2418-68BC-6D69-09BD-60CBB19E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9897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Poppins</vt:lpstr>
      <vt:lpstr>Office Theme</vt:lpstr>
      <vt:lpstr>1_Office Theme</vt:lpstr>
      <vt:lpstr>Coin Harbour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Cooney</dc:creator>
  <cp:lastModifiedBy>Peter Cooney</cp:lastModifiedBy>
  <cp:revision>3</cp:revision>
  <dcterms:created xsi:type="dcterms:W3CDTF">2024-01-17T05:22:53Z</dcterms:created>
  <dcterms:modified xsi:type="dcterms:W3CDTF">2024-02-14T02:01:45Z</dcterms:modified>
</cp:coreProperties>
</file>