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A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9" autoAdjust="0"/>
    <p:restoredTop sz="94660"/>
  </p:normalViewPr>
  <p:slideViewPr>
    <p:cSldViewPr snapToGrid="0">
      <p:cViewPr varScale="1">
        <p:scale>
          <a:sx n="96" d="100"/>
          <a:sy n="96" d="100"/>
        </p:scale>
        <p:origin x="18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E1B38-C72A-A044-4C8D-765AC9ACD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0AF3C-473A-B4D6-BF1B-142F9D587E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8373D-5080-D5CE-5406-148349811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A519-38F4-2B40-EA34-CC47AB784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62783-99CD-5578-898A-71BFCA02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236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15D05-9034-78B4-0C06-84574D3FB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785D2D-71E7-AF2D-80A9-9F60F0981D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64C34-FBA1-5E86-195A-2A5EBB97B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21AEA-6DAF-1920-2923-B2FABEB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8E99-E06A-C11E-E2C9-11ADE4CF7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0287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89FE0-7899-CB36-7224-B64A39E89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DCE55B-3B8E-C5E2-2D30-32C2BC560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294B1-6A8C-346E-7C47-EE6562EF0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F5D67-FB3F-184D-C9F8-90CE59A4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646E-3F6F-8E1A-4C78-6F5B8197B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8318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CA857-8FAE-9930-7192-908B621B2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D177-C96E-C0DA-E730-169F73C68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146E3-AC10-E091-04DD-DA1DFE8DB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95401-C02E-9069-4389-A378871A0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501DB-85F7-03E0-F35F-7ADACDE0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2659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69AB8-7462-23E9-05AD-2AFDD2C76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1C093-958E-E7C0-E391-06DC49A8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E7BC0-8779-5D92-28EA-FE8F090D2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3019-486B-3A3F-2BED-77D178380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0AB68-12F4-7EBC-4DAE-C8D0ACEF3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0345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F13B-A2D5-6770-078E-FB75C65EC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CB3C-863D-C60C-9679-DB446E66CB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F54F55-B839-568C-28EE-E884DD785F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CE388-00E4-EA57-09C2-9112A5E84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8CB8-F9D7-B3C6-EA95-124F5CB5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ACB145-00DF-D395-D7D8-C6C4C13AC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2456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E16E3-28C7-1333-BBBD-EF6820E0B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B1484-670E-DBAA-C564-6921F250E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B57086-58BF-DB1B-0D3C-EF7F0C91C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87F0D7-C199-F64F-9C55-79B04646C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03503C-C672-55A1-A575-8C1DE762E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A9FBC-5F7E-58B1-6FF1-E32D98F07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156BE2-0398-93A4-EBAF-9997C34AD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F4AE05-166A-D9C8-6EF3-19B1F1211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85500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A44BA-64F3-13FE-F4E5-09532D77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501D96-C442-E0ED-8629-085516DC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79FAEA-C3D5-C81E-F784-70D1AA27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36B351-EDF9-03D6-D07E-E396DE39A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91718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7374FB-03FD-1949-3196-8513EE302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5191DB-497D-7E5D-67D4-571CFDC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EB2DB4-EE27-3483-CEBF-81B383EC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7027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0422E-D3EB-32AA-F105-C89EEE86E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97B69-B4F7-5D1B-5A47-CEFE9C055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1BE033-57A8-DCF9-B6A5-C00E767FF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AF6F5-0E81-18BE-9C6A-293EC7DC3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31517C-3FFA-0BDE-63BA-E4C2169A3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5C9C4C-8152-9A0B-F31C-763BE6F1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28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87762-6158-E7D2-BC32-B75064492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37FB8F-D649-6D64-3EC8-2ED017E55F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595E71-B021-276E-8CF4-015FDDB4D5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4C1D0-BC81-9D5B-35E1-BAD2A619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D103F-124A-4F2E-8363-1EB33F4F42F6}" type="datetimeFigureOut">
              <a:rPr lang="en-AU" smtClean="0"/>
              <a:t>17/01/2024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58E991-5075-D46F-26F6-2225C8A97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316F34-9504-B154-3629-8005B315D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8051A0-441A-4F8D-8FC2-BDB3242BEF29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6721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AD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12FF85-190D-66E0-448D-61617DD2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0071A-79EA-4032-655F-984186987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F399C-416B-94EE-8BCA-84593B5B02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BFBD103F-124A-4F2E-8363-1EB33F4F42F6}" type="datetimeFigureOut">
              <a:rPr lang="en-AU" smtClean="0"/>
              <a:pPr/>
              <a:t>17/01/2024</a:t>
            </a:fld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91EB-E787-A9E4-0F34-FD557EF90D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A1BA-FE27-5392-CB22-90E836968E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9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defRPr>
            </a:lvl1pPr>
          </a:lstStyle>
          <a:p>
            <a:fld id="{588051A0-441A-4F8D-8FC2-BDB3242BEF29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0340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Poppins" panose="00000500000000000000" pitchFamily="2" charset="0"/>
          <a:ea typeface="+mj-ea"/>
          <a:cs typeface="Poppins" panose="000005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Poppins" panose="00000500000000000000" pitchFamily="2" charset="0"/>
          <a:ea typeface="+mn-ea"/>
          <a:cs typeface="Poppins" panose="000005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DBAE-6F86-E6BC-3683-F676EB92F8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44392"/>
            <a:ext cx="9972480" cy="3501029"/>
          </a:xfrm>
        </p:spPr>
        <p:txBody>
          <a:bodyPr anchor="t">
            <a:normAutofit fontScale="90000"/>
          </a:bodyPr>
          <a:lstStyle/>
          <a:p>
            <a:r>
              <a:rPr lang="en-AU" sz="4000" dirty="0">
                <a:latin typeface="Poppins" panose="00000500000000000000" pitchFamily="2" charset="0"/>
                <a:cs typeface="Poppins" panose="00000500000000000000" pitchFamily="2" charset="0"/>
              </a:rPr>
              <a:t>New Coin Listing</a:t>
            </a:r>
            <a:br>
              <a:rPr lang="en-AU" sz="4000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AU" sz="3100" dirty="0">
                <a:latin typeface="Poppins" panose="00000500000000000000" pitchFamily="2" charset="0"/>
                <a:cs typeface="Poppins" panose="00000500000000000000" pitchFamily="2" charset="0"/>
              </a:rPr>
            </a:br>
            <a: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  <a:t>Avalanche (AVAX)</a:t>
            </a:r>
            <a:b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</a:br>
            <a:b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</a:br>
            <a:endParaRPr lang="en-AU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78967-C6B7-9913-7AFA-3F96AA6CD9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78027"/>
            <a:ext cx="9144000" cy="1464815"/>
          </a:xfrm>
        </p:spPr>
        <p:txBody>
          <a:bodyPr/>
          <a:lstStyle/>
          <a:p>
            <a:r>
              <a:rPr lang="en-AU" sz="5400" dirty="0">
                <a:latin typeface="Poppins" panose="00000500000000000000" pitchFamily="2" charset="0"/>
                <a:cs typeface="Poppins" panose="00000500000000000000" pitchFamily="2" charset="0"/>
              </a:rPr>
              <a:t>Coin Harbour</a:t>
            </a:r>
          </a:p>
          <a:p>
            <a:r>
              <a:rPr lang="en-AU" dirty="0">
                <a:latin typeface="Poppins" panose="00000500000000000000" pitchFamily="2" charset="0"/>
                <a:cs typeface="Poppins" panose="00000500000000000000" pitchFamily="2" charset="0"/>
              </a:rPr>
              <a:t>Easy, fast and safe cryptocurrency exchange</a:t>
            </a:r>
          </a:p>
        </p:txBody>
      </p:sp>
      <p:pic>
        <p:nvPicPr>
          <p:cNvPr id="1026" name="Picture 2" descr="AVAX">
            <a:extLst>
              <a:ext uri="{FF2B5EF4-FFF2-40B4-BE49-F238E27FC236}">
                <a16:creationId xmlns:a16="http://schemas.microsoft.com/office/drawing/2014/main" id="{CA39FD23-AEB6-E3FC-B59C-CC0E72E70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199" y="2946228"/>
            <a:ext cx="1260113" cy="126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6129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B801-9CED-8793-0279-2E15DC097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AU" sz="3200" dirty="0"/>
              <a:t>Avalanche (AVAX) Price History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C19B66-DC30-0842-2673-375C419F08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6480" y="1972454"/>
            <a:ext cx="7687392" cy="4369352"/>
          </a:xfrm>
        </p:spPr>
      </p:pic>
    </p:spTree>
    <p:extLst>
      <p:ext uri="{BB962C8B-B14F-4D97-AF65-F5344CB8AC3E}">
        <p14:creationId xmlns:p14="http://schemas.microsoft.com/office/powerpoint/2010/main" val="21989730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26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Poppins</vt:lpstr>
      <vt:lpstr>Office Theme</vt:lpstr>
      <vt:lpstr>New Coin Listing  Avalanche (AVAX)  </vt:lpstr>
      <vt:lpstr>Avalanche (AVAX) Price History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Cooney</dc:creator>
  <cp:lastModifiedBy>Peter Cooney</cp:lastModifiedBy>
  <cp:revision>4</cp:revision>
  <dcterms:created xsi:type="dcterms:W3CDTF">2024-01-17T05:22:53Z</dcterms:created>
  <dcterms:modified xsi:type="dcterms:W3CDTF">2024-01-17T08:43:33Z</dcterms:modified>
</cp:coreProperties>
</file>