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70"/>
  </p:normalViewPr>
  <p:slideViewPr>
    <p:cSldViewPr snapToGrid="0">
      <p:cViewPr varScale="1">
        <p:scale>
          <a:sx n="109" d="100"/>
          <a:sy n="109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BDF42-7411-2C4C-FA8C-F66FDDBC5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AC14CF-270A-16E8-A76C-8B67EAF15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0FD44-3753-8867-8FD1-B710B839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40BF-F2E4-6F45-85E5-9F27A409235D}" type="datetimeFigureOut">
              <a:rPr kumimoji="1" lang="zh-CN" altLang="en-US" smtClean="0"/>
              <a:t>2025/4/12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85B3AF-19C7-2A7B-5A9D-573FBB53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769FA6-8D93-9A3B-96F8-5D38EA84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3591-5E57-8940-8529-BCC7D763BB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606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1E8A9-1011-2E48-6544-EECCC70F9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FFA08B-6821-2648-F816-A9F6CD69C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A75B21-4AA9-B964-E74F-5AD40C64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40BF-F2E4-6F45-85E5-9F27A409235D}" type="datetimeFigureOut">
              <a:rPr kumimoji="1" lang="zh-CN" altLang="en-US" smtClean="0"/>
              <a:t>2025/4/12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EF6F40-3E62-506D-9201-441E79CC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3BF0C7-DF58-4D27-65A6-21EC2148E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3591-5E57-8940-8529-BCC7D763BB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744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82CD8B-5379-1BB9-E8C7-5A6FAA83A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93B771-152A-081A-0A12-307380C75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4A3CC-7672-5043-919F-7CC06B7A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40BF-F2E4-6F45-85E5-9F27A409235D}" type="datetimeFigureOut">
              <a:rPr kumimoji="1" lang="zh-CN" altLang="en-US" smtClean="0"/>
              <a:t>2025/4/12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AA6415-F46E-895E-BF42-C68E8AA8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737A4-99A7-9B57-C0B4-CD5279EA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3591-5E57-8940-8529-BCC7D763BB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87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B22E3-6EBE-E34E-6A4C-4F9EF345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137DE-C3C5-85D7-F106-5CDBDE6C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FC0E78-C7CC-CE13-2FFE-5CA35A27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40BF-F2E4-6F45-85E5-9F27A409235D}" type="datetimeFigureOut">
              <a:rPr kumimoji="1" lang="zh-CN" altLang="en-US" smtClean="0"/>
              <a:t>2025/4/12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3B3FE-4E4E-31A7-5161-F22BFDBE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23E46-2304-4785-AEEE-C6BB4510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3591-5E57-8940-8529-BCC7D763BB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178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D8B2D-F401-902D-C4B9-B8C299DA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E149A8-1E18-6569-DA36-7D447B30F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C2BA1-2C56-4C1C-0895-8AF652F3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40BF-F2E4-6F45-85E5-9F27A409235D}" type="datetimeFigureOut">
              <a:rPr kumimoji="1" lang="zh-CN" altLang="en-US" smtClean="0"/>
              <a:t>2025/4/12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8F71C2-5033-0B7C-47C7-B1EFBC75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07C87-15B2-BFDB-B93A-979AC637A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3591-5E57-8940-8529-BCC7D763BB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15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0A312-F75B-6562-AECB-61663478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1EE89-03F7-190E-E066-7650B67CC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89E65E-B98E-1B9E-56E3-492289FC3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B5A291-146F-2EE9-7688-A0A01474E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40BF-F2E4-6F45-85E5-9F27A409235D}" type="datetimeFigureOut">
              <a:rPr kumimoji="1" lang="zh-CN" altLang="en-US" smtClean="0"/>
              <a:t>2025/4/12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F1A417-0F05-D363-F058-7CA2B637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940D9C-178E-E5B2-93AE-76C419F6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3591-5E57-8940-8529-BCC7D763BB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991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E318B-927B-3914-9805-2E4BB2ED9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99DCB4-0DC6-B31E-9F22-1DCB256AE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73A23A-47A6-0BC5-39FA-CA284DF41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676EB6-BB30-71F3-E23A-890B38FEE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A42A73-CA86-B677-082C-1CC305D5F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59D9A8-286E-8ED5-B67E-A78BD0B6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40BF-F2E4-6F45-85E5-9F27A409235D}" type="datetimeFigureOut">
              <a:rPr kumimoji="1" lang="zh-CN" altLang="en-US" smtClean="0"/>
              <a:t>2025/4/12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33FE5D-440B-5911-4D8F-CABF2484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36B9FF-CCFD-E02F-B79F-2D8F3E5E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3591-5E57-8940-8529-BCC7D763BB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382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06FC5-C1FC-C528-1870-5619A62C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24C0F6-F3F1-A178-1E68-D9E7193B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40BF-F2E4-6F45-85E5-9F27A409235D}" type="datetimeFigureOut">
              <a:rPr kumimoji="1" lang="zh-CN" altLang="en-US" smtClean="0"/>
              <a:t>2025/4/12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FA3B93-E820-A9C1-E5F5-AD32AEB0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A1987D-6548-42AF-EF67-AFE81771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3591-5E57-8940-8529-BCC7D763BB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837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9E4A2B-AF1D-A2BE-3757-570D2780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40BF-F2E4-6F45-85E5-9F27A409235D}" type="datetimeFigureOut">
              <a:rPr kumimoji="1" lang="zh-CN" altLang="en-US" smtClean="0"/>
              <a:t>2025/4/12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D55E58-439A-3D8B-41CC-EDDA6482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73D77A-58F2-0CDE-7EB2-87D7896D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3591-5E57-8940-8529-BCC7D763BB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696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F727C-3E15-FE47-BF06-ED3DE4222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BAB39-F61D-D83E-883C-ADBCF0359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46CA2D-1E98-A674-25C3-29D423558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AF9834-842D-3114-49FA-49E75C91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40BF-F2E4-6F45-85E5-9F27A409235D}" type="datetimeFigureOut">
              <a:rPr kumimoji="1" lang="zh-CN" altLang="en-US" smtClean="0"/>
              <a:t>2025/4/12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1FBA02-7149-0615-1841-8E75AE3D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D2A2FE-FC65-C8A9-979F-47AFC3BE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3591-5E57-8940-8529-BCC7D763BB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467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D2F35-9BBC-D797-6949-AACDAEBA3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F50052-A3A6-148C-811A-07F0F179F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131754-7BD9-1FC6-14D2-26E26AF7F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E4B958-EC63-0A17-F8FE-4A5F2A59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40BF-F2E4-6F45-85E5-9F27A409235D}" type="datetimeFigureOut">
              <a:rPr kumimoji="1" lang="zh-CN" altLang="en-US" smtClean="0"/>
              <a:t>2025/4/12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D4090C-23D5-381A-1EE8-15EE0CA5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454B53-CDBA-8554-35FB-714FBE13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3591-5E57-8940-8529-BCC7D763BB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63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A205D6-BBAD-3530-A9E9-AB2E052AB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240ED9-E7B1-5E85-CBA5-3FEFB7E0B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F125ED-C282-ACB5-EBB2-79885D137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2440BF-F2E4-6F45-85E5-9F27A409235D}" type="datetimeFigureOut">
              <a:rPr kumimoji="1" lang="zh-CN" altLang="en-US" smtClean="0"/>
              <a:t>2025/4/12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B3512-CF16-B2C2-0550-D31A89FB5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DAF1C-7EF2-00B5-CF8F-E748E62E7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343591-5E57-8940-8529-BCC7D763BB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049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ECB0C3C-EB23-D0BC-E87C-34DB1FFEA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76" y="439990"/>
            <a:ext cx="10750062" cy="597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9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05C33-B75C-D34F-58DE-25F21AF46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13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52F01F-4115-437B-3DDF-8688504E0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EF459D6-155F-814C-DBB8-40209C451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14" y="643467"/>
            <a:ext cx="10870371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7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7962EF-034C-F27E-2D9C-29E78B761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1C860B8-194C-EA8F-B951-C32F4F7B7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4" y="643466"/>
            <a:ext cx="1071359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5DF086-ADF7-D049-0D40-2CE5B8D8D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70FA42E-5094-39F6-0BF2-CC22268D0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48207"/>
            <a:ext cx="10905066" cy="556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F90470-B1E7-A0EF-2DBA-D97B83DBD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E961E6F-5099-A8DF-F33F-F73133A3A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95" y="643466"/>
            <a:ext cx="1041320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5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152CCD-18FD-D75B-8C68-33E56696B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6864397-2D75-4FB1-4A72-8BF1EBD4E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02734"/>
            <a:ext cx="10905066" cy="545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63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28CF98-92F4-D51B-978B-2222A2FA7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8A0EF3B-6B2B-D5B5-3CC2-7A121E029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66310"/>
            <a:ext cx="10905066" cy="512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3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005DD9-AC51-2D10-73A9-484A92C33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AD37AFE-745D-A948-63EE-C7858D20C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43628"/>
            <a:ext cx="10905066" cy="537074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F8C93A3-2D16-8E5E-6900-0E2E7B2C688B}"/>
              </a:ext>
            </a:extLst>
          </p:cNvPr>
          <p:cNvSpPr txBox="1"/>
          <p:nvPr/>
        </p:nvSpPr>
        <p:spPr>
          <a:xfrm>
            <a:off x="4780883" y="860859"/>
            <a:ext cx="4775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数组动态扩容</a:t>
            </a:r>
            <a:endParaRPr kumimoji="1" lang="en-US" altLang="zh-CN" dirty="0">
              <a:latin typeface="Times New Roman" panose="02020603050405020304" pitchFamily="18" charset="0"/>
              <a:ea typeface="Kaiti SC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默认初始容量为</a:t>
            </a:r>
            <a:r>
              <a:rPr lang="en-US" altLang="zh-CN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​</a:t>
            </a:r>
            <a:endParaRPr lang="en-US" altLang="zh-CN" dirty="0">
              <a:latin typeface="Times New Roman" panose="02020603050405020304" pitchFamily="18" charset="0"/>
              <a:ea typeface="Kaiti SC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维护</a:t>
            </a:r>
            <a:r>
              <a:rPr lang="en-US" altLang="zh-CN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size</a:t>
            </a:r>
            <a:r>
              <a:rPr lang="zh-CN" altLang="en-US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字段记录当前元素数量</a:t>
            </a:r>
            <a:endParaRPr lang="en-US" altLang="zh-CN" dirty="0">
              <a:latin typeface="Times New Roman" panose="02020603050405020304" pitchFamily="18" charset="0"/>
              <a:ea typeface="Kaiti SC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 err="1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Arrays.copyOf</a:t>
            </a:r>
            <a:r>
              <a:rPr lang="en-US" altLang="zh-CN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创建新数组并复制数据</a:t>
            </a:r>
          </a:p>
        </p:txBody>
      </p:sp>
    </p:spTree>
    <p:extLst>
      <p:ext uri="{BB962C8B-B14F-4D97-AF65-F5344CB8AC3E}">
        <p14:creationId xmlns:p14="http://schemas.microsoft.com/office/powerpoint/2010/main" val="60779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27723-57DA-4023-D3A3-AA923ECF0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82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28</Words>
  <Application>Microsoft Macintosh PowerPoint</Application>
  <PresentationFormat>宽屏</PresentationFormat>
  <Paragraphs>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 user</dc:creator>
  <cp:lastModifiedBy>office user</cp:lastModifiedBy>
  <cp:revision>4</cp:revision>
  <dcterms:created xsi:type="dcterms:W3CDTF">2025-04-12T03:44:02Z</dcterms:created>
  <dcterms:modified xsi:type="dcterms:W3CDTF">2025-04-12T04:05:45Z</dcterms:modified>
</cp:coreProperties>
</file>