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9633E-4A0F-467D-9E20-9C4C18379B39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7AE0C-13FF-4503-8F0D-AA995D7B1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21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0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9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9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26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AE0C-13FF-4503-8F0D-AA995D7B154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8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12A1-A23F-4737-A64D-6E03D8251B9B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1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271-BA36-4002-B55D-EAEB6F96337F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4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059E-A96A-4998-A50C-18684EBDA758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6CB6-5ECE-4BC4-84FE-0B4A9BBDE185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299D-8C74-421A-B396-7448D50A4E26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7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7D22-9868-4A7B-9235-9BBDFD44ED67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9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BC6-0590-4E67-8CC6-F252A03F9446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0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7C2-70E9-4F98-9C93-C8EA1078A37D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80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54F1-B34F-4A34-BD5E-334B2E9BA4D2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09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E52-265E-490E-A647-A4A701F60E05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767-BF37-46D3-B2C7-E81647476CC9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5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AE9D-021E-4977-A40D-79C29F2F6B0A}" type="datetime1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1397-4814-4FC9-A550-5D32FF8CB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1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Local Disk Cover Sets for Broadcasting in Heterogeneous Wireless Ad</a:t>
            </a:r>
            <a:b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 Networks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2007 International Conference on Parallel Processing Workshops (ICPPW 2007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-Wei Yi,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Fang-Chun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Liu,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 楊翔雲、李政遠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84224"/>
            <a:ext cx="3800475" cy="1209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D&amp;C algorithm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930979"/>
            <a:ext cx="7886700" cy="3245984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對齊一開始合併的角度，先根據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合併，之後在合併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，分別殘存的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 list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再進行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merge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164" y="3860372"/>
            <a:ext cx="6079671" cy="273585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D&amp;C algorithm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Merge-Case1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u,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v,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have no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intersection. 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 is closer to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other, and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closer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in the new skyline. For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3243263"/>
            <a:ext cx="2343150" cy="2933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D&amp;C algorithm –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Merge-Case2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α, u,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α, v,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intersect 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point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Let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the angle corresponding to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intersection point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Applying the principle used in Case 1, new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skyline arcs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decided from arcs 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α, u,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and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α, v,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 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arcs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γ, u,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and 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γ, v,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β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i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2" y="3804689"/>
            <a:ext cx="2359479" cy="27852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36" y="4112122"/>
            <a:ext cx="2168585" cy="260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D&amp;C algorithm –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Merge-Case3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u,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v,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β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intersect at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points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f.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γ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γ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angles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points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used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1, new skyline arcs can be decided from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 (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arcs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1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D&amp;C algorithm –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028949"/>
            <a:ext cx="7886700" cy="3148013"/>
          </a:xfrm>
        </p:spPr>
        <p:txBody>
          <a:bodyPr>
            <a:norm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altLang="zh-TW" dirty="0" smtClean="0"/>
              <a:t>: 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linear with respect to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#arcs.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master theorem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T(n)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 log n)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networks &lt;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networks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networks 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ln 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log 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 is optimal time complexity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MLDS.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924173"/>
            <a:ext cx="7909560" cy="76009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4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Disks – in general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#arcs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 can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more than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a disk may increase arcs more than two arcs.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之前是依靠每一次加入的圓，最多貢獻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arcs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。來確保整體不超過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=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如果從半徑由大到小依序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Merge()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Merge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過程中整體的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arcs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不超過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個。即使有一個圓貢獻大於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5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01" y="3405868"/>
            <a:ext cx="3613008" cy="34521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Disks – in general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Lemma 5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skyline of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{B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,B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 . . ,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contributes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least three arcs, then we can pick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</a:t>
            </a:r>
            <a:r>
              <a:rPr lang="en-US" altLang="zh-TW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 . . , B</a:t>
            </a:r>
            <a:r>
              <a:rPr lang="en-US" altLang="zh-TW" i="1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n−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such that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contributes three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skyline of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</a:t>
            </a:r>
            <a:r>
              <a:rPr lang="en-US" altLang="zh-TW" i="1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en-US" altLang="zh-TW" i="1" baseline="-25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i="1" baseline="-2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等下用來證明的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狀況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4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in general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6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two circle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∂B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have two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diameters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respectively), 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in arc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respectively). 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angle ∠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obtuse, we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</a:p>
          <a:p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包含兩點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的圓半徑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必然大於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20" y="3844205"/>
            <a:ext cx="3410630" cy="280764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59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3" y="3880464"/>
            <a:ext cx="3924918" cy="2677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in general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7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acute or right triangle, for each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triangle, draw a circle with the edge as a chord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outside the triangle and radius is larger than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circumradius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three circles have no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用來證明包含三頂點的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圓半徑小於三個邊外圓半徑，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會造成三個外圓沒有相交。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5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in general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8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arcs in a skyline of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96" y="3987945"/>
            <a:ext cx="5857208" cy="255096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9" y="5428958"/>
            <a:ext cx="6989445" cy="8058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760" y="1779074"/>
            <a:ext cx="4195081" cy="356149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in general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Lemma 8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altLang="zh-TW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ssume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skyline contains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most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arcs. If we can show that after a disk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added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set, the number of arcs in the skyline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by two, then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skyline contains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more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2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arcs prove by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induction.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contribute at least 3 arcs.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Lemma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without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generality, we may assume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3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 in the skyline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2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07" y="3774484"/>
            <a:ext cx="2686050" cy="31623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Lemma 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Lemma 8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(b)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intersections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acute or right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obtuse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9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14" y="1151164"/>
            <a:ext cx="2586686" cy="21980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Lemma 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acute or right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circumradius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among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.,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b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r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r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pt-BR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 </a:t>
            </a:r>
            <a:r>
              <a:rPr lang="pt-BR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t-B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pt-B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pt-BR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pt-B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intersection.</a:t>
            </a:r>
            <a:endParaRPr lang="en-US" altLang="zh-TW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Case.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2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15" y="878749"/>
            <a:ext cx="2553385" cy="21610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obtuse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circumradius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among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.,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b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r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pt-BR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 6</a:t>
            </a:r>
            <a:r>
              <a:rPr lang="pt-BR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∠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obtuse, we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||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c||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min(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½||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||.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Case.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90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27" y="3328987"/>
            <a:ext cx="3686175" cy="3286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Lemma 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 with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altLang="zh-TW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exactly 3 intersection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have 3 intersection points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happen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兩圓最多交兩點！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9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33" y="4260626"/>
            <a:ext cx="2503266" cy="25973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Lemma 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 exactly 4 intersection points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than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arcs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arc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arc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larger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∠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π/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pt-BR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6</a:t>
            </a:r>
            <a:r>
              <a:rPr lang="pt-BR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½||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− 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min(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Case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83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Disks – Lemma 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contribute at least 3 arcs.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Lemma 5, without loss of generality, we may assume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contributes 3 arcs in the skyline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TW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~ 4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impossible.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arcs 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· · · ,B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most 2(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+ 1). By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conclude that the number of arcs 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 is upper bounded by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5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53293"/>
            <a:ext cx="7886700" cy="4323669"/>
          </a:xfrm>
        </p:spPr>
        <p:txBody>
          <a:bodyPr>
            <a:norm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altLang="zh-TW" dirty="0" smtClean="0"/>
              <a:t>: 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linear with respect to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#arcs.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master theorem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T(n)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 log n)</a:t>
            </a:r>
          </a:p>
          <a:p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 are added into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follows the descending order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radius,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#arcs = 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O(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which proved in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 8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9" y="5428958"/>
            <a:ext cx="7980045" cy="714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19" y="1919288"/>
            <a:ext cx="4222791" cy="32810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901" y="2011680"/>
            <a:ext cx="4080368" cy="318867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1307542"/>
            <a:ext cx="8695944" cy="464667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77686" y="6229350"/>
            <a:ext cx="665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一堆小圓，找最少個數的小圓并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整體圓并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5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29507"/>
            <a:ext cx="2981325" cy="2800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 Set – for MLDC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kyline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composed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arcs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 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point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∈ ∂B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⊂ 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Proof.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concave 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∈ 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segment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⊂ 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4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Skyline Set – for MLDC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2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ray from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intersects the skyline at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contradiction.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farther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the skyline,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∂B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some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⊂ 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inside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skyline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736" y="778269"/>
            <a:ext cx="2188030" cy="266433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1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Skyline Set 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 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MLDC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=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l-GR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α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89" y="2895029"/>
            <a:ext cx="3613132" cy="35405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0" y="2895029"/>
            <a:ext cx="2175591" cy="31625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8770" y="6311899"/>
            <a:ext cx="32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to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Skyline Set 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 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MLDC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3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local set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its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local disk cover set is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 set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corresponding local disk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prove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skyline set is a local disk cover set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聯集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結果相同。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prove if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in the skyline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must be in any disk cover set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skyline set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會在任何解集合中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包括最佳解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，意即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存在自己的特別區域。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D&amp;C algorithm –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Skyline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343025"/>
            <a:ext cx="6753225" cy="55149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1397-4814-4FC9-A550-5D32FF8CBE7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5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7.25"/>
  <p:tag name="ORIGINALWIDTH" val="2751.75"/>
  <p:tag name="LATEXADDIN" val="\documentclass{article}&#10;\usepackage{amsmath}&#10;\pagestyle{empty}&#10;\begin{document}&#10;&#10;&#10;&#10;\begin{align}&#10;\left \| u_{i} - u_{j} \right \| \le min(r_{i}, r_{j}) \\&#10;u_{j} \in B(u_{i}, r_{i})&#10;\end{align}&#10;&#10;\end{document}"/>
  <p:tag name="IGUANATEXSIZE" val="20"/>
  <p:tag name="IGUANATEXCURSOR" val="1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1.25"/>
  <p:tag name="ORIGINALWIDTH" val="3141.75"/>
  <p:tag name="LATEXADDIN" val="\documentclass{article}&#10;\usepackage{amsmath}&#10;\pagestyle{empty}&#10;\begin{document}&#10;&#10;&#10;&#10;\begin{align}&#10;\bigcup_{u_{i} \in S} B(u_{i}, r_{i}) = \bigcup_{u_{i} \in V} B(u_{i}, v_{i}), S \subseteq V&#10;\end{align}&#10;&#10;\end{document}"/>
  <p:tag name="IGUANATEXSIZE" val="20"/>
  <p:tag name="IGUANATEXCURSOR" val="1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86.75"/>
  <p:tag name="ORIGINALWIDTH" val="4279.5"/>
  <p:tag name="LATEXADDIN" val="\documentclass{article}&#10;\usepackage{amsmath}&#10;\pagestyle{empty}&#10;\begin{document}&#10;&#10;\section*{Input: }&#10;\paragraph{} a local disk set of $\left \{B(u_{0}, r_{0}), B(u_{1}, r_{1}), ..., B(u_{n}, r_{n}) \right \}$ &#10;\\ \\ Let $V = \left \{ u_{0}, u_{1}, ..., u_{1} \right \}$&#10;&#10;\section*{Output: }&#10;\paragraph{} A subset $S$ of $V$ such that &#10;&#10;\begin{align}&#10;\bigcup_{u_{i} \in S} B(u_{i}, r_{i}) = \bigcup_{u_{i} \in V} B(u_{i}, v_{i}), S \subseteq V&#10;\end{align}&#10;\paragraph{} $|S|$ is minimal&#10;&#10;\end{document}"/>
  <p:tag name="IGUANATEXSIZE" val="16"/>
  <p:tag name="IGUANATEXCURSOR" val="4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3114"/>
  <p:tag name="LATEXADDIN" val="\documentclass{article}&#10;\usepackage{amsmath}&#10;\pagestyle{empty}&#10;\begin{document}&#10;&#10;\begin{align}&#10;\left\{\begin{matrix}&#10;T(n) = O(1) &amp; \text{,if } n = 1 \\&#10;T(n) = 2T(\frac{n}{2}) + f(n) &amp; \text{, otherwise}&#10;\end{matrix}&#10;\right. &#10;\end{align}&#10;&#10;&#10;\end{document}"/>
  <p:tag name="IGUANATEXSIZE" val="20"/>
  <p:tag name="IGUANATEXCURSOR" val="224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1228</Words>
  <Application>Microsoft Office PowerPoint</Application>
  <PresentationFormat>如螢幕大小 (4:3)</PresentationFormat>
  <Paragraphs>128</Paragraphs>
  <Slides>27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Minimum Local Disk Cover Sets for Broadcasting in Heterogeneous Wireless Ad Hoc Networks</vt:lpstr>
      <vt:lpstr>Definition</vt:lpstr>
      <vt:lpstr>Definition</vt:lpstr>
      <vt:lpstr>Problem</vt:lpstr>
      <vt:lpstr>Skyline Set – for MLDC</vt:lpstr>
      <vt:lpstr>Skyline Set – for MLDC</vt:lpstr>
      <vt:lpstr>Skyline Set – expr for MLDC</vt:lpstr>
      <vt:lpstr>Skyline Set – expr for MLDC</vt:lpstr>
      <vt:lpstr>D&amp;C algorithm – Skyline</vt:lpstr>
      <vt:lpstr>D&amp;C algorithm – Merge</vt:lpstr>
      <vt:lpstr>D&amp;C algorithm – Merge-Case1</vt:lpstr>
      <vt:lpstr>D&amp;C algorithm – Merge-Case2</vt:lpstr>
      <vt:lpstr>D&amp;C algorithm – Merge-Case3</vt:lpstr>
      <vt:lpstr>D&amp;C algorithm – Analysis</vt:lpstr>
      <vt:lpstr>Geometry of Disks – in general</vt:lpstr>
      <vt:lpstr>Geometry of Disks – in general</vt:lpstr>
      <vt:lpstr>Geometry of Disks – in general</vt:lpstr>
      <vt:lpstr>Geometry of Disks – in general</vt:lpstr>
      <vt:lpstr>Geometry of Disks – in general</vt:lpstr>
      <vt:lpstr>Geometry of Disks – in general</vt:lpstr>
      <vt:lpstr>Geometry of Disks – Lemma 8 </vt:lpstr>
      <vt:lpstr>Geometry of Disks – Lemma 8 </vt:lpstr>
      <vt:lpstr>Geometry of Disks – Lemma 8 </vt:lpstr>
      <vt:lpstr>Geometry of Disks – Lemma 8 </vt:lpstr>
      <vt:lpstr>Geometry of Disks – Lemma 8 </vt:lpstr>
      <vt:lpstr>Geometry of Disks – Lemma 8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楊翔雲</dc:creator>
  <cp:lastModifiedBy>楊翔雲</cp:lastModifiedBy>
  <cp:revision>435</cp:revision>
  <dcterms:created xsi:type="dcterms:W3CDTF">2014-12-25T05:57:51Z</dcterms:created>
  <dcterms:modified xsi:type="dcterms:W3CDTF">2014-12-30T01:46:59Z</dcterms:modified>
</cp:coreProperties>
</file>