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9" r:id="rId4"/>
    <p:sldId id="263" r:id="rId5"/>
    <p:sldId id="265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8631A-525A-804A-8C6D-4F9218F9B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9581F5-27CB-303D-B0C8-ADC086CA6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FF95F-4151-6DE5-B41B-0219AD93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F279-A0EC-4A23-8EE8-BA9EE89D3F0D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014D0-D025-4B34-F243-A3D43B5F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FD71F-374D-C290-2672-C599B664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3C-1813-4195-B82D-38EBBE2E0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47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F1A4C-F2A0-E97F-6796-F5A278CF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AFBAE1-FB9B-E1A2-3887-4D6A676E5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612C3-D1B4-84F8-8ADF-C71ABDF4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F279-A0EC-4A23-8EE8-BA9EE89D3F0D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B7EF0-DF78-8A11-4333-A631347C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1C727-778D-B2A9-52C5-284741D1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3C-1813-4195-B82D-38EBBE2E0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23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247954-144C-6A9F-39D4-0CB1E3303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66AA28-CA1F-179B-8F7D-D166722F5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3B8FC-FAD4-7652-6B8E-24204F7F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F279-A0EC-4A23-8EE8-BA9EE89D3F0D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A2707-569E-CBB6-0643-30AD983B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57EF5-E50A-B2D6-F090-080FF248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3C-1813-4195-B82D-38EBBE2E0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49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442F5-6FE8-BB8F-B146-717D7FC0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73553-5970-006C-A3AF-F882FC9A7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33AD1-6C0D-E133-E745-21EA1615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F279-A0EC-4A23-8EE8-BA9EE89D3F0D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0B587-EDDD-371B-71E7-9380AF9A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D466D-E192-51AD-ED09-69757B63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3C-1813-4195-B82D-38EBBE2E0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09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A98FC-114A-266F-94B2-3C7A30FE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4274B-3F11-5D34-E4DA-8DC28646E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2BCE6-0873-8029-AD79-4F444EC0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F279-A0EC-4A23-8EE8-BA9EE89D3F0D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B781A2-8F7F-515B-EF3E-7F47D137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939DA-EC59-8923-A3F2-2B627BF2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3C-1813-4195-B82D-38EBBE2E0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4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5192D-C14E-1D8A-D523-D3A82474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60824-C296-B6FD-B1F1-4831DB0CA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4CA8A8-F3C8-CB26-67B7-188F3A9A0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AE6A43-D52D-3626-2298-7A87FB9E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F279-A0EC-4A23-8EE8-BA9EE89D3F0D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3FA90B-6D0D-DBE4-EC0D-8EE2770A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387250-2A17-966E-BCF3-8C8D4F1C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3C-1813-4195-B82D-38EBBE2E0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86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642D1-A8ED-6F80-221C-8F524105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2224AA-55A4-CD62-D925-7F13096F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2D0BD2-BB77-6AA1-1A49-87F5685BE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95D731-05B7-56B5-C54D-A4236EA26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544EFF-09D7-3F0F-7A82-616AA5D1B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A3EC0C-03DD-A9EE-5A6B-92EE6F07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F279-A0EC-4A23-8EE8-BA9EE89D3F0D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136F22-7CE5-517C-64B5-6E58F076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030385-725F-D919-CCF5-B37AEBC3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3C-1813-4195-B82D-38EBBE2E0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00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6F96E-7947-96D3-510E-F3C50208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4E1455-44C4-1E3B-0A4F-324ABCF4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F279-A0EC-4A23-8EE8-BA9EE89D3F0D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999974-89BA-96EF-8045-42660B6B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463425-10E3-9B25-AFC8-D363007A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3C-1813-4195-B82D-38EBBE2E0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49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84CD63-AABD-A534-EDDF-C3B8BE26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F279-A0EC-4A23-8EE8-BA9EE89D3F0D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0359D4-71CA-49DF-582B-46C58444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CA80DB-9EDD-4B3C-DC02-08DF5974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3C-1813-4195-B82D-38EBBE2E0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7BB42-AAFC-EE20-94B2-31719E2C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7CCD3-FCE2-3928-C5FF-D74034CBD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32EFBA-5433-A210-3717-977F90016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904CB7-CA21-562F-BA2B-9ACAC7BA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F279-A0EC-4A23-8EE8-BA9EE89D3F0D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FD0269-FD2C-D684-B97C-FF47D745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36A78-57ED-AAA8-9EB6-C0D4434A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3C-1813-4195-B82D-38EBBE2E0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51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046E6-BDBA-1145-1BEA-5C41C05E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0E3FA2-9520-E252-49FA-6145331C6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302F3-3A02-9D89-9878-D95065677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3FEA3E-DEC9-9703-B605-2F0D2E4D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F279-A0EC-4A23-8EE8-BA9EE89D3F0D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43A3AE-08C3-0C63-147A-09BD50885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EC039E-BEEA-DE9F-DBB4-14BFB557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3C-1813-4195-B82D-38EBBE2E0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97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44DBEE-1E57-0958-2CE7-1786EAAE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A33567-D594-1E8F-EF98-C2F5B5CF3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DC288-BC9C-4CD7-747A-BED8E3128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AF279-A0EC-4A23-8EE8-BA9EE89D3F0D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36079-0D15-C418-FF69-E561CDB6C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9DA97-C41A-1A52-384E-2F7AA070B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6CB3C-1813-4195-B82D-38EBBE2E0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66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image" Target="../media/image1.wmf"/><Relationship Id="rId21" Type="http://schemas.openxmlformats.org/officeDocument/2006/relationships/oleObject" Target="../embeddings/oleObject11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24" Type="http://schemas.openxmlformats.org/officeDocument/2006/relationships/image" Target="../media/image11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12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wmf"/><Relationship Id="rId18" Type="http://schemas.openxmlformats.org/officeDocument/2006/relationships/oleObject" Target="../embeddings/oleObject22.bin"/><Relationship Id="rId26" Type="http://schemas.openxmlformats.org/officeDocument/2006/relationships/oleObject" Target="../embeddings/oleObject26.bin"/><Relationship Id="rId39" Type="http://schemas.openxmlformats.org/officeDocument/2006/relationships/oleObject" Target="../embeddings/oleObject33.bin"/><Relationship Id="rId21" Type="http://schemas.openxmlformats.org/officeDocument/2006/relationships/image" Target="../media/image11.wmf"/><Relationship Id="rId34" Type="http://schemas.openxmlformats.org/officeDocument/2006/relationships/image" Target="../media/image22.wmf"/><Relationship Id="rId42" Type="http://schemas.openxmlformats.org/officeDocument/2006/relationships/image" Target="../media/image26.wmf"/><Relationship Id="rId47" Type="http://schemas.openxmlformats.org/officeDocument/2006/relationships/oleObject" Target="../embeddings/oleObject37.bin"/><Relationship Id="rId50" Type="http://schemas.openxmlformats.org/officeDocument/2006/relationships/image" Target="../media/image30.wmf"/><Relationship Id="rId55" Type="http://schemas.openxmlformats.org/officeDocument/2006/relationships/oleObject" Target="../embeddings/oleObject41.bin"/><Relationship Id="rId7" Type="http://schemas.openxmlformats.org/officeDocument/2006/relationships/image" Target="../media/image3.w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1.bin"/><Relationship Id="rId29" Type="http://schemas.openxmlformats.org/officeDocument/2006/relationships/oleObject" Target="../embeddings/oleObject28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25.bin"/><Relationship Id="rId32" Type="http://schemas.openxmlformats.org/officeDocument/2006/relationships/image" Target="../media/image21.wmf"/><Relationship Id="rId37" Type="http://schemas.openxmlformats.org/officeDocument/2006/relationships/oleObject" Target="../embeddings/oleObject32.bin"/><Relationship Id="rId40" Type="http://schemas.openxmlformats.org/officeDocument/2006/relationships/image" Target="../media/image25.wmf"/><Relationship Id="rId45" Type="http://schemas.openxmlformats.org/officeDocument/2006/relationships/oleObject" Target="../embeddings/oleObject36.bin"/><Relationship Id="rId53" Type="http://schemas.openxmlformats.org/officeDocument/2006/relationships/oleObject" Target="../embeddings/oleObject40.bin"/><Relationship Id="rId58" Type="http://schemas.openxmlformats.org/officeDocument/2006/relationships/image" Target="../media/image34.wmf"/><Relationship Id="rId5" Type="http://schemas.openxmlformats.org/officeDocument/2006/relationships/image" Target="../media/image14.wmf"/><Relationship Id="rId61" Type="http://schemas.openxmlformats.org/officeDocument/2006/relationships/oleObject" Target="../embeddings/oleObject44.bin"/><Relationship Id="rId19" Type="http://schemas.openxmlformats.org/officeDocument/2006/relationships/image" Target="../media/image17.wmf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4.bin"/><Relationship Id="rId27" Type="http://schemas.openxmlformats.org/officeDocument/2006/relationships/oleObject" Target="../embeddings/oleObject27.bin"/><Relationship Id="rId30" Type="http://schemas.openxmlformats.org/officeDocument/2006/relationships/image" Target="../media/image20.wmf"/><Relationship Id="rId35" Type="http://schemas.openxmlformats.org/officeDocument/2006/relationships/oleObject" Target="../embeddings/oleObject31.bin"/><Relationship Id="rId43" Type="http://schemas.openxmlformats.org/officeDocument/2006/relationships/oleObject" Target="../embeddings/oleObject35.bin"/><Relationship Id="rId48" Type="http://schemas.openxmlformats.org/officeDocument/2006/relationships/image" Target="../media/image29.wmf"/><Relationship Id="rId56" Type="http://schemas.openxmlformats.org/officeDocument/2006/relationships/image" Target="../media/image33.wmf"/><Relationship Id="rId8" Type="http://schemas.openxmlformats.org/officeDocument/2006/relationships/oleObject" Target="../embeddings/oleObject17.bin"/><Relationship Id="rId51" Type="http://schemas.openxmlformats.org/officeDocument/2006/relationships/oleObject" Target="../embeddings/oleObject39.bin"/><Relationship Id="rId3" Type="http://schemas.openxmlformats.org/officeDocument/2006/relationships/image" Target="../media/image13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16.wmf"/><Relationship Id="rId25" Type="http://schemas.openxmlformats.org/officeDocument/2006/relationships/image" Target="../media/image18.wmf"/><Relationship Id="rId33" Type="http://schemas.openxmlformats.org/officeDocument/2006/relationships/oleObject" Target="../embeddings/oleObject30.bin"/><Relationship Id="rId38" Type="http://schemas.openxmlformats.org/officeDocument/2006/relationships/image" Target="../media/image24.wmf"/><Relationship Id="rId46" Type="http://schemas.openxmlformats.org/officeDocument/2006/relationships/image" Target="../media/image28.wmf"/><Relationship Id="rId59" Type="http://schemas.openxmlformats.org/officeDocument/2006/relationships/oleObject" Target="../embeddings/oleObject43.bin"/><Relationship Id="rId20" Type="http://schemas.openxmlformats.org/officeDocument/2006/relationships/oleObject" Target="../embeddings/oleObject23.bin"/><Relationship Id="rId41" Type="http://schemas.openxmlformats.org/officeDocument/2006/relationships/oleObject" Target="../embeddings/oleObject34.bin"/><Relationship Id="rId54" Type="http://schemas.openxmlformats.org/officeDocument/2006/relationships/image" Target="../media/image32.wmf"/><Relationship Id="rId62" Type="http://schemas.openxmlformats.org/officeDocument/2006/relationships/image" Target="../media/image3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5" Type="http://schemas.openxmlformats.org/officeDocument/2006/relationships/image" Target="../media/image15.wmf"/><Relationship Id="rId23" Type="http://schemas.openxmlformats.org/officeDocument/2006/relationships/image" Target="../media/image12.wmf"/><Relationship Id="rId28" Type="http://schemas.openxmlformats.org/officeDocument/2006/relationships/image" Target="../media/image19.wmf"/><Relationship Id="rId36" Type="http://schemas.openxmlformats.org/officeDocument/2006/relationships/image" Target="../media/image23.wmf"/><Relationship Id="rId49" Type="http://schemas.openxmlformats.org/officeDocument/2006/relationships/oleObject" Target="../embeddings/oleObject38.bin"/><Relationship Id="rId57" Type="http://schemas.openxmlformats.org/officeDocument/2006/relationships/oleObject" Target="../embeddings/oleObject42.bin"/><Relationship Id="rId10" Type="http://schemas.openxmlformats.org/officeDocument/2006/relationships/oleObject" Target="../embeddings/oleObject18.bin"/><Relationship Id="rId31" Type="http://schemas.openxmlformats.org/officeDocument/2006/relationships/oleObject" Target="../embeddings/oleObject29.bin"/><Relationship Id="rId44" Type="http://schemas.openxmlformats.org/officeDocument/2006/relationships/image" Target="../media/image27.wmf"/><Relationship Id="rId52" Type="http://schemas.openxmlformats.org/officeDocument/2006/relationships/image" Target="../media/image31.wmf"/><Relationship Id="rId60" Type="http://schemas.openxmlformats.org/officeDocument/2006/relationships/image" Target="../media/image35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42.wmf"/><Relationship Id="rId18" Type="http://schemas.openxmlformats.org/officeDocument/2006/relationships/oleObject" Target="../embeddings/oleObject53.bin"/><Relationship Id="rId26" Type="http://schemas.openxmlformats.org/officeDocument/2006/relationships/oleObject" Target="../embeddings/oleObject57.bin"/><Relationship Id="rId3" Type="http://schemas.openxmlformats.org/officeDocument/2006/relationships/image" Target="../media/image37.wmf"/><Relationship Id="rId21" Type="http://schemas.openxmlformats.org/officeDocument/2006/relationships/image" Target="../media/image46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44.wmf"/><Relationship Id="rId25" Type="http://schemas.openxmlformats.org/officeDocument/2006/relationships/image" Target="../media/image48.wmf"/><Relationship Id="rId2" Type="http://schemas.openxmlformats.org/officeDocument/2006/relationships/oleObject" Target="../embeddings/oleObject45.bin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4.bin"/><Relationship Id="rId29" Type="http://schemas.openxmlformats.org/officeDocument/2006/relationships/image" Target="../media/image50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41.wmf"/><Relationship Id="rId24" Type="http://schemas.openxmlformats.org/officeDocument/2006/relationships/oleObject" Target="../embeddings/oleObject56.bin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23" Type="http://schemas.openxmlformats.org/officeDocument/2006/relationships/image" Target="../media/image47.wmf"/><Relationship Id="rId28" Type="http://schemas.openxmlformats.org/officeDocument/2006/relationships/oleObject" Target="../embeddings/oleObject58.bin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45.wmf"/><Relationship Id="rId31" Type="http://schemas.openxmlformats.org/officeDocument/2006/relationships/image" Target="../media/image51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5.bin"/><Relationship Id="rId27" Type="http://schemas.openxmlformats.org/officeDocument/2006/relationships/image" Target="../media/image49.wmf"/><Relationship Id="rId30" Type="http://schemas.openxmlformats.org/officeDocument/2006/relationships/oleObject" Target="../embeddings/oleObject59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wmf"/><Relationship Id="rId18" Type="http://schemas.openxmlformats.org/officeDocument/2006/relationships/oleObject" Target="../embeddings/oleObject68.bin"/><Relationship Id="rId26" Type="http://schemas.openxmlformats.org/officeDocument/2006/relationships/oleObject" Target="../embeddings/oleObject72.bin"/><Relationship Id="rId3" Type="http://schemas.openxmlformats.org/officeDocument/2006/relationships/image" Target="../media/image39.wmf"/><Relationship Id="rId21" Type="http://schemas.openxmlformats.org/officeDocument/2006/relationships/image" Target="../media/image52.w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46.wmf"/><Relationship Id="rId25" Type="http://schemas.openxmlformats.org/officeDocument/2006/relationships/image" Target="../media/image53.wmf"/><Relationship Id="rId33" Type="http://schemas.openxmlformats.org/officeDocument/2006/relationships/image" Target="../media/image56.wmf"/><Relationship Id="rId2" Type="http://schemas.openxmlformats.org/officeDocument/2006/relationships/oleObject" Target="../embeddings/oleObject60.bin"/><Relationship Id="rId16" Type="http://schemas.openxmlformats.org/officeDocument/2006/relationships/oleObject" Target="../embeddings/oleObject67.bin"/><Relationship Id="rId20" Type="http://schemas.openxmlformats.org/officeDocument/2006/relationships/oleObject" Target="../embeddings/oleObject69.bin"/><Relationship Id="rId29" Type="http://schemas.openxmlformats.org/officeDocument/2006/relationships/image" Target="../media/image4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43.wmf"/><Relationship Id="rId24" Type="http://schemas.openxmlformats.org/officeDocument/2006/relationships/oleObject" Target="../embeddings/oleObject71.bin"/><Relationship Id="rId32" Type="http://schemas.openxmlformats.org/officeDocument/2006/relationships/oleObject" Target="../embeddings/oleObject75.bin"/><Relationship Id="rId5" Type="http://schemas.openxmlformats.org/officeDocument/2006/relationships/image" Target="../media/image40.wmf"/><Relationship Id="rId15" Type="http://schemas.openxmlformats.org/officeDocument/2006/relationships/image" Target="../media/image45.wmf"/><Relationship Id="rId23" Type="http://schemas.openxmlformats.org/officeDocument/2006/relationships/image" Target="../media/image48.wmf"/><Relationship Id="rId28" Type="http://schemas.openxmlformats.org/officeDocument/2006/relationships/oleObject" Target="../embeddings/oleObject73.bin"/><Relationship Id="rId10" Type="http://schemas.openxmlformats.org/officeDocument/2006/relationships/oleObject" Target="../embeddings/oleObject64.bin"/><Relationship Id="rId19" Type="http://schemas.openxmlformats.org/officeDocument/2006/relationships/image" Target="../media/image47.wmf"/><Relationship Id="rId31" Type="http://schemas.openxmlformats.org/officeDocument/2006/relationships/image" Target="../media/image55.w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66.bin"/><Relationship Id="rId22" Type="http://schemas.openxmlformats.org/officeDocument/2006/relationships/oleObject" Target="../embeddings/oleObject70.bin"/><Relationship Id="rId27" Type="http://schemas.openxmlformats.org/officeDocument/2006/relationships/image" Target="../media/image54.wmf"/><Relationship Id="rId30" Type="http://schemas.openxmlformats.org/officeDocument/2006/relationships/oleObject" Target="../embeddings/oleObject74.bin"/><Relationship Id="rId8" Type="http://schemas.openxmlformats.org/officeDocument/2006/relationships/oleObject" Target="../embeddings/oleObject6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A6F3ED-D13B-4D82-1D68-2EDF502C0A74}"/>
              </a:ext>
            </a:extLst>
          </p:cNvPr>
          <p:cNvSpPr txBox="1"/>
          <p:nvPr/>
        </p:nvSpPr>
        <p:spPr>
          <a:xfrm>
            <a:off x="705679" y="425035"/>
            <a:ext cx="875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</a:rPr>
              <a:t>Complex system boundary capability assessment model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816CDB-2F2B-A042-BA10-61CFC7EED155}"/>
              </a:ext>
            </a:extLst>
          </p:cNvPr>
          <p:cNvSpPr txBox="1"/>
          <p:nvPr/>
        </p:nvSpPr>
        <p:spPr>
          <a:xfrm>
            <a:off x="705679" y="1366489"/>
            <a:ext cx="10624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the purpose of building a System Boundary Capability Online Assessment model, neuro-fuzzy system is introduced in this paper.  The algorithm for creating neuro-fuzzy system for assessment is shown in the Fig. 1.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3DE4CED-747A-2772-0399-A777379391B0}"/>
              </a:ext>
            </a:extLst>
          </p:cNvPr>
          <p:cNvSpPr txBox="1"/>
          <p:nvPr/>
        </p:nvSpPr>
        <p:spPr>
          <a:xfrm>
            <a:off x="1168400" y="5802023"/>
            <a:ext cx="941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Fig. 1. Overview of the processes for designing boundary capability online assessment system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7FE73B7-D608-958D-250F-07136F0E7F2A}"/>
              </a:ext>
            </a:extLst>
          </p:cNvPr>
          <p:cNvSpPr txBox="1"/>
          <p:nvPr/>
        </p:nvSpPr>
        <p:spPr>
          <a:xfrm>
            <a:off x="10705770" y="6488668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Liang XL </a:t>
            </a:r>
            <a:endParaRPr lang="zh-CN" altLang="en-US" b="1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C8AD263-1CB1-00D3-C280-BD122059E1A5}"/>
              </a:ext>
            </a:extLst>
          </p:cNvPr>
          <p:cNvSpPr/>
          <p:nvPr/>
        </p:nvSpPr>
        <p:spPr>
          <a:xfrm>
            <a:off x="1656792" y="2737820"/>
            <a:ext cx="3108248" cy="138153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Phase 1:</a:t>
            </a:r>
            <a:r>
              <a:rPr lang="en-US" altLang="zh-CN" dirty="0">
                <a:solidFill>
                  <a:schemeClr val="tx1"/>
                </a:solidFill>
              </a:rPr>
              <a:t> System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Defining input and output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Collecting data set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31FEAE6-B18F-2CDA-B832-669417AC8D54}"/>
              </a:ext>
            </a:extLst>
          </p:cNvPr>
          <p:cNvSpPr/>
          <p:nvPr/>
        </p:nvSpPr>
        <p:spPr>
          <a:xfrm>
            <a:off x="4926496" y="2737820"/>
            <a:ext cx="4888064" cy="138153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Phase 2:</a:t>
            </a:r>
            <a:r>
              <a:rPr lang="en-US" altLang="zh-CN" dirty="0">
                <a:solidFill>
                  <a:schemeClr val="tx1"/>
                </a:solidFill>
              </a:rPr>
              <a:t> Defining NFS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Variables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Defining key rules of NFS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Construct subsystem and whole system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C518E71-AF0E-174E-DBB4-A9F3C18F1F90}"/>
              </a:ext>
            </a:extLst>
          </p:cNvPr>
          <p:cNvSpPr/>
          <p:nvPr/>
        </p:nvSpPr>
        <p:spPr>
          <a:xfrm>
            <a:off x="1656791" y="4300957"/>
            <a:ext cx="3860089" cy="13815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Phase 3:</a:t>
            </a:r>
            <a:r>
              <a:rPr lang="en-US" altLang="zh-CN" dirty="0">
                <a:solidFill>
                  <a:schemeClr val="tx1"/>
                </a:solidFill>
              </a:rPr>
              <a:t> Weights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Defining optimization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Training NFS with improved PSO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Model verification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127666C-F7D9-7C18-5BB5-B3405444D8CD}"/>
              </a:ext>
            </a:extLst>
          </p:cNvPr>
          <p:cNvSpPr/>
          <p:nvPr/>
        </p:nvSpPr>
        <p:spPr>
          <a:xfrm>
            <a:off x="5658016" y="4300957"/>
            <a:ext cx="4156544" cy="13815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Phase 4:</a:t>
            </a:r>
            <a:r>
              <a:rPr lang="en-US" altLang="zh-CN" dirty="0">
                <a:solidFill>
                  <a:schemeClr val="tx1"/>
                </a:solidFill>
              </a:rPr>
              <a:t> Online assessment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Input interval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Output boundary capability assessment results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9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25CD5ACF-4FCD-5F24-C1B8-8122B2A8EC08}"/>
              </a:ext>
            </a:extLst>
          </p:cNvPr>
          <p:cNvSpPr/>
          <p:nvPr/>
        </p:nvSpPr>
        <p:spPr>
          <a:xfrm>
            <a:off x="1419394" y="775491"/>
            <a:ext cx="8874146" cy="923331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Neuro-Fuzzy system </a:t>
            </a:r>
          </a:p>
          <a:p>
            <a:pPr algn="ctr"/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Construct relationship between subsystem and system (For example)  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59CCB52-F6E3-9EC1-EAD9-54717BBB344A}"/>
              </a:ext>
            </a:extLst>
          </p:cNvPr>
          <p:cNvSpPr/>
          <p:nvPr/>
        </p:nvSpPr>
        <p:spPr>
          <a:xfrm>
            <a:off x="1066345" y="2478452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F26C572-084B-F455-E005-F81F3FE42E6A}"/>
              </a:ext>
            </a:extLst>
          </p:cNvPr>
          <p:cNvSpPr/>
          <p:nvPr/>
        </p:nvSpPr>
        <p:spPr>
          <a:xfrm>
            <a:off x="1066345" y="2900092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DC1EDDE-C401-61D7-FA00-A49295EA2E77}"/>
              </a:ext>
            </a:extLst>
          </p:cNvPr>
          <p:cNvSpPr/>
          <p:nvPr/>
        </p:nvSpPr>
        <p:spPr>
          <a:xfrm>
            <a:off x="1066345" y="3321732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008D506-4CF7-DE7E-9A71-E6AFDC86FC7C}"/>
              </a:ext>
            </a:extLst>
          </p:cNvPr>
          <p:cNvSpPr/>
          <p:nvPr/>
        </p:nvSpPr>
        <p:spPr>
          <a:xfrm>
            <a:off x="1066345" y="4154852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E56ED30-70EA-F1F6-88C4-E69AB2B1F54E}"/>
              </a:ext>
            </a:extLst>
          </p:cNvPr>
          <p:cNvSpPr/>
          <p:nvPr/>
        </p:nvSpPr>
        <p:spPr>
          <a:xfrm>
            <a:off x="1066345" y="4556172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1442267-4981-8E36-68D2-59072316F36B}"/>
              </a:ext>
            </a:extLst>
          </p:cNvPr>
          <p:cNvSpPr/>
          <p:nvPr/>
        </p:nvSpPr>
        <p:spPr>
          <a:xfrm>
            <a:off x="1854359" y="2900092"/>
            <a:ext cx="325120" cy="3251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A9AA2E2-1F2C-CCDA-61C1-BAA3B5D8B1EA}"/>
              </a:ext>
            </a:extLst>
          </p:cNvPr>
          <p:cNvSpPr/>
          <p:nvPr/>
        </p:nvSpPr>
        <p:spPr>
          <a:xfrm>
            <a:off x="1066345" y="4957492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E5E60B4-3E8E-A0C0-CA5F-ABCCF6E90F41}"/>
              </a:ext>
            </a:extLst>
          </p:cNvPr>
          <p:cNvCxnSpPr>
            <a:stCxn id="6" idx="6"/>
            <a:endCxn id="16" idx="2"/>
          </p:cNvCxnSpPr>
          <p:nvPr/>
        </p:nvCxnSpPr>
        <p:spPr>
          <a:xfrm>
            <a:off x="1391465" y="2641012"/>
            <a:ext cx="462894" cy="421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2DFFE89-D240-CE03-12C3-2DC7799DDDF0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>
            <a:off x="1391465" y="3062652"/>
            <a:ext cx="4628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22C9781-4925-119C-DE09-76207B3F09C6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 flipV="1">
            <a:off x="1391465" y="3062652"/>
            <a:ext cx="462894" cy="421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7523EE9-A316-0B76-79DF-C4F0220DFA2F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1391465" y="4317412"/>
            <a:ext cx="462894" cy="386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BF99AA3A-FC61-7BEA-F99A-77C4E7421C10}"/>
              </a:ext>
            </a:extLst>
          </p:cNvPr>
          <p:cNvSpPr/>
          <p:nvPr/>
        </p:nvSpPr>
        <p:spPr>
          <a:xfrm>
            <a:off x="1854359" y="4540932"/>
            <a:ext cx="325120" cy="3251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26E6521-22CD-FF01-6687-CD526ED6CB7C}"/>
              </a:ext>
            </a:extLst>
          </p:cNvPr>
          <p:cNvSpPr/>
          <p:nvPr/>
        </p:nvSpPr>
        <p:spPr>
          <a:xfrm>
            <a:off x="1854359" y="3425872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7860298-B210-8F93-D7B4-3F6741D65AA6}"/>
              </a:ext>
            </a:extLst>
          </p:cNvPr>
          <p:cNvSpPr/>
          <p:nvPr/>
        </p:nvSpPr>
        <p:spPr>
          <a:xfrm>
            <a:off x="1854359" y="3983402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1F52A83-BFFA-937F-FCBC-D3AA6FF04EA4}"/>
              </a:ext>
            </a:extLst>
          </p:cNvPr>
          <p:cNvCxnSpPr>
            <a:cxnSpLocks/>
            <a:stCxn id="14" idx="6"/>
            <a:endCxn id="32" idx="2"/>
          </p:cNvCxnSpPr>
          <p:nvPr/>
        </p:nvCxnSpPr>
        <p:spPr>
          <a:xfrm flipV="1">
            <a:off x="1391465" y="4703492"/>
            <a:ext cx="462894" cy="15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DFE676-26FD-8BFE-A82C-CEEDA1963C28}"/>
              </a:ext>
            </a:extLst>
          </p:cNvPr>
          <p:cNvCxnSpPr>
            <a:cxnSpLocks/>
            <a:stCxn id="18" idx="6"/>
            <a:endCxn id="32" idx="2"/>
          </p:cNvCxnSpPr>
          <p:nvPr/>
        </p:nvCxnSpPr>
        <p:spPr>
          <a:xfrm flipV="1">
            <a:off x="1391465" y="4703492"/>
            <a:ext cx="462894" cy="416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4F44B4C2-DD5F-BD82-9AAD-A55165BD7569}"/>
              </a:ext>
            </a:extLst>
          </p:cNvPr>
          <p:cNvSpPr/>
          <p:nvPr/>
        </p:nvSpPr>
        <p:spPr>
          <a:xfrm>
            <a:off x="2778919" y="3658282"/>
            <a:ext cx="325120" cy="3251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A4A1751-9389-5742-1F32-BF06C3DEFE3C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2187406" y="3100752"/>
            <a:ext cx="591513" cy="7200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6F946B4-741F-DE3F-38B5-B4B7F3992B82}"/>
              </a:ext>
            </a:extLst>
          </p:cNvPr>
          <p:cNvCxnSpPr>
            <a:cxnSpLocks/>
            <a:stCxn id="34" idx="6"/>
            <a:endCxn id="47" idx="2"/>
          </p:cNvCxnSpPr>
          <p:nvPr/>
        </p:nvCxnSpPr>
        <p:spPr>
          <a:xfrm>
            <a:off x="2179479" y="3588432"/>
            <a:ext cx="599440" cy="2324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C882C9C-67AF-6C43-68CE-974FA05657F6}"/>
              </a:ext>
            </a:extLst>
          </p:cNvPr>
          <p:cNvCxnSpPr>
            <a:cxnSpLocks/>
            <a:stCxn id="36" idx="6"/>
            <a:endCxn id="47" idx="2"/>
          </p:cNvCxnSpPr>
          <p:nvPr/>
        </p:nvCxnSpPr>
        <p:spPr>
          <a:xfrm flipV="1">
            <a:off x="2179479" y="3820842"/>
            <a:ext cx="599440" cy="325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DCD94FD-8614-0162-F0C4-AC9EF4429128}"/>
              </a:ext>
            </a:extLst>
          </p:cNvPr>
          <p:cNvCxnSpPr>
            <a:cxnSpLocks/>
            <a:stCxn id="32" idx="6"/>
            <a:endCxn id="47" idx="2"/>
          </p:cNvCxnSpPr>
          <p:nvPr/>
        </p:nvCxnSpPr>
        <p:spPr>
          <a:xfrm flipV="1">
            <a:off x="2179479" y="3820842"/>
            <a:ext cx="599440" cy="8826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564BE4CC-6270-2879-F84C-81D57B4C0C4F}"/>
              </a:ext>
            </a:extLst>
          </p:cNvPr>
          <p:cNvSpPr/>
          <p:nvPr/>
        </p:nvSpPr>
        <p:spPr>
          <a:xfrm>
            <a:off x="2778919" y="4308522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7B5BF7A6-D7DF-5D6E-86B5-FD7A24149D8B}"/>
              </a:ext>
            </a:extLst>
          </p:cNvPr>
          <p:cNvSpPr/>
          <p:nvPr/>
        </p:nvSpPr>
        <p:spPr>
          <a:xfrm>
            <a:off x="3404373" y="3983402"/>
            <a:ext cx="325120" cy="3251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endParaRPr lang="zh-CN" altLang="en-US" b="1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0CFDD8C-6F6E-3996-93F7-F7EDD4F2653E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3111966" y="3820842"/>
            <a:ext cx="292407" cy="325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5AA578A-D708-81EC-F2E5-C7AB580CF8B9}"/>
              </a:ext>
            </a:extLst>
          </p:cNvPr>
          <p:cNvCxnSpPr>
            <a:cxnSpLocks/>
            <a:stCxn id="64" idx="6"/>
            <a:endCxn id="66" idx="2"/>
          </p:cNvCxnSpPr>
          <p:nvPr/>
        </p:nvCxnSpPr>
        <p:spPr>
          <a:xfrm flipV="1">
            <a:off x="3104039" y="4145962"/>
            <a:ext cx="300334" cy="325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36D2A06-BD5A-49A5-63BB-3E5B86C03ACB}"/>
              </a:ext>
            </a:extLst>
          </p:cNvPr>
          <p:cNvCxnSpPr>
            <a:cxnSpLocks/>
            <a:stCxn id="66" idx="6"/>
          </p:cNvCxnSpPr>
          <p:nvPr/>
        </p:nvCxnSpPr>
        <p:spPr>
          <a:xfrm>
            <a:off x="3729493" y="4145962"/>
            <a:ext cx="4051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59FE39FA-A1ED-2C45-E399-952B81A65B80}"/>
              </a:ext>
            </a:extLst>
          </p:cNvPr>
          <p:cNvSpPr/>
          <p:nvPr/>
        </p:nvSpPr>
        <p:spPr>
          <a:xfrm>
            <a:off x="4567838" y="3296952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C03648DC-D8E2-C446-79D9-3EE28C7156C4}"/>
              </a:ext>
            </a:extLst>
          </p:cNvPr>
          <p:cNvSpPr/>
          <p:nvPr/>
        </p:nvSpPr>
        <p:spPr>
          <a:xfrm>
            <a:off x="4567838" y="3827177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D3569BE2-1E27-55A2-4AA0-C40FDC526FE5}"/>
              </a:ext>
            </a:extLst>
          </p:cNvPr>
          <p:cNvSpPr/>
          <p:nvPr/>
        </p:nvSpPr>
        <p:spPr>
          <a:xfrm>
            <a:off x="4567838" y="4683792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630ADCC1-4A3E-D509-2771-06486755C67C}"/>
              </a:ext>
            </a:extLst>
          </p:cNvPr>
          <p:cNvSpPr/>
          <p:nvPr/>
        </p:nvSpPr>
        <p:spPr>
          <a:xfrm>
            <a:off x="5654958" y="4035457"/>
            <a:ext cx="325120" cy="3251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F32F6095-D7F6-B5E2-815A-0334E926EFE1}"/>
              </a:ext>
            </a:extLst>
          </p:cNvPr>
          <p:cNvSpPr txBox="1"/>
          <p:nvPr/>
        </p:nvSpPr>
        <p:spPr>
          <a:xfrm>
            <a:off x="4436213" y="4271042"/>
            <a:ext cx="553998" cy="307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DC023F2-AD51-57D4-AB89-FCCBA4ACFF9F}"/>
              </a:ext>
            </a:extLst>
          </p:cNvPr>
          <p:cNvCxnSpPr>
            <a:cxnSpLocks/>
            <a:endCxn id="92" idx="2"/>
          </p:cNvCxnSpPr>
          <p:nvPr/>
        </p:nvCxnSpPr>
        <p:spPr>
          <a:xfrm>
            <a:off x="4892958" y="3498145"/>
            <a:ext cx="762000" cy="6998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F29C6F0C-987B-5718-4D34-957A930F051A}"/>
              </a:ext>
            </a:extLst>
          </p:cNvPr>
          <p:cNvCxnSpPr>
            <a:cxnSpLocks/>
            <a:stCxn id="88" idx="6"/>
            <a:endCxn id="92" idx="2"/>
          </p:cNvCxnSpPr>
          <p:nvPr/>
        </p:nvCxnSpPr>
        <p:spPr>
          <a:xfrm>
            <a:off x="4892958" y="3989737"/>
            <a:ext cx="762000" cy="2082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EBD16917-AEA4-F82A-1C24-8B626FA0FCCF}"/>
              </a:ext>
            </a:extLst>
          </p:cNvPr>
          <p:cNvCxnSpPr>
            <a:cxnSpLocks/>
            <a:stCxn id="90" idx="6"/>
            <a:endCxn id="92" idx="2"/>
          </p:cNvCxnSpPr>
          <p:nvPr/>
        </p:nvCxnSpPr>
        <p:spPr>
          <a:xfrm flipV="1">
            <a:off x="4892958" y="4198017"/>
            <a:ext cx="762000" cy="648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DC3AC43-7F90-F1CF-742F-AC2A3D74AD2A}"/>
              </a:ext>
            </a:extLst>
          </p:cNvPr>
          <p:cNvSpPr txBox="1"/>
          <p:nvPr/>
        </p:nvSpPr>
        <p:spPr>
          <a:xfrm>
            <a:off x="1396386" y="5602908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System </a:t>
            </a:r>
            <a:endParaRPr lang="zh-CN" altLang="en-US" b="1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AB5322F-B197-8813-C6AE-7056205D7397}"/>
              </a:ext>
            </a:extLst>
          </p:cNvPr>
          <p:cNvSpPr txBox="1"/>
          <p:nvPr/>
        </p:nvSpPr>
        <p:spPr>
          <a:xfrm>
            <a:off x="4279260" y="5590128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Subsystem </a:t>
            </a:r>
            <a:endParaRPr lang="zh-CN" altLang="en-US" b="1" dirty="0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97B77E9A-D2A8-A5D9-C4F2-5042425001B4}"/>
              </a:ext>
            </a:extLst>
          </p:cNvPr>
          <p:cNvCxnSpPr>
            <a:cxnSpLocks/>
          </p:cNvCxnSpPr>
          <p:nvPr/>
        </p:nvCxnSpPr>
        <p:spPr>
          <a:xfrm>
            <a:off x="5980078" y="4198017"/>
            <a:ext cx="4051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F1BBD247-DD85-4213-3869-611AF9626D72}"/>
              </a:ext>
            </a:extLst>
          </p:cNvPr>
          <p:cNvSpPr/>
          <p:nvPr/>
        </p:nvSpPr>
        <p:spPr>
          <a:xfrm>
            <a:off x="6874158" y="3285584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D9A0F933-2627-F086-D9AF-E57D98C87C06}"/>
              </a:ext>
            </a:extLst>
          </p:cNvPr>
          <p:cNvSpPr/>
          <p:nvPr/>
        </p:nvSpPr>
        <p:spPr>
          <a:xfrm>
            <a:off x="6873790" y="3906409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25EC3921-82AE-88FC-C167-58577D2CD0E1}"/>
              </a:ext>
            </a:extLst>
          </p:cNvPr>
          <p:cNvSpPr/>
          <p:nvPr/>
        </p:nvSpPr>
        <p:spPr>
          <a:xfrm>
            <a:off x="6848144" y="4718826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8" name="对象 117">
            <a:extLst>
              <a:ext uri="{FF2B5EF4-FFF2-40B4-BE49-F238E27FC236}">
                <a16:creationId xmlns:a16="http://schemas.microsoft.com/office/drawing/2014/main" id="{EC0F8EFA-CF56-3005-AC26-49490B734B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243761"/>
              </p:ext>
            </p:extLst>
          </p:nvPr>
        </p:nvGraphicFramePr>
        <p:xfrm>
          <a:off x="7767638" y="3286125"/>
          <a:ext cx="156051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0440" progId="Equation.DSMT4">
                  <p:embed/>
                </p:oleObj>
              </mc:Choice>
              <mc:Fallback>
                <p:oleObj name="Equation" r:id="rId2" imgW="9144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67638" y="3286125"/>
                        <a:ext cx="1560512" cy="323850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>
            <a:extLst>
              <a:ext uri="{FF2B5EF4-FFF2-40B4-BE49-F238E27FC236}">
                <a16:creationId xmlns:a16="http://schemas.microsoft.com/office/drawing/2014/main" id="{2C0EFC38-522B-28B1-339D-81DA41D587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764364"/>
              </p:ext>
            </p:extLst>
          </p:nvPr>
        </p:nvGraphicFramePr>
        <p:xfrm>
          <a:off x="7780899" y="3916082"/>
          <a:ext cx="1538288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1440" imgH="190440" progId="Equation.DSMT4">
                  <p:embed/>
                </p:oleObj>
              </mc:Choice>
              <mc:Fallback>
                <p:oleObj name="Equation" r:id="rId4" imgW="901440" imgH="190440" progId="Equation.DSMT4">
                  <p:embed/>
                  <p:pic>
                    <p:nvPicPr>
                      <p:cNvPr id="118" name="对象 117">
                        <a:extLst>
                          <a:ext uri="{FF2B5EF4-FFF2-40B4-BE49-F238E27FC236}">
                            <a16:creationId xmlns:a16="http://schemas.microsoft.com/office/drawing/2014/main" id="{EC0F8EFA-CF56-3005-AC26-49490B734B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80899" y="3916082"/>
                        <a:ext cx="1538288" cy="325437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6848980D-C5A4-3A06-5798-9AAB1D940666}"/>
              </a:ext>
            </a:extLst>
          </p:cNvPr>
          <p:cNvCxnSpPr>
            <a:cxnSpLocks/>
            <a:stCxn id="112" idx="6"/>
            <a:endCxn id="118" idx="1"/>
          </p:cNvCxnSpPr>
          <p:nvPr/>
        </p:nvCxnSpPr>
        <p:spPr>
          <a:xfrm flipV="1">
            <a:off x="7199278" y="3448138"/>
            <a:ext cx="599916" cy="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2E80A447-8060-54F4-6D31-16272899F194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7169677" y="4064448"/>
            <a:ext cx="5999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AD90E1A5-208F-4CB4-9B42-D58438ECFCC4}"/>
              </a:ext>
            </a:extLst>
          </p:cNvPr>
          <p:cNvCxnSpPr>
            <a:cxnSpLocks/>
          </p:cNvCxnSpPr>
          <p:nvPr/>
        </p:nvCxnSpPr>
        <p:spPr>
          <a:xfrm>
            <a:off x="7173264" y="4879957"/>
            <a:ext cx="601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ED79A364-A442-2BB6-DBD0-F30385968EED}"/>
              </a:ext>
            </a:extLst>
          </p:cNvPr>
          <p:cNvCxnSpPr>
            <a:cxnSpLocks/>
            <a:stCxn id="112" idx="6"/>
          </p:cNvCxnSpPr>
          <p:nvPr/>
        </p:nvCxnSpPr>
        <p:spPr>
          <a:xfrm>
            <a:off x="7199278" y="3448144"/>
            <a:ext cx="575186" cy="611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086BFA76-4D46-77FD-46AE-3204B30692D7}"/>
              </a:ext>
            </a:extLst>
          </p:cNvPr>
          <p:cNvCxnSpPr>
            <a:cxnSpLocks/>
            <a:stCxn id="112" idx="6"/>
          </p:cNvCxnSpPr>
          <p:nvPr/>
        </p:nvCxnSpPr>
        <p:spPr>
          <a:xfrm>
            <a:off x="7199278" y="3448144"/>
            <a:ext cx="575186" cy="13868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9250EC93-C46B-E7C3-3349-934D2F5F15AE}"/>
              </a:ext>
            </a:extLst>
          </p:cNvPr>
          <p:cNvCxnSpPr>
            <a:cxnSpLocks/>
            <a:stCxn id="114" idx="6"/>
            <a:endCxn id="118" idx="1"/>
          </p:cNvCxnSpPr>
          <p:nvPr/>
        </p:nvCxnSpPr>
        <p:spPr>
          <a:xfrm flipV="1">
            <a:off x="7198910" y="3448138"/>
            <a:ext cx="600284" cy="620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5A7FFA99-B91D-226E-7BCD-861371A64129}"/>
              </a:ext>
            </a:extLst>
          </p:cNvPr>
          <p:cNvCxnSpPr>
            <a:cxnSpLocks/>
            <a:stCxn id="116" idx="6"/>
          </p:cNvCxnSpPr>
          <p:nvPr/>
        </p:nvCxnSpPr>
        <p:spPr>
          <a:xfrm flipV="1">
            <a:off x="7173264" y="3448138"/>
            <a:ext cx="599440" cy="14332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8A91BFD4-28C9-F626-39F4-7A023E6790A5}"/>
              </a:ext>
            </a:extLst>
          </p:cNvPr>
          <p:cNvCxnSpPr>
            <a:cxnSpLocks/>
            <a:stCxn id="114" idx="6"/>
          </p:cNvCxnSpPr>
          <p:nvPr/>
        </p:nvCxnSpPr>
        <p:spPr>
          <a:xfrm>
            <a:off x="7198910" y="4068969"/>
            <a:ext cx="600284" cy="7941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B2ABCB8-DFEC-25B4-A176-35A3118D7275}"/>
              </a:ext>
            </a:extLst>
          </p:cNvPr>
          <p:cNvCxnSpPr>
            <a:cxnSpLocks/>
            <a:stCxn id="116" idx="6"/>
          </p:cNvCxnSpPr>
          <p:nvPr/>
        </p:nvCxnSpPr>
        <p:spPr>
          <a:xfrm flipV="1">
            <a:off x="7173264" y="4078618"/>
            <a:ext cx="599440" cy="8027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99BBE588-4D92-17C9-7545-57B10264C1F2}"/>
              </a:ext>
            </a:extLst>
          </p:cNvPr>
          <p:cNvSpPr/>
          <p:nvPr/>
        </p:nvSpPr>
        <p:spPr>
          <a:xfrm>
            <a:off x="11206648" y="4040297"/>
            <a:ext cx="325120" cy="3251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BFCB0D93-B1B2-2613-39E5-F5C03FD086E2}"/>
              </a:ext>
            </a:extLst>
          </p:cNvPr>
          <p:cNvSpPr/>
          <p:nvPr/>
        </p:nvSpPr>
        <p:spPr>
          <a:xfrm>
            <a:off x="10351325" y="3959017"/>
            <a:ext cx="487680" cy="487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36761E5E-ADCA-DBE4-529D-1EEDF4CDE756}"/>
              </a:ext>
            </a:extLst>
          </p:cNvPr>
          <p:cNvCxnSpPr>
            <a:cxnSpLocks/>
            <a:endCxn id="168" idx="2"/>
          </p:cNvCxnSpPr>
          <p:nvPr/>
        </p:nvCxnSpPr>
        <p:spPr>
          <a:xfrm>
            <a:off x="9317500" y="2837775"/>
            <a:ext cx="1033825" cy="13650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29B45997-8DC8-CD9A-C789-7479B6CAE80F}"/>
              </a:ext>
            </a:extLst>
          </p:cNvPr>
          <p:cNvCxnSpPr>
            <a:cxnSpLocks/>
            <a:stCxn id="118" idx="3"/>
            <a:endCxn id="168" idx="2"/>
          </p:cNvCxnSpPr>
          <p:nvPr/>
        </p:nvCxnSpPr>
        <p:spPr>
          <a:xfrm>
            <a:off x="9328150" y="3448050"/>
            <a:ext cx="1023175" cy="7548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F0D35DA8-0903-8F6C-AFBC-31D1FE6F1903}"/>
              </a:ext>
            </a:extLst>
          </p:cNvPr>
          <p:cNvCxnSpPr>
            <a:cxnSpLocks/>
            <a:stCxn id="120" idx="3"/>
            <a:endCxn id="168" idx="2"/>
          </p:cNvCxnSpPr>
          <p:nvPr/>
        </p:nvCxnSpPr>
        <p:spPr>
          <a:xfrm>
            <a:off x="9319187" y="4078800"/>
            <a:ext cx="1032138" cy="1240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190D4391-0045-98E8-E07A-EB7BC2B96D56}"/>
              </a:ext>
            </a:extLst>
          </p:cNvPr>
          <p:cNvCxnSpPr>
            <a:cxnSpLocks/>
          </p:cNvCxnSpPr>
          <p:nvPr/>
        </p:nvCxnSpPr>
        <p:spPr>
          <a:xfrm flipV="1">
            <a:off x="10846648" y="4202857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7" name="对象 186">
            <a:extLst>
              <a:ext uri="{FF2B5EF4-FFF2-40B4-BE49-F238E27FC236}">
                <a16:creationId xmlns:a16="http://schemas.microsoft.com/office/drawing/2014/main" id="{81463DB9-6F1F-5EF3-DC3F-20404A668B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939008"/>
              </p:ext>
            </p:extLst>
          </p:nvPr>
        </p:nvGraphicFramePr>
        <p:xfrm>
          <a:off x="9447282" y="2757093"/>
          <a:ext cx="325119" cy="406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90440" progId="Equation.DSMT4">
                  <p:embed/>
                </p:oleObj>
              </mc:Choice>
              <mc:Fallback>
                <p:oleObj name="Equation" r:id="rId6" imgW="152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447282" y="2757093"/>
                        <a:ext cx="325119" cy="406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" name="对象 188">
            <a:extLst>
              <a:ext uri="{FF2B5EF4-FFF2-40B4-BE49-F238E27FC236}">
                <a16:creationId xmlns:a16="http://schemas.microsoft.com/office/drawing/2014/main" id="{D9FE8E27-BADA-B85D-3545-3B9BA71742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249525"/>
              </p:ext>
            </p:extLst>
          </p:nvPr>
        </p:nvGraphicFramePr>
        <p:xfrm>
          <a:off x="9368113" y="3520316"/>
          <a:ext cx="3524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190440" progId="Equation.DSMT4">
                  <p:embed/>
                </p:oleObj>
              </mc:Choice>
              <mc:Fallback>
                <p:oleObj name="Equation" r:id="rId8" imgW="164880" imgH="190440" progId="Equation.DSMT4">
                  <p:embed/>
                  <p:pic>
                    <p:nvPicPr>
                      <p:cNvPr id="187" name="对象 186">
                        <a:extLst>
                          <a:ext uri="{FF2B5EF4-FFF2-40B4-BE49-F238E27FC236}">
                            <a16:creationId xmlns:a16="http://schemas.microsoft.com/office/drawing/2014/main" id="{81463DB9-6F1F-5EF3-DC3F-20404A668B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68113" y="3520316"/>
                        <a:ext cx="35242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" name="对象 190">
            <a:extLst>
              <a:ext uri="{FF2B5EF4-FFF2-40B4-BE49-F238E27FC236}">
                <a16:creationId xmlns:a16="http://schemas.microsoft.com/office/drawing/2014/main" id="{AD5D4FE9-F7DB-3340-4DB9-0AF7F982F2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513317"/>
              </p:ext>
            </p:extLst>
          </p:nvPr>
        </p:nvGraphicFramePr>
        <p:xfrm>
          <a:off x="9548813" y="5005388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0440" imgH="190440" progId="Equation.DSMT4">
                  <p:embed/>
                </p:oleObj>
              </mc:Choice>
              <mc:Fallback>
                <p:oleObj name="Equation" r:id="rId10" imgW="190440" imgH="190440" progId="Equation.DSMT4">
                  <p:embed/>
                  <p:pic>
                    <p:nvPicPr>
                      <p:cNvPr id="189" name="对象 188">
                        <a:extLst>
                          <a:ext uri="{FF2B5EF4-FFF2-40B4-BE49-F238E27FC236}">
                            <a16:creationId xmlns:a16="http://schemas.microsoft.com/office/drawing/2014/main" id="{D9FE8E27-BADA-B85D-3545-3B9BA71742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548813" y="5005388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" name="对象 191">
            <a:extLst>
              <a:ext uri="{FF2B5EF4-FFF2-40B4-BE49-F238E27FC236}">
                <a16:creationId xmlns:a16="http://schemas.microsoft.com/office/drawing/2014/main" id="{EBDC4E49-A6D2-3A2A-1F69-E0416C9AB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812431"/>
              </p:ext>
            </p:extLst>
          </p:nvPr>
        </p:nvGraphicFramePr>
        <p:xfrm>
          <a:off x="10446995" y="4027280"/>
          <a:ext cx="362870" cy="362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280" imgH="152280" progId="Equation.DSMT4">
                  <p:embed/>
                </p:oleObj>
              </mc:Choice>
              <mc:Fallback>
                <p:oleObj name="Equation" r:id="rId12" imgW="1522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446995" y="4027280"/>
                        <a:ext cx="362870" cy="362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" name="文本框 193">
            <a:extLst>
              <a:ext uri="{FF2B5EF4-FFF2-40B4-BE49-F238E27FC236}">
                <a16:creationId xmlns:a16="http://schemas.microsoft.com/office/drawing/2014/main" id="{8A72A0B4-71E9-821E-9B81-E8B555505D1B}"/>
              </a:ext>
            </a:extLst>
          </p:cNvPr>
          <p:cNvSpPr txBox="1"/>
          <p:nvPr/>
        </p:nvSpPr>
        <p:spPr>
          <a:xfrm>
            <a:off x="7033532" y="5588288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Subsystem based on NFS </a:t>
            </a:r>
            <a:endParaRPr lang="zh-CN" altLang="en-US" b="1" dirty="0"/>
          </a:p>
        </p:txBody>
      </p:sp>
      <p:graphicFrame>
        <p:nvGraphicFramePr>
          <p:cNvPr id="195" name="对象 194">
            <a:extLst>
              <a:ext uri="{FF2B5EF4-FFF2-40B4-BE49-F238E27FC236}">
                <a16:creationId xmlns:a16="http://schemas.microsoft.com/office/drawing/2014/main" id="{E98CD2B3-A08C-C0A8-CF44-2407106FB9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417192"/>
              </p:ext>
            </p:extLst>
          </p:nvPr>
        </p:nvGraphicFramePr>
        <p:xfrm>
          <a:off x="5715804" y="4001938"/>
          <a:ext cx="227330" cy="38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8560" imgH="152280" progId="Equation.DSMT4">
                  <p:embed/>
                </p:oleObj>
              </mc:Choice>
              <mc:Fallback>
                <p:oleObj name="Equation" r:id="rId14" imgW="8856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15804" y="4001938"/>
                        <a:ext cx="227330" cy="389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" name="对象 196">
            <a:extLst>
              <a:ext uri="{FF2B5EF4-FFF2-40B4-BE49-F238E27FC236}">
                <a16:creationId xmlns:a16="http://schemas.microsoft.com/office/drawing/2014/main" id="{5E22ACB4-EA5E-99D5-A1E4-D5CCDFCD0B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059313"/>
              </p:ext>
            </p:extLst>
          </p:nvPr>
        </p:nvGraphicFramePr>
        <p:xfrm>
          <a:off x="11255543" y="4008002"/>
          <a:ext cx="227330" cy="38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8560" imgH="152280" progId="Equation.DSMT4">
                  <p:embed/>
                </p:oleObj>
              </mc:Choice>
              <mc:Fallback>
                <p:oleObj name="Equation" r:id="rId16" imgW="88560" imgH="152280" progId="Equation.DSMT4">
                  <p:embed/>
                  <p:pic>
                    <p:nvPicPr>
                      <p:cNvPr id="195" name="对象 194">
                        <a:extLst>
                          <a:ext uri="{FF2B5EF4-FFF2-40B4-BE49-F238E27FC236}">
                            <a16:creationId xmlns:a16="http://schemas.microsoft.com/office/drawing/2014/main" id="{E98CD2B3-A08C-C0A8-CF44-2407106FB9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255543" y="4008002"/>
                        <a:ext cx="227330" cy="389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" name="对象 202">
            <a:extLst>
              <a:ext uri="{FF2B5EF4-FFF2-40B4-BE49-F238E27FC236}">
                <a16:creationId xmlns:a16="http://schemas.microsoft.com/office/drawing/2014/main" id="{56CC7C9F-99D0-393B-3271-9C01E13E11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858542"/>
              </p:ext>
            </p:extLst>
          </p:nvPr>
        </p:nvGraphicFramePr>
        <p:xfrm>
          <a:off x="7799194" y="2693623"/>
          <a:ext cx="1495501" cy="325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876240" imgH="190440" progId="Equation.DSMT4">
                  <p:embed/>
                </p:oleObj>
              </mc:Choice>
              <mc:Fallback>
                <p:oleObj name="Equation" r:id="rId17" imgW="876240" imgH="190440" progId="Equation.DSMT4">
                  <p:embed/>
                  <p:pic>
                    <p:nvPicPr>
                      <p:cNvPr id="118" name="对象 117">
                        <a:extLst>
                          <a:ext uri="{FF2B5EF4-FFF2-40B4-BE49-F238E27FC236}">
                            <a16:creationId xmlns:a16="http://schemas.microsoft.com/office/drawing/2014/main" id="{EC0F8EFA-CF56-3005-AC26-49490B734B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799194" y="2693623"/>
                        <a:ext cx="1495501" cy="325109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" name="对象 204">
            <a:extLst>
              <a:ext uri="{FF2B5EF4-FFF2-40B4-BE49-F238E27FC236}">
                <a16:creationId xmlns:a16="http://schemas.microsoft.com/office/drawing/2014/main" id="{F3FD4AE7-1601-6A3E-F5E1-21C5A94238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406708"/>
              </p:ext>
            </p:extLst>
          </p:nvPr>
        </p:nvGraphicFramePr>
        <p:xfrm>
          <a:off x="7780899" y="5159359"/>
          <a:ext cx="164782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965160" imgH="190440" progId="Equation.DSMT4">
                  <p:embed/>
                </p:oleObj>
              </mc:Choice>
              <mc:Fallback>
                <p:oleObj name="Equation" r:id="rId19" imgW="965160" imgH="190440" progId="Equation.DSMT4">
                  <p:embed/>
                  <p:pic>
                    <p:nvPicPr>
                      <p:cNvPr id="122" name="对象 121">
                        <a:extLst>
                          <a:ext uri="{FF2B5EF4-FFF2-40B4-BE49-F238E27FC236}">
                            <a16:creationId xmlns:a16="http://schemas.microsoft.com/office/drawing/2014/main" id="{1336C74B-153C-263C-2D0C-344CD125FF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780899" y="5159359"/>
                        <a:ext cx="1647825" cy="325438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" name="对象 206">
            <a:extLst>
              <a:ext uri="{FF2B5EF4-FFF2-40B4-BE49-F238E27FC236}">
                <a16:creationId xmlns:a16="http://schemas.microsoft.com/office/drawing/2014/main" id="{C9EF5594-094D-362E-5538-91A1D0B30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783845"/>
              </p:ext>
            </p:extLst>
          </p:nvPr>
        </p:nvGraphicFramePr>
        <p:xfrm>
          <a:off x="7791988" y="4680829"/>
          <a:ext cx="2036763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193760" imgH="190440" progId="Equation.DSMT4">
                  <p:embed/>
                </p:oleObj>
              </mc:Choice>
              <mc:Fallback>
                <p:oleObj name="Equation" r:id="rId21" imgW="1193760" imgH="190440" progId="Equation.DSMT4">
                  <p:embed/>
                  <p:pic>
                    <p:nvPicPr>
                      <p:cNvPr id="205" name="对象 204">
                        <a:extLst>
                          <a:ext uri="{FF2B5EF4-FFF2-40B4-BE49-F238E27FC236}">
                            <a16:creationId xmlns:a16="http://schemas.microsoft.com/office/drawing/2014/main" id="{F3FD4AE7-1601-6A3E-F5E1-21C5A94238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791988" y="4680829"/>
                        <a:ext cx="2036763" cy="325437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F0C4C3FF-D745-F1B8-5FA2-6109250B1CEA}"/>
              </a:ext>
            </a:extLst>
          </p:cNvPr>
          <p:cNvCxnSpPr>
            <a:cxnSpLocks/>
            <a:stCxn id="116" idx="6"/>
          </p:cNvCxnSpPr>
          <p:nvPr/>
        </p:nvCxnSpPr>
        <p:spPr>
          <a:xfrm>
            <a:off x="7173264" y="4881386"/>
            <a:ext cx="593807" cy="485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4BBD24B6-F567-DD67-0D8A-6C2FFAEAA97D}"/>
              </a:ext>
            </a:extLst>
          </p:cNvPr>
          <p:cNvCxnSpPr>
            <a:cxnSpLocks/>
            <a:stCxn id="114" idx="6"/>
          </p:cNvCxnSpPr>
          <p:nvPr/>
        </p:nvCxnSpPr>
        <p:spPr>
          <a:xfrm>
            <a:off x="7198910" y="4068969"/>
            <a:ext cx="563938" cy="1253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AB0711E8-A991-3F6B-4261-5CA74A49E7EB}"/>
              </a:ext>
            </a:extLst>
          </p:cNvPr>
          <p:cNvCxnSpPr>
            <a:cxnSpLocks/>
            <a:stCxn id="112" idx="6"/>
            <a:endCxn id="205" idx="1"/>
          </p:cNvCxnSpPr>
          <p:nvPr/>
        </p:nvCxnSpPr>
        <p:spPr>
          <a:xfrm>
            <a:off x="7199278" y="3448144"/>
            <a:ext cx="581621" cy="18739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93E5FA6D-A36E-B8E2-C6BE-F3D024FBB441}"/>
              </a:ext>
            </a:extLst>
          </p:cNvPr>
          <p:cNvCxnSpPr>
            <a:cxnSpLocks/>
            <a:stCxn id="116" idx="6"/>
            <a:endCxn id="203" idx="1"/>
          </p:cNvCxnSpPr>
          <p:nvPr/>
        </p:nvCxnSpPr>
        <p:spPr>
          <a:xfrm flipV="1">
            <a:off x="7173264" y="2856177"/>
            <a:ext cx="625930" cy="2025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2158F7C4-52EB-C14F-C5D7-A0E0FF393E69}"/>
              </a:ext>
            </a:extLst>
          </p:cNvPr>
          <p:cNvCxnSpPr>
            <a:cxnSpLocks/>
            <a:stCxn id="114" idx="6"/>
            <a:endCxn id="203" idx="1"/>
          </p:cNvCxnSpPr>
          <p:nvPr/>
        </p:nvCxnSpPr>
        <p:spPr>
          <a:xfrm flipV="1">
            <a:off x="7198910" y="2856177"/>
            <a:ext cx="600284" cy="12127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90090F79-7C96-1752-07C3-1EE74B5CAF48}"/>
              </a:ext>
            </a:extLst>
          </p:cNvPr>
          <p:cNvCxnSpPr>
            <a:cxnSpLocks/>
            <a:stCxn id="112" idx="6"/>
            <a:endCxn id="203" idx="1"/>
          </p:cNvCxnSpPr>
          <p:nvPr/>
        </p:nvCxnSpPr>
        <p:spPr>
          <a:xfrm flipV="1">
            <a:off x="7199278" y="2856177"/>
            <a:ext cx="599916" cy="5919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E790978A-8FCB-1BCD-71E7-0F5777C8FD95}"/>
              </a:ext>
            </a:extLst>
          </p:cNvPr>
          <p:cNvCxnSpPr>
            <a:cxnSpLocks/>
            <a:endCxn id="168" idx="2"/>
          </p:cNvCxnSpPr>
          <p:nvPr/>
        </p:nvCxnSpPr>
        <p:spPr>
          <a:xfrm flipV="1">
            <a:off x="9629594" y="4202857"/>
            <a:ext cx="721731" cy="4648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1E51385F-8B19-5534-6310-F58C1DD84101}"/>
              </a:ext>
            </a:extLst>
          </p:cNvPr>
          <p:cNvCxnSpPr>
            <a:cxnSpLocks/>
          </p:cNvCxnSpPr>
          <p:nvPr/>
        </p:nvCxnSpPr>
        <p:spPr>
          <a:xfrm flipV="1">
            <a:off x="9416522" y="4252819"/>
            <a:ext cx="922601" cy="11643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2" name="对象 251">
            <a:extLst>
              <a:ext uri="{FF2B5EF4-FFF2-40B4-BE49-F238E27FC236}">
                <a16:creationId xmlns:a16="http://schemas.microsoft.com/office/drawing/2014/main" id="{4C0D9D7D-759D-5D20-D028-1776B545CC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271254"/>
              </p:ext>
            </p:extLst>
          </p:nvPr>
        </p:nvGraphicFramePr>
        <p:xfrm>
          <a:off x="9372600" y="3917950"/>
          <a:ext cx="3524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64880" imgH="190440" progId="Equation.DSMT4">
                  <p:embed/>
                </p:oleObj>
              </mc:Choice>
              <mc:Fallback>
                <p:oleObj name="Equation" r:id="rId23" imgW="164880" imgH="190440" progId="Equation.DSMT4">
                  <p:embed/>
                  <p:pic>
                    <p:nvPicPr>
                      <p:cNvPr id="191" name="对象 190">
                        <a:extLst>
                          <a:ext uri="{FF2B5EF4-FFF2-40B4-BE49-F238E27FC236}">
                            <a16:creationId xmlns:a16="http://schemas.microsoft.com/office/drawing/2014/main" id="{AD5D4FE9-F7DB-3340-4DB9-0AF7F982F2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372600" y="3917950"/>
                        <a:ext cx="35242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" name="对象 253">
            <a:extLst>
              <a:ext uri="{FF2B5EF4-FFF2-40B4-BE49-F238E27FC236}">
                <a16:creationId xmlns:a16="http://schemas.microsoft.com/office/drawing/2014/main" id="{E0731CFB-87A2-D76F-9204-FA59029B7F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575292"/>
              </p:ext>
            </p:extLst>
          </p:nvPr>
        </p:nvGraphicFramePr>
        <p:xfrm>
          <a:off x="9586913" y="4243388"/>
          <a:ext cx="5699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66400" imgH="190440" progId="Equation.DSMT4">
                  <p:embed/>
                </p:oleObj>
              </mc:Choice>
              <mc:Fallback>
                <p:oleObj name="Equation" r:id="rId25" imgW="266400" imgH="190440" progId="Equation.DSMT4">
                  <p:embed/>
                  <p:pic>
                    <p:nvPicPr>
                      <p:cNvPr id="252" name="对象 251">
                        <a:extLst>
                          <a:ext uri="{FF2B5EF4-FFF2-40B4-BE49-F238E27FC236}">
                            <a16:creationId xmlns:a16="http://schemas.microsoft.com/office/drawing/2014/main" id="{4C0D9D7D-759D-5D20-D028-1776B545CC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586913" y="4243388"/>
                        <a:ext cx="569912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" name="文本框 257">
            <a:extLst>
              <a:ext uri="{FF2B5EF4-FFF2-40B4-BE49-F238E27FC236}">
                <a16:creationId xmlns:a16="http://schemas.microsoft.com/office/drawing/2014/main" id="{B196E626-1D81-19A5-75C8-86D088A6243B}"/>
              </a:ext>
            </a:extLst>
          </p:cNvPr>
          <p:cNvSpPr txBox="1"/>
          <p:nvPr/>
        </p:nvSpPr>
        <p:spPr>
          <a:xfrm>
            <a:off x="6756533" y="4312303"/>
            <a:ext cx="553998" cy="307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7AB7B96E-F236-8809-54AE-A84EA7618212}"/>
              </a:ext>
            </a:extLst>
          </p:cNvPr>
          <p:cNvSpPr txBox="1"/>
          <p:nvPr/>
        </p:nvSpPr>
        <p:spPr>
          <a:xfrm>
            <a:off x="8286937" y="4312303"/>
            <a:ext cx="553998" cy="307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603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椭圆 257">
            <a:extLst>
              <a:ext uri="{FF2B5EF4-FFF2-40B4-BE49-F238E27FC236}">
                <a16:creationId xmlns:a16="http://schemas.microsoft.com/office/drawing/2014/main" id="{964AA0F7-8700-589E-E4F4-B919D5AF2AAD}"/>
              </a:ext>
            </a:extLst>
          </p:cNvPr>
          <p:cNvSpPr/>
          <p:nvPr/>
        </p:nvSpPr>
        <p:spPr>
          <a:xfrm>
            <a:off x="2989026" y="3901285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椭圆 259">
            <a:extLst>
              <a:ext uri="{FF2B5EF4-FFF2-40B4-BE49-F238E27FC236}">
                <a16:creationId xmlns:a16="http://schemas.microsoft.com/office/drawing/2014/main" id="{D408DF1F-8C75-8F66-AA9D-5D0318420DB3}"/>
              </a:ext>
            </a:extLst>
          </p:cNvPr>
          <p:cNvSpPr/>
          <p:nvPr/>
        </p:nvSpPr>
        <p:spPr>
          <a:xfrm>
            <a:off x="2982639" y="4803234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D7AA1695-04FB-BBE2-4156-FDC66683BB80}"/>
              </a:ext>
            </a:extLst>
          </p:cNvPr>
          <p:cNvSpPr/>
          <p:nvPr/>
        </p:nvSpPr>
        <p:spPr>
          <a:xfrm>
            <a:off x="2976812" y="5630767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2D3BF1B3-2012-1B0E-BAD0-33AF3CBE9C8D}"/>
              </a:ext>
            </a:extLst>
          </p:cNvPr>
          <p:cNvSpPr txBox="1"/>
          <p:nvPr/>
        </p:nvSpPr>
        <p:spPr>
          <a:xfrm>
            <a:off x="4635234" y="4494069"/>
            <a:ext cx="553998" cy="307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F1D8C051-11E6-A587-274E-874489F544DA}"/>
              </a:ext>
            </a:extLst>
          </p:cNvPr>
          <p:cNvCxnSpPr>
            <a:cxnSpLocks/>
            <a:stCxn id="258" idx="6"/>
          </p:cNvCxnSpPr>
          <p:nvPr/>
        </p:nvCxnSpPr>
        <p:spPr>
          <a:xfrm>
            <a:off x="3314146" y="4063845"/>
            <a:ext cx="491431" cy="693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9A55E9FD-DC56-A11E-46A2-4D4632B673BE}"/>
              </a:ext>
            </a:extLst>
          </p:cNvPr>
          <p:cNvCxnSpPr>
            <a:cxnSpLocks/>
            <a:stCxn id="260" idx="6"/>
          </p:cNvCxnSpPr>
          <p:nvPr/>
        </p:nvCxnSpPr>
        <p:spPr>
          <a:xfrm>
            <a:off x="3307759" y="4965794"/>
            <a:ext cx="5563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E1B7FB52-3D2A-1F63-F1C1-4341E02BFC60}"/>
              </a:ext>
            </a:extLst>
          </p:cNvPr>
          <p:cNvCxnSpPr>
            <a:cxnSpLocks/>
            <a:stCxn id="262" idx="6"/>
          </p:cNvCxnSpPr>
          <p:nvPr/>
        </p:nvCxnSpPr>
        <p:spPr>
          <a:xfrm flipV="1">
            <a:off x="3301932" y="5153247"/>
            <a:ext cx="503334" cy="64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椭圆 275">
            <a:extLst>
              <a:ext uri="{FF2B5EF4-FFF2-40B4-BE49-F238E27FC236}">
                <a16:creationId xmlns:a16="http://schemas.microsoft.com/office/drawing/2014/main" id="{6171325F-79FD-9D98-9C34-EAAA84C9ADC6}"/>
              </a:ext>
            </a:extLst>
          </p:cNvPr>
          <p:cNvSpPr/>
          <p:nvPr/>
        </p:nvSpPr>
        <p:spPr>
          <a:xfrm>
            <a:off x="4768914" y="4189353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椭圆 277">
            <a:extLst>
              <a:ext uri="{FF2B5EF4-FFF2-40B4-BE49-F238E27FC236}">
                <a16:creationId xmlns:a16="http://schemas.microsoft.com/office/drawing/2014/main" id="{2DEE4944-CF9D-A4BA-3CDE-D20FB3F57737}"/>
              </a:ext>
            </a:extLst>
          </p:cNvPr>
          <p:cNvSpPr/>
          <p:nvPr/>
        </p:nvSpPr>
        <p:spPr>
          <a:xfrm>
            <a:off x="4768546" y="4810178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F378425E-0ED6-306B-5982-D4C9D656A23E}"/>
              </a:ext>
            </a:extLst>
          </p:cNvPr>
          <p:cNvSpPr/>
          <p:nvPr/>
        </p:nvSpPr>
        <p:spPr>
          <a:xfrm>
            <a:off x="4742900" y="5622595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2" name="对象 281">
            <a:extLst>
              <a:ext uri="{FF2B5EF4-FFF2-40B4-BE49-F238E27FC236}">
                <a16:creationId xmlns:a16="http://schemas.microsoft.com/office/drawing/2014/main" id="{8C4FC00A-242E-3D60-4D85-EB986CC577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701575"/>
              </p:ext>
            </p:extLst>
          </p:nvPr>
        </p:nvGraphicFramePr>
        <p:xfrm>
          <a:off x="5641975" y="4189413"/>
          <a:ext cx="16033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190440" progId="Equation.DSMT4">
                  <p:embed/>
                </p:oleObj>
              </mc:Choice>
              <mc:Fallback>
                <p:oleObj name="Equation" r:id="rId2" imgW="939600" imgH="190440" progId="Equation.DSMT4">
                  <p:embed/>
                  <p:pic>
                    <p:nvPicPr>
                      <p:cNvPr id="118" name="对象 117">
                        <a:extLst>
                          <a:ext uri="{FF2B5EF4-FFF2-40B4-BE49-F238E27FC236}">
                            <a16:creationId xmlns:a16="http://schemas.microsoft.com/office/drawing/2014/main" id="{EC0F8EFA-CF56-3005-AC26-49490B734B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41975" y="4189413"/>
                        <a:ext cx="1603375" cy="323850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" name="对象 283">
            <a:extLst>
              <a:ext uri="{FF2B5EF4-FFF2-40B4-BE49-F238E27FC236}">
                <a16:creationId xmlns:a16="http://schemas.microsoft.com/office/drawing/2014/main" id="{290B791F-C1A6-46EE-9F5F-020A386063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704346"/>
              </p:ext>
            </p:extLst>
          </p:nvPr>
        </p:nvGraphicFramePr>
        <p:xfrm>
          <a:off x="5654675" y="4819650"/>
          <a:ext cx="158115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7000" imgH="190440" progId="Equation.DSMT4">
                  <p:embed/>
                </p:oleObj>
              </mc:Choice>
              <mc:Fallback>
                <p:oleObj name="Equation" r:id="rId4" imgW="927000" imgH="190440" progId="Equation.DSMT4">
                  <p:embed/>
                  <p:pic>
                    <p:nvPicPr>
                      <p:cNvPr id="120" name="对象 119">
                        <a:extLst>
                          <a:ext uri="{FF2B5EF4-FFF2-40B4-BE49-F238E27FC236}">
                            <a16:creationId xmlns:a16="http://schemas.microsoft.com/office/drawing/2014/main" id="{2C0EFC38-522B-28B1-339D-81DA41D587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54675" y="4819650"/>
                        <a:ext cx="1581150" cy="325438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4B89F3B2-5B11-4923-082D-BBC3D71141CF}"/>
              </a:ext>
            </a:extLst>
          </p:cNvPr>
          <p:cNvCxnSpPr>
            <a:cxnSpLocks/>
            <a:stCxn id="276" idx="6"/>
            <a:endCxn id="282" idx="1"/>
          </p:cNvCxnSpPr>
          <p:nvPr/>
        </p:nvCxnSpPr>
        <p:spPr>
          <a:xfrm flipV="1">
            <a:off x="5094034" y="4351819"/>
            <a:ext cx="568360" cy="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7ED32027-FF37-B3ED-A305-ED7D29FE7A71}"/>
              </a:ext>
            </a:extLst>
          </p:cNvPr>
          <p:cNvCxnSpPr>
            <a:cxnSpLocks/>
            <a:endCxn id="284" idx="1"/>
          </p:cNvCxnSpPr>
          <p:nvPr/>
        </p:nvCxnSpPr>
        <p:spPr>
          <a:xfrm>
            <a:off x="5064433" y="4968217"/>
            <a:ext cx="611222" cy="143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20B0EDA5-24DF-84BF-72AC-060944184EFA}"/>
              </a:ext>
            </a:extLst>
          </p:cNvPr>
          <p:cNvCxnSpPr>
            <a:cxnSpLocks/>
          </p:cNvCxnSpPr>
          <p:nvPr/>
        </p:nvCxnSpPr>
        <p:spPr>
          <a:xfrm>
            <a:off x="5068020" y="5783726"/>
            <a:ext cx="601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BC2C198D-EB99-E039-00D3-300CCD07A5D0}"/>
              </a:ext>
            </a:extLst>
          </p:cNvPr>
          <p:cNvCxnSpPr>
            <a:cxnSpLocks/>
            <a:stCxn id="276" idx="6"/>
          </p:cNvCxnSpPr>
          <p:nvPr/>
        </p:nvCxnSpPr>
        <p:spPr>
          <a:xfrm>
            <a:off x="5094034" y="4351913"/>
            <a:ext cx="575186" cy="611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52B9F925-A39E-621E-5966-BBAD6346CBE6}"/>
              </a:ext>
            </a:extLst>
          </p:cNvPr>
          <p:cNvCxnSpPr>
            <a:cxnSpLocks/>
            <a:stCxn id="276" idx="6"/>
          </p:cNvCxnSpPr>
          <p:nvPr/>
        </p:nvCxnSpPr>
        <p:spPr>
          <a:xfrm>
            <a:off x="5094034" y="4351913"/>
            <a:ext cx="575186" cy="13868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7C6BC382-6047-A36C-392E-482486BC659B}"/>
              </a:ext>
            </a:extLst>
          </p:cNvPr>
          <p:cNvCxnSpPr>
            <a:cxnSpLocks/>
            <a:stCxn id="278" idx="6"/>
            <a:endCxn id="282" idx="1"/>
          </p:cNvCxnSpPr>
          <p:nvPr/>
        </p:nvCxnSpPr>
        <p:spPr>
          <a:xfrm flipV="1">
            <a:off x="5093666" y="4351819"/>
            <a:ext cx="568728" cy="6209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7E12DADB-DD44-5AAD-C3CA-38FA9873E4E9}"/>
              </a:ext>
            </a:extLst>
          </p:cNvPr>
          <p:cNvCxnSpPr>
            <a:cxnSpLocks/>
            <a:stCxn id="280" idx="6"/>
          </p:cNvCxnSpPr>
          <p:nvPr/>
        </p:nvCxnSpPr>
        <p:spPr>
          <a:xfrm flipV="1">
            <a:off x="5068020" y="4351907"/>
            <a:ext cx="599440" cy="14332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500F4385-3037-19C7-A212-5D7DF2E33622}"/>
              </a:ext>
            </a:extLst>
          </p:cNvPr>
          <p:cNvCxnSpPr>
            <a:cxnSpLocks/>
            <a:stCxn id="278" idx="6"/>
          </p:cNvCxnSpPr>
          <p:nvPr/>
        </p:nvCxnSpPr>
        <p:spPr>
          <a:xfrm>
            <a:off x="5093666" y="4972738"/>
            <a:ext cx="600284" cy="7941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>
            <a:extLst>
              <a:ext uri="{FF2B5EF4-FFF2-40B4-BE49-F238E27FC236}">
                <a16:creationId xmlns:a16="http://schemas.microsoft.com/office/drawing/2014/main" id="{D84B781D-C97E-E7CB-26A8-5033DC2D3F4C}"/>
              </a:ext>
            </a:extLst>
          </p:cNvPr>
          <p:cNvCxnSpPr>
            <a:cxnSpLocks/>
            <a:stCxn id="280" idx="6"/>
          </p:cNvCxnSpPr>
          <p:nvPr/>
        </p:nvCxnSpPr>
        <p:spPr>
          <a:xfrm flipV="1">
            <a:off x="5068020" y="4982387"/>
            <a:ext cx="599440" cy="8027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椭圆 305">
            <a:extLst>
              <a:ext uri="{FF2B5EF4-FFF2-40B4-BE49-F238E27FC236}">
                <a16:creationId xmlns:a16="http://schemas.microsoft.com/office/drawing/2014/main" id="{3E8D9918-64E3-33C9-74D1-B91B7C2790D3}"/>
              </a:ext>
            </a:extLst>
          </p:cNvPr>
          <p:cNvSpPr/>
          <p:nvPr/>
        </p:nvSpPr>
        <p:spPr>
          <a:xfrm>
            <a:off x="8246081" y="4862786"/>
            <a:ext cx="487680" cy="487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5ECDAB66-A473-AFAB-4485-11CF32A28194}"/>
              </a:ext>
            </a:extLst>
          </p:cNvPr>
          <p:cNvCxnSpPr>
            <a:cxnSpLocks/>
            <a:endCxn id="306" idx="2"/>
          </p:cNvCxnSpPr>
          <p:nvPr/>
        </p:nvCxnSpPr>
        <p:spPr>
          <a:xfrm>
            <a:off x="7212256" y="3741544"/>
            <a:ext cx="1033825" cy="13650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05C1F7A9-77E4-0C26-E77F-AD485109A622}"/>
              </a:ext>
            </a:extLst>
          </p:cNvPr>
          <p:cNvCxnSpPr>
            <a:cxnSpLocks/>
            <a:stCxn id="282" idx="3"/>
            <a:endCxn id="306" idx="2"/>
          </p:cNvCxnSpPr>
          <p:nvPr/>
        </p:nvCxnSpPr>
        <p:spPr>
          <a:xfrm>
            <a:off x="7222906" y="4351819"/>
            <a:ext cx="1023175" cy="7548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4B778D65-801F-E683-1D76-DF70263151E6}"/>
              </a:ext>
            </a:extLst>
          </p:cNvPr>
          <p:cNvCxnSpPr>
            <a:cxnSpLocks/>
            <a:stCxn id="284" idx="3"/>
            <a:endCxn id="306" idx="2"/>
          </p:cNvCxnSpPr>
          <p:nvPr/>
        </p:nvCxnSpPr>
        <p:spPr>
          <a:xfrm>
            <a:off x="7213943" y="4982569"/>
            <a:ext cx="1032138" cy="1240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>
            <a:extLst>
              <a:ext uri="{FF2B5EF4-FFF2-40B4-BE49-F238E27FC236}">
                <a16:creationId xmlns:a16="http://schemas.microsoft.com/office/drawing/2014/main" id="{1FE79E19-650C-AEDB-F5AA-A086708220B0}"/>
              </a:ext>
            </a:extLst>
          </p:cNvPr>
          <p:cNvCxnSpPr>
            <a:cxnSpLocks/>
          </p:cNvCxnSpPr>
          <p:nvPr/>
        </p:nvCxnSpPr>
        <p:spPr>
          <a:xfrm>
            <a:off x="8741404" y="5106626"/>
            <a:ext cx="2431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6" name="对象 315">
            <a:extLst>
              <a:ext uri="{FF2B5EF4-FFF2-40B4-BE49-F238E27FC236}">
                <a16:creationId xmlns:a16="http://schemas.microsoft.com/office/drawing/2014/main" id="{53A13521-8030-CBE1-B88B-893DE90648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811709"/>
              </p:ext>
            </p:extLst>
          </p:nvPr>
        </p:nvGraphicFramePr>
        <p:xfrm>
          <a:off x="7342038" y="3660862"/>
          <a:ext cx="325119" cy="406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90440" progId="Equation.DSMT4">
                  <p:embed/>
                </p:oleObj>
              </mc:Choice>
              <mc:Fallback>
                <p:oleObj name="Equation" r:id="rId6" imgW="152280" imgH="190440" progId="Equation.DSMT4">
                  <p:embed/>
                  <p:pic>
                    <p:nvPicPr>
                      <p:cNvPr id="187" name="对象 186">
                        <a:extLst>
                          <a:ext uri="{FF2B5EF4-FFF2-40B4-BE49-F238E27FC236}">
                            <a16:creationId xmlns:a16="http://schemas.microsoft.com/office/drawing/2014/main" id="{81463DB9-6F1F-5EF3-DC3F-20404A668B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42038" y="3660862"/>
                        <a:ext cx="325119" cy="406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" name="对象 317">
            <a:extLst>
              <a:ext uri="{FF2B5EF4-FFF2-40B4-BE49-F238E27FC236}">
                <a16:creationId xmlns:a16="http://schemas.microsoft.com/office/drawing/2014/main" id="{0CBB8716-4FA1-FBBF-ED82-2F5E7983D9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851002"/>
              </p:ext>
            </p:extLst>
          </p:nvPr>
        </p:nvGraphicFramePr>
        <p:xfrm>
          <a:off x="7262869" y="4424085"/>
          <a:ext cx="3524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190440" progId="Equation.DSMT4">
                  <p:embed/>
                </p:oleObj>
              </mc:Choice>
              <mc:Fallback>
                <p:oleObj name="Equation" r:id="rId8" imgW="164880" imgH="190440" progId="Equation.DSMT4">
                  <p:embed/>
                  <p:pic>
                    <p:nvPicPr>
                      <p:cNvPr id="189" name="对象 188">
                        <a:extLst>
                          <a:ext uri="{FF2B5EF4-FFF2-40B4-BE49-F238E27FC236}">
                            <a16:creationId xmlns:a16="http://schemas.microsoft.com/office/drawing/2014/main" id="{D9FE8E27-BADA-B85D-3545-3B9BA71742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62869" y="4424085"/>
                        <a:ext cx="35242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" name="对象 319">
            <a:extLst>
              <a:ext uri="{FF2B5EF4-FFF2-40B4-BE49-F238E27FC236}">
                <a16:creationId xmlns:a16="http://schemas.microsoft.com/office/drawing/2014/main" id="{7115FEBF-DF7E-CC3A-AEBC-B670A235FB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908538"/>
              </p:ext>
            </p:extLst>
          </p:nvPr>
        </p:nvGraphicFramePr>
        <p:xfrm>
          <a:off x="7443569" y="5909157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0440" imgH="190440" progId="Equation.DSMT4">
                  <p:embed/>
                </p:oleObj>
              </mc:Choice>
              <mc:Fallback>
                <p:oleObj name="Equation" r:id="rId10" imgW="190440" imgH="190440" progId="Equation.DSMT4">
                  <p:embed/>
                  <p:pic>
                    <p:nvPicPr>
                      <p:cNvPr id="191" name="对象 190">
                        <a:extLst>
                          <a:ext uri="{FF2B5EF4-FFF2-40B4-BE49-F238E27FC236}">
                            <a16:creationId xmlns:a16="http://schemas.microsoft.com/office/drawing/2014/main" id="{AD5D4FE9-F7DB-3340-4DB9-0AF7F982F2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443569" y="5909157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" name="对象 321">
            <a:extLst>
              <a:ext uri="{FF2B5EF4-FFF2-40B4-BE49-F238E27FC236}">
                <a16:creationId xmlns:a16="http://schemas.microsoft.com/office/drawing/2014/main" id="{2AAF6C5E-AFCF-3E92-80B6-8749E641D8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396381"/>
              </p:ext>
            </p:extLst>
          </p:nvPr>
        </p:nvGraphicFramePr>
        <p:xfrm>
          <a:off x="8341751" y="4931049"/>
          <a:ext cx="362870" cy="362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280" imgH="152280" progId="Equation.DSMT4">
                  <p:embed/>
                </p:oleObj>
              </mc:Choice>
              <mc:Fallback>
                <p:oleObj name="Equation" r:id="rId12" imgW="152280" imgH="152280" progId="Equation.DSMT4">
                  <p:embed/>
                  <p:pic>
                    <p:nvPicPr>
                      <p:cNvPr id="192" name="对象 191">
                        <a:extLst>
                          <a:ext uri="{FF2B5EF4-FFF2-40B4-BE49-F238E27FC236}">
                            <a16:creationId xmlns:a16="http://schemas.microsoft.com/office/drawing/2014/main" id="{EBDC4E49-A6D2-3A2A-1F69-E0416C9AB9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41751" y="4931049"/>
                        <a:ext cx="362870" cy="362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" name="对象 327">
            <a:extLst>
              <a:ext uri="{FF2B5EF4-FFF2-40B4-BE49-F238E27FC236}">
                <a16:creationId xmlns:a16="http://schemas.microsoft.com/office/drawing/2014/main" id="{90798F1D-996A-252A-8384-ABB62069BE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481986"/>
              </p:ext>
            </p:extLst>
          </p:nvPr>
        </p:nvGraphicFramePr>
        <p:xfrm>
          <a:off x="5673725" y="3597275"/>
          <a:ext cx="1538288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01440" imgH="190440" progId="Equation.DSMT4">
                  <p:embed/>
                </p:oleObj>
              </mc:Choice>
              <mc:Fallback>
                <p:oleObj name="Equation" r:id="rId14" imgW="901440" imgH="190440" progId="Equation.DSMT4">
                  <p:embed/>
                  <p:pic>
                    <p:nvPicPr>
                      <p:cNvPr id="203" name="对象 202">
                        <a:extLst>
                          <a:ext uri="{FF2B5EF4-FFF2-40B4-BE49-F238E27FC236}">
                            <a16:creationId xmlns:a16="http://schemas.microsoft.com/office/drawing/2014/main" id="{56CC7C9F-99D0-393B-3271-9C01E13E11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73725" y="3597275"/>
                        <a:ext cx="1538288" cy="325438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" name="对象 329">
            <a:extLst>
              <a:ext uri="{FF2B5EF4-FFF2-40B4-BE49-F238E27FC236}">
                <a16:creationId xmlns:a16="http://schemas.microsoft.com/office/drawing/2014/main" id="{900F4D1E-B147-9567-E5B7-29733090FC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024174"/>
              </p:ext>
            </p:extLst>
          </p:nvPr>
        </p:nvGraphicFramePr>
        <p:xfrm>
          <a:off x="5654675" y="6062663"/>
          <a:ext cx="1690688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90360" imgH="190440" progId="Equation.DSMT4">
                  <p:embed/>
                </p:oleObj>
              </mc:Choice>
              <mc:Fallback>
                <p:oleObj name="Equation" r:id="rId16" imgW="990360" imgH="190440" progId="Equation.DSMT4">
                  <p:embed/>
                  <p:pic>
                    <p:nvPicPr>
                      <p:cNvPr id="205" name="对象 204">
                        <a:extLst>
                          <a:ext uri="{FF2B5EF4-FFF2-40B4-BE49-F238E27FC236}">
                            <a16:creationId xmlns:a16="http://schemas.microsoft.com/office/drawing/2014/main" id="{F3FD4AE7-1601-6A3E-F5E1-21C5A94238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654675" y="6062663"/>
                        <a:ext cx="1690688" cy="325437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" name="对象 331">
            <a:extLst>
              <a:ext uri="{FF2B5EF4-FFF2-40B4-BE49-F238E27FC236}">
                <a16:creationId xmlns:a16="http://schemas.microsoft.com/office/drawing/2014/main" id="{B209DE7F-404E-4DE7-6523-4FBD94630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20553"/>
              </p:ext>
            </p:extLst>
          </p:nvPr>
        </p:nvGraphicFramePr>
        <p:xfrm>
          <a:off x="5664200" y="5584825"/>
          <a:ext cx="2081213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18960" imgH="190440" progId="Equation.DSMT4">
                  <p:embed/>
                </p:oleObj>
              </mc:Choice>
              <mc:Fallback>
                <p:oleObj name="Equation" r:id="rId18" imgW="1218960" imgH="190440" progId="Equation.DSMT4">
                  <p:embed/>
                  <p:pic>
                    <p:nvPicPr>
                      <p:cNvPr id="207" name="对象 206">
                        <a:extLst>
                          <a:ext uri="{FF2B5EF4-FFF2-40B4-BE49-F238E27FC236}">
                            <a16:creationId xmlns:a16="http://schemas.microsoft.com/office/drawing/2014/main" id="{C9EF5594-094D-362E-5538-91A1D0B30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664200" y="5584825"/>
                        <a:ext cx="2081213" cy="325438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4" name="直接箭头连接符 333">
            <a:extLst>
              <a:ext uri="{FF2B5EF4-FFF2-40B4-BE49-F238E27FC236}">
                <a16:creationId xmlns:a16="http://schemas.microsoft.com/office/drawing/2014/main" id="{83CC9993-2AFA-43A8-BEFB-DD7B6B35BC9C}"/>
              </a:ext>
            </a:extLst>
          </p:cNvPr>
          <p:cNvCxnSpPr>
            <a:cxnSpLocks/>
            <a:stCxn id="280" idx="6"/>
          </p:cNvCxnSpPr>
          <p:nvPr/>
        </p:nvCxnSpPr>
        <p:spPr>
          <a:xfrm>
            <a:off x="5068020" y="5785155"/>
            <a:ext cx="593807" cy="485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>
            <a:extLst>
              <a:ext uri="{FF2B5EF4-FFF2-40B4-BE49-F238E27FC236}">
                <a16:creationId xmlns:a16="http://schemas.microsoft.com/office/drawing/2014/main" id="{FCF45E64-5B84-F24F-129B-8F23B744C69C}"/>
              </a:ext>
            </a:extLst>
          </p:cNvPr>
          <p:cNvCxnSpPr>
            <a:cxnSpLocks/>
            <a:stCxn id="278" idx="6"/>
          </p:cNvCxnSpPr>
          <p:nvPr/>
        </p:nvCxnSpPr>
        <p:spPr>
          <a:xfrm>
            <a:off x="5093666" y="4972738"/>
            <a:ext cx="563938" cy="1253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95A36A1C-B4D4-23CD-073B-8FE52D5391EF}"/>
              </a:ext>
            </a:extLst>
          </p:cNvPr>
          <p:cNvCxnSpPr>
            <a:cxnSpLocks/>
            <a:stCxn id="276" idx="6"/>
            <a:endCxn id="330" idx="1"/>
          </p:cNvCxnSpPr>
          <p:nvPr/>
        </p:nvCxnSpPr>
        <p:spPr>
          <a:xfrm>
            <a:off x="5094034" y="4351913"/>
            <a:ext cx="581621" cy="18739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>
            <a:extLst>
              <a:ext uri="{FF2B5EF4-FFF2-40B4-BE49-F238E27FC236}">
                <a16:creationId xmlns:a16="http://schemas.microsoft.com/office/drawing/2014/main" id="{68193F24-6DCC-A20C-3A61-6A3CD8B4771B}"/>
              </a:ext>
            </a:extLst>
          </p:cNvPr>
          <p:cNvCxnSpPr>
            <a:cxnSpLocks/>
            <a:stCxn id="280" idx="6"/>
            <a:endCxn id="328" idx="1"/>
          </p:cNvCxnSpPr>
          <p:nvPr/>
        </p:nvCxnSpPr>
        <p:spPr>
          <a:xfrm flipV="1">
            <a:off x="5068020" y="3759946"/>
            <a:ext cx="625930" cy="2025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42524CE1-629B-E3A1-19B0-F817D680104A}"/>
              </a:ext>
            </a:extLst>
          </p:cNvPr>
          <p:cNvCxnSpPr>
            <a:cxnSpLocks/>
            <a:stCxn id="278" idx="6"/>
            <a:endCxn id="328" idx="1"/>
          </p:cNvCxnSpPr>
          <p:nvPr/>
        </p:nvCxnSpPr>
        <p:spPr>
          <a:xfrm flipV="1">
            <a:off x="5093666" y="3759946"/>
            <a:ext cx="600284" cy="12127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箭头连接符 343">
            <a:extLst>
              <a:ext uri="{FF2B5EF4-FFF2-40B4-BE49-F238E27FC236}">
                <a16:creationId xmlns:a16="http://schemas.microsoft.com/office/drawing/2014/main" id="{B58CFEE2-20E1-A68E-1A74-83CC77B42180}"/>
              </a:ext>
            </a:extLst>
          </p:cNvPr>
          <p:cNvCxnSpPr>
            <a:cxnSpLocks/>
            <a:stCxn id="276" idx="6"/>
            <a:endCxn id="328" idx="1"/>
          </p:cNvCxnSpPr>
          <p:nvPr/>
        </p:nvCxnSpPr>
        <p:spPr>
          <a:xfrm flipV="1">
            <a:off x="5094034" y="3759946"/>
            <a:ext cx="599916" cy="5919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>
            <a:extLst>
              <a:ext uri="{FF2B5EF4-FFF2-40B4-BE49-F238E27FC236}">
                <a16:creationId xmlns:a16="http://schemas.microsoft.com/office/drawing/2014/main" id="{B2DC6F4F-DB07-CC3B-085A-09459C26ABA9}"/>
              </a:ext>
            </a:extLst>
          </p:cNvPr>
          <p:cNvCxnSpPr>
            <a:cxnSpLocks/>
            <a:endCxn id="306" idx="2"/>
          </p:cNvCxnSpPr>
          <p:nvPr/>
        </p:nvCxnSpPr>
        <p:spPr>
          <a:xfrm flipV="1">
            <a:off x="7524350" y="5106626"/>
            <a:ext cx="721731" cy="4648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箭头连接符 347">
            <a:extLst>
              <a:ext uri="{FF2B5EF4-FFF2-40B4-BE49-F238E27FC236}">
                <a16:creationId xmlns:a16="http://schemas.microsoft.com/office/drawing/2014/main" id="{DB1F0C4B-522E-65A8-B7E4-1342B7C0CE0D}"/>
              </a:ext>
            </a:extLst>
          </p:cNvPr>
          <p:cNvCxnSpPr>
            <a:cxnSpLocks/>
          </p:cNvCxnSpPr>
          <p:nvPr/>
        </p:nvCxnSpPr>
        <p:spPr>
          <a:xfrm flipV="1">
            <a:off x="7311278" y="5156588"/>
            <a:ext cx="922601" cy="11643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0" name="对象 349">
            <a:extLst>
              <a:ext uri="{FF2B5EF4-FFF2-40B4-BE49-F238E27FC236}">
                <a16:creationId xmlns:a16="http://schemas.microsoft.com/office/drawing/2014/main" id="{6F7C2D3A-A440-4469-8BA8-509878ED7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639729"/>
              </p:ext>
            </p:extLst>
          </p:nvPr>
        </p:nvGraphicFramePr>
        <p:xfrm>
          <a:off x="7267356" y="4821719"/>
          <a:ext cx="3524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4880" imgH="190440" progId="Equation.DSMT4">
                  <p:embed/>
                </p:oleObj>
              </mc:Choice>
              <mc:Fallback>
                <p:oleObj name="Equation" r:id="rId20" imgW="164880" imgH="190440" progId="Equation.DSMT4">
                  <p:embed/>
                  <p:pic>
                    <p:nvPicPr>
                      <p:cNvPr id="252" name="对象 251">
                        <a:extLst>
                          <a:ext uri="{FF2B5EF4-FFF2-40B4-BE49-F238E27FC236}">
                            <a16:creationId xmlns:a16="http://schemas.microsoft.com/office/drawing/2014/main" id="{4C0D9D7D-759D-5D20-D028-1776B545CC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267356" y="4821719"/>
                        <a:ext cx="35242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" name="对象 351">
            <a:extLst>
              <a:ext uri="{FF2B5EF4-FFF2-40B4-BE49-F238E27FC236}">
                <a16:creationId xmlns:a16="http://schemas.microsoft.com/office/drawing/2014/main" id="{2323C292-3123-7BB0-AEC1-77ECD093AD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492816"/>
              </p:ext>
            </p:extLst>
          </p:nvPr>
        </p:nvGraphicFramePr>
        <p:xfrm>
          <a:off x="7481669" y="5147157"/>
          <a:ext cx="5699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66400" imgH="190440" progId="Equation.DSMT4">
                  <p:embed/>
                </p:oleObj>
              </mc:Choice>
              <mc:Fallback>
                <p:oleObj name="Equation" r:id="rId22" imgW="266400" imgH="190440" progId="Equation.DSMT4">
                  <p:embed/>
                  <p:pic>
                    <p:nvPicPr>
                      <p:cNvPr id="254" name="对象 253">
                        <a:extLst>
                          <a:ext uri="{FF2B5EF4-FFF2-40B4-BE49-F238E27FC236}">
                            <a16:creationId xmlns:a16="http://schemas.microsoft.com/office/drawing/2014/main" id="{E0731CFB-87A2-D76F-9204-FA59029B7F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481669" y="5147157"/>
                        <a:ext cx="569912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" name="文本框 353">
            <a:extLst>
              <a:ext uri="{FF2B5EF4-FFF2-40B4-BE49-F238E27FC236}">
                <a16:creationId xmlns:a16="http://schemas.microsoft.com/office/drawing/2014/main" id="{D179BA95-352A-87A1-30BE-1D234FB0119E}"/>
              </a:ext>
            </a:extLst>
          </p:cNvPr>
          <p:cNvSpPr txBox="1"/>
          <p:nvPr/>
        </p:nvSpPr>
        <p:spPr>
          <a:xfrm>
            <a:off x="4639172" y="5216072"/>
            <a:ext cx="553998" cy="307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sp>
        <p:nvSpPr>
          <p:cNvPr id="356" name="文本框 355">
            <a:extLst>
              <a:ext uri="{FF2B5EF4-FFF2-40B4-BE49-F238E27FC236}">
                <a16:creationId xmlns:a16="http://schemas.microsoft.com/office/drawing/2014/main" id="{D61CE9F7-0543-97A2-F760-8FE5D9026156}"/>
              </a:ext>
            </a:extLst>
          </p:cNvPr>
          <p:cNvSpPr txBox="1"/>
          <p:nvPr/>
        </p:nvSpPr>
        <p:spPr>
          <a:xfrm>
            <a:off x="6181693" y="5216072"/>
            <a:ext cx="553998" cy="307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sp>
        <p:nvSpPr>
          <p:cNvPr id="358" name="矩形 357">
            <a:extLst>
              <a:ext uri="{FF2B5EF4-FFF2-40B4-BE49-F238E27FC236}">
                <a16:creationId xmlns:a16="http://schemas.microsoft.com/office/drawing/2014/main" id="{D8C1C3CE-6C06-00E6-61B8-35034A35AC7D}"/>
              </a:ext>
            </a:extLst>
          </p:cNvPr>
          <p:cNvSpPr/>
          <p:nvPr/>
        </p:nvSpPr>
        <p:spPr>
          <a:xfrm>
            <a:off x="3840707" y="4650307"/>
            <a:ext cx="114669" cy="628059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矩形 366">
            <a:extLst>
              <a:ext uri="{FF2B5EF4-FFF2-40B4-BE49-F238E27FC236}">
                <a16:creationId xmlns:a16="http://schemas.microsoft.com/office/drawing/2014/main" id="{E3981AF0-E883-106F-197C-C107D0796892}"/>
              </a:ext>
            </a:extLst>
          </p:cNvPr>
          <p:cNvSpPr/>
          <p:nvPr/>
        </p:nvSpPr>
        <p:spPr>
          <a:xfrm>
            <a:off x="8992155" y="4776766"/>
            <a:ext cx="114669" cy="628059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箭头: 右 368">
            <a:extLst>
              <a:ext uri="{FF2B5EF4-FFF2-40B4-BE49-F238E27FC236}">
                <a16:creationId xmlns:a16="http://schemas.microsoft.com/office/drawing/2014/main" id="{A19692CC-18C5-7FBE-C1FE-0A1630333BAC}"/>
              </a:ext>
            </a:extLst>
          </p:cNvPr>
          <p:cNvSpPr/>
          <p:nvPr/>
        </p:nvSpPr>
        <p:spPr>
          <a:xfrm>
            <a:off x="4218976" y="4810178"/>
            <a:ext cx="362313" cy="204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矩形: 圆角 369">
            <a:extLst>
              <a:ext uri="{FF2B5EF4-FFF2-40B4-BE49-F238E27FC236}">
                <a16:creationId xmlns:a16="http://schemas.microsoft.com/office/drawing/2014/main" id="{611A7D7F-58FA-73BD-A7C9-70CB1153A46C}"/>
              </a:ext>
            </a:extLst>
          </p:cNvPr>
          <p:cNvSpPr/>
          <p:nvPr/>
        </p:nvSpPr>
        <p:spPr>
          <a:xfrm>
            <a:off x="2635695" y="3476847"/>
            <a:ext cx="1528281" cy="3050478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矩形: 圆角 371">
            <a:extLst>
              <a:ext uri="{FF2B5EF4-FFF2-40B4-BE49-F238E27FC236}">
                <a16:creationId xmlns:a16="http://schemas.microsoft.com/office/drawing/2014/main" id="{FB24E576-F0D7-DD10-ACE9-7E0825355669}"/>
              </a:ext>
            </a:extLst>
          </p:cNvPr>
          <p:cNvSpPr/>
          <p:nvPr/>
        </p:nvSpPr>
        <p:spPr>
          <a:xfrm>
            <a:off x="4616660" y="3444964"/>
            <a:ext cx="4592701" cy="3092387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74" name="对象 373">
            <a:extLst>
              <a:ext uri="{FF2B5EF4-FFF2-40B4-BE49-F238E27FC236}">
                <a16:creationId xmlns:a16="http://schemas.microsoft.com/office/drawing/2014/main" id="{B9BD0EC6-2622-0D4C-17E1-E2845A143D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66424"/>
              </p:ext>
            </p:extLst>
          </p:nvPr>
        </p:nvGraphicFramePr>
        <p:xfrm>
          <a:off x="3813772" y="4334155"/>
          <a:ext cx="1762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1520" imgH="190440" progId="Equation.DSMT4">
                  <p:embed/>
                </p:oleObj>
              </mc:Choice>
              <mc:Fallback>
                <p:oleObj name="Equation" r:id="rId24" imgW="101520" imgH="190440" progId="Equation.DSMT4">
                  <p:embed/>
                  <p:pic>
                    <p:nvPicPr>
                      <p:cNvPr id="149" name="对象 148">
                        <a:extLst>
                          <a:ext uri="{FF2B5EF4-FFF2-40B4-BE49-F238E27FC236}">
                            <a16:creationId xmlns:a16="http://schemas.microsoft.com/office/drawing/2014/main" id="{69592C7A-1F82-D67A-5A85-03023364D3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813772" y="4334155"/>
                        <a:ext cx="176213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" name="对象 375">
            <a:extLst>
              <a:ext uri="{FF2B5EF4-FFF2-40B4-BE49-F238E27FC236}">
                <a16:creationId xmlns:a16="http://schemas.microsoft.com/office/drawing/2014/main" id="{4009E9EF-5A28-7959-2414-B22A55B8F3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357684"/>
              </p:ext>
            </p:extLst>
          </p:nvPr>
        </p:nvGraphicFramePr>
        <p:xfrm>
          <a:off x="8996242" y="4372179"/>
          <a:ext cx="1762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01520" imgH="190440" progId="Equation.DSMT4">
                  <p:embed/>
                </p:oleObj>
              </mc:Choice>
              <mc:Fallback>
                <p:oleObj name="Equation" r:id="rId26" imgW="101520" imgH="190440" progId="Equation.DSMT4">
                  <p:embed/>
                  <p:pic>
                    <p:nvPicPr>
                      <p:cNvPr id="374" name="对象 373">
                        <a:extLst>
                          <a:ext uri="{FF2B5EF4-FFF2-40B4-BE49-F238E27FC236}">
                            <a16:creationId xmlns:a16="http://schemas.microsoft.com/office/drawing/2014/main" id="{B9BD0EC6-2622-0D4C-17E1-E2845A143D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996242" y="4372179"/>
                        <a:ext cx="176213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" name="文本框 381">
            <a:extLst>
              <a:ext uri="{FF2B5EF4-FFF2-40B4-BE49-F238E27FC236}">
                <a16:creationId xmlns:a16="http://schemas.microsoft.com/office/drawing/2014/main" id="{0D9549BB-9F66-9E80-67AF-2A7E894B9331}"/>
              </a:ext>
            </a:extLst>
          </p:cNvPr>
          <p:cNvSpPr txBox="1"/>
          <p:nvPr/>
        </p:nvSpPr>
        <p:spPr>
          <a:xfrm>
            <a:off x="2884694" y="4350366"/>
            <a:ext cx="553998" cy="307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sp>
        <p:nvSpPr>
          <p:cNvPr id="384" name="文本框 383">
            <a:extLst>
              <a:ext uri="{FF2B5EF4-FFF2-40B4-BE49-F238E27FC236}">
                <a16:creationId xmlns:a16="http://schemas.microsoft.com/office/drawing/2014/main" id="{0A167BB4-1351-DAAC-D5DC-17E7FEBD5C6B}"/>
              </a:ext>
            </a:extLst>
          </p:cNvPr>
          <p:cNvSpPr txBox="1"/>
          <p:nvPr/>
        </p:nvSpPr>
        <p:spPr>
          <a:xfrm>
            <a:off x="2875196" y="5238440"/>
            <a:ext cx="553998" cy="307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8F6108-8305-2366-0D65-E869C37FF371}"/>
              </a:ext>
            </a:extLst>
          </p:cNvPr>
          <p:cNvGrpSpPr/>
          <p:nvPr/>
        </p:nvGrpSpPr>
        <p:grpSpPr>
          <a:xfrm>
            <a:off x="3355340" y="288891"/>
            <a:ext cx="5019855" cy="2845944"/>
            <a:chOff x="3355340" y="288891"/>
            <a:chExt cx="5019855" cy="284594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CBAEA16-1707-408C-DD62-BE8D74E86BE9}"/>
                </a:ext>
              </a:extLst>
            </p:cNvPr>
            <p:cNvSpPr/>
            <p:nvPr/>
          </p:nvSpPr>
          <p:spPr>
            <a:xfrm>
              <a:off x="3681954" y="330675"/>
              <a:ext cx="325120" cy="325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8D61F6B-8C73-28E4-A7A1-CBB0AB795BB0}"/>
                </a:ext>
              </a:extLst>
            </p:cNvPr>
            <p:cNvSpPr/>
            <p:nvPr/>
          </p:nvSpPr>
          <p:spPr>
            <a:xfrm>
              <a:off x="3681954" y="752315"/>
              <a:ext cx="325120" cy="325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181DB1D-01FA-BEB8-37C3-00BDBC749836}"/>
                </a:ext>
              </a:extLst>
            </p:cNvPr>
            <p:cNvSpPr/>
            <p:nvPr/>
          </p:nvSpPr>
          <p:spPr>
            <a:xfrm>
              <a:off x="3681954" y="1173955"/>
              <a:ext cx="325120" cy="325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EC7BD9E-0118-07C1-5433-01843933858A}"/>
                </a:ext>
              </a:extLst>
            </p:cNvPr>
            <p:cNvSpPr/>
            <p:nvPr/>
          </p:nvSpPr>
          <p:spPr>
            <a:xfrm>
              <a:off x="3681954" y="2007075"/>
              <a:ext cx="325120" cy="325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15D85F3-60DA-97AA-D97B-355A868965BF}"/>
                </a:ext>
              </a:extLst>
            </p:cNvPr>
            <p:cNvSpPr/>
            <p:nvPr/>
          </p:nvSpPr>
          <p:spPr>
            <a:xfrm>
              <a:off x="3681954" y="2408395"/>
              <a:ext cx="325120" cy="325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6606157-FA1F-85B1-2897-10EECD5393FB}"/>
                </a:ext>
              </a:extLst>
            </p:cNvPr>
            <p:cNvSpPr/>
            <p:nvPr/>
          </p:nvSpPr>
          <p:spPr>
            <a:xfrm>
              <a:off x="3681954" y="2809715"/>
              <a:ext cx="325120" cy="325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0A177CB6-8D9C-F2F5-5DCC-377198CC800C}"/>
                </a:ext>
              </a:extLst>
            </p:cNvPr>
            <p:cNvCxnSpPr>
              <a:cxnSpLocks/>
            </p:cNvCxnSpPr>
            <p:nvPr/>
          </p:nvCxnSpPr>
          <p:spPr>
            <a:xfrm>
              <a:off x="4007074" y="2158343"/>
              <a:ext cx="702928" cy="2576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BF15A59A-F325-45CB-E946-772059269E1B}"/>
                </a:ext>
              </a:extLst>
            </p:cNvPr>
            <p:cNvSpPr/>
            <p:nvPr/>
          </p:nvSpPr>
          <p:spPr>
            <a:xfrm>
              <a:off x="5125128" y="751692"/>
              <a:ext cx="325120" cy="325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A33FF018-DC3C-CACB-C5B3-58CA7CE5888D}"/>
                </a:ext>
              </a:extLst>
            </p:cNvPr>
            <p:cNvSpPr/>
            <p:nvPr/>
          </p:nvSpPr>
          <p:spPr>
            <a:xfrm>
              <a:off x="7760500" y="2019831"/>
              <a:ext cx="325120" cy="325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40DEB88E-CFFD-6270-B030-E338C66B0DA0}"/>
                </a:ext>
              </a:extLst>
            </p:cNvPr>
            <p:cNvCxnSpPr>
              <a:cxnSpLocks/>
              <a:stCxn id="13" idx="6"/>
              <a:endCxn id="82" idx="1"/>
            </p:cNvCxnSpPr>
            <p:nvPr/>
          </p:nvCxnSpPr>
          <p:spPr>
            <a:xfrm flipV="1">
              <a:off x="4007074" y="2564605"/>
              <a:ext cx="702928" cy="63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4627CCD-A866-EBE1-BA82-256F46152645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 flipV="1">
              <a:off x="4007074" y="2730340"/>
              <a:ext cx="702928" cy="2419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99350550-67CF-5E43-422F-5A32212A58F6}"/>
                </a:ext>
              </a:extLst>
            </p:cNvPr>
            <p:cNvCxnSpPr>
              <a:cxnSpLocks/>
            </p:cNvCxnSpPr>
            <p:nvPr/>
          </p:nvCxnSpPr>
          <p:spPr>
            <a:xfrm>
              <a:off x="3973327" y="470826"/>
              <a:ext cx="736676" cy="3114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0F484536-C679-A6DA-4FD6-72BA211C6E95}"/>
                </a:ext>
              </a:extLst>
            </p:cNvPr>
            <p:cNvCxnSpPr>
              <a:cxnSpLocks/>
            </p:cNvCxnSpPr>
            <p:nvPr/>
          </p:nvCxnSpPr>
          <p:spPr>
            <a:xfrm>
              <a:off x="5435746" y="911045"/>
              <a:ext cx="775620" cy="719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C1289F25-0DB0-3BF9-A414-F3CE23AFA2E9}"/>
                </a:ext>
              </a:extLst>
            </p:cNvPr>
            <p:cNvCxnSpPr>
              <a:cxnSpLocks/>
              <a:stCxn id="91" idx="6"/>
              <a:endCxn id="95" idx="1"/>
            </p:cNvCxnSpPr>
            <p:nvPr/>
          </p:nvCxnSpPr>
          <p:spPr>
            <a:xfrm>
              <a:off x="5435746" y="1467555"/>
              <a:ext cx="775620" cy="3012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37C031C2-C53A-5A9A-C647-40FDA2E12DF7}"/>
                </a:ext>
              </a:extLst>
            </p:cNvPr>
            <p:cNvCxnSpPr>
              <a:cxnSpLocks/>
              <a:stCxn id="114" idx="6"/>
              <a:endCxn id="116" idx="1"/>
            </p:cNvCxnSpPr>
            <p:nvPr/>
          </p:nvCxnSpPr>
          <p:spPr>
            <a:xfrm flipV="1">
              <a:off x="6932513" y="2168826"/>
              <a:ext cx="422318" cy="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E7C6AD3-B3ED-3975-2B20-6A1AD691F105}"/>
                </a:ext>
              </a:extLst>
            </p:cNvPr>
            <p:cNvSpPr/>
            <p:nvPr/>
          </p:nvSpPr>
          <p:spPr>
            <a:xfrm>
              <a:off x="4710003" y="617220"/>
              <a:ext cx="114669" cy="628059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EB2227C4-E466-BA1C-1840-5A115AD3111B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4007074" y="914875"/>
              <a:ext cx="7029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3B433EC9-5BA8-339A-8F0A-549FD3C9D5C7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4007074" y="1055347"/>
              <a:ext cx="702929" cy="2811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C6BE54CE-3D12-27D0-59EA-08840E868475}"/>
                </a:ext>
              </a:extLst>
            </p:cNvPr>
            <p:cNvCxnSpPr>
              <a:cxnSpLocks/>
            </p:cNvCxnSpPr>
            <p:nvPr/>
          </p:nvCxnSpPr>
          <p:spPr>
            <a:xfrm>
              <a:off x="4824672" y="914875"/>
              <a:ext cx="3004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1467E36F-60F2-59D1-EF9C-C871DAEDAF96}"/>
                </a:ext>
              </a:extLst>
            </p:cNvPr>
            <p:cNvSpPr/>
            <p:nvPr/>
          </p:nvSpPr>
          <p:spPr>
            <a:xfrm>
              <a:off x="4710002" y="2250575"/>
              <a:ext cx="114669" cy="628059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1FA429C0-9CA5-92F4-6911-9E6ED124661C}"/>
                </a:ext>
              </a:extLst>
            </p:cNvPr>
            <p:cNvSpPr/>
            <p:nvPr/>
          </p:nvSpPr>
          <p:spPr>
            <a:xfrm>
              <a:off x="5125128" y="2402044"/>
              <a:ext cx="325120" cy="325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14BCBDC0-EC8B-36A2-F62D-B1754BDB3078}"/>
                </a:ext>
              </a:extLst>
            </p:cNvPr>
            <p:cNvCxnSpPr>
              <a:cxnSpLocks/>
            </p:cNvCxnSpPr>
            <p:nvPr/>
          </p:nvCxnSpPr>
          <p:spPr>
            <a:xfrm>
              <a:off x="4824671" y="2570955"/>
              <a:ext cx="3004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D4C7D2F7-9817-8883-7178-07B498905165}"/>
                </a:ext>
              </a:extLst>
            </p:cNvPr>
            <p:cNvSpPr/>
            <p:nvPr/>
          </p:nvSpPr>
          <p:spPr>
            <a:xfrm>
              <a:off x="5110626" y="1304995"/>
              <a:ext cx="325120" cy="325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3547C0D2-17B5-FDA3-23EE-0B3E164C2CBF}"/>
                </a:ext>
              </a:extLst>
            </p:cNvPr>
            <p:cNvSpPr/>
            <p:nvPr/>
          </p:nvSpPr>
          <p:spPr>
            <a:xfrm>
              <a:off x="5110626" y="1858298"/>
              <a:ext cx="325120" cy="325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95F0F03-194D-5CFA-FD7D-67D8D1D3F45F}"/>
                </a:ext>
              </a:extLst>
            </p:cNvPr>
            <p:cNvSpPr/>
            <p:nvPr/>
          </p:nvSpPr>
          <p:spPr>
            <a:xfrm>
              <a:off x="6211366" y="1454802"/>
              <a:ext cx="114669" cy="628059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8F881108-7DEE-0FC1-2A87-1A0586F8C9C6}"/>
                </a:ext>
              </a:extLst>
            </p:cNvPr>
            <p:cNvCxnSpPr>
              <a:cxnSpLocks/>
              <a:stCxn id="93" idx="6"/>
              <a:endCxn id="95" idx="1"/>
            </p:cNvCxnSpPr>
            <p:nvPr/>
          </p:nvCxnSpPr>
          <p:spPr>
            <a:xfrm flipV="1">
              <a:off x="5435746" y="1768832"/>
              <a:ext cx="775620" cy="252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6519DC55-D52B-EAF7-084F-8A8693C67F2F}"/>
                </a:ext>
              </a:extLst>
            </p:cNvPr>
            <p:cNvCxnSpPr>
              <a:cxnSpLocks/>
              <a:stCxn id="87" idx="6"/>
            </p:cNvCxnSpPr>
            <p:nvPr/>
          </p:nvCxnSpPr>
          <p:spPr>
            <a:xfrm flipV="1">
              <a:off x="5450248" y="1931392"/>
              <a:ext cx="761118" cy="6332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3ED09F5B-D4E3-E2CA-0E07-B886209CAB71}"/>
                </a:ext>
              </a:extLst>
            </p:cNvPr>
            <p:cNvSpPr/>
            <p:nvPr/>
          </p:nvSpPr>
          <p:spPr>
            <a:xfrm>
              <a:off x="6611989" y="1602871"/>
              <a:ext cx="325120" cy="325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C303A66B-0F83-FB52-C51B-081E567E86C7}"/>
                </a:ext>
              </a:extLst>
            </p:cNvPr>
            <p:cNvCxnSpPr>
              <a:cxnSpLocks/>
            </p:cNvCxnSpPr>
            <p:nvPr/>
          </p:nvCxnSpPr>
          <p:spPr>
            <a:xfrm>
              <a:off x="6326035" y="1768831"/>
              <a:ext cx="3004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53A8B739-B7F9-97D5-76B4-E2056606B31B}"/>
                </a:ext>
              </a:extLst>
            </p:cNvPr>
            <p:cNvCxnSpPr>
              <a:cxnSpLocks/>
            </p:cNvCxnSpPr>
            <p:nvPr/>
          </p:nvCxnSpPr>
          <p:spPr>
            <a:xfrm>
              <a:off x="6937109" y="1765431"/>
              <a:ext cx="446407" cy="1625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68E93DC6-9F50-E12F-41E6-21091ED5CE11}"/>
                </a:ext>
              </a:extLst>
            </p:cNvPr>
            <p:cNvSpPr/>
            <p:nvPr/>
          </p:nvSpPr>
          <p:spPr>
            <a:xfrm>
              <a:off x="6607393" y="2007214"/>
              <a:ext cx="325120" cy="325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E7A5F2BC-1C7D-01FA-CD14-DADB1654CCE4}"/>
                </a:ext>
              </a:extLst>
            </p:cNvPr>
            <p:cNvSpPr/>
            <p:nvPr/>
          </p:nvSpPr>
          <p:spPr>
            <a:xfrm>
              <a:off x="7354831" y="1854796"/>
              <a:ext cx="114669" cy="628059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D97E6998-B971-B452-D069-7054C3D1730F}"/>
                </a:ext>
              </a:extLst>
            </p:cNvPr>
            <p:cNvCxnSpPr>
              <a:cxnSpLocks/>
            </p:cNvCxnSpPr>
            <p:nvPr/>
          </p:nvCxnSpPr>
          <p:spPr>
            <a:xfrm>
              <a:off x="7462036" y="2172541"/>
              <a:ext cx="3004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3" name="对象 122">
              <a:extLst>
                <a:ext uri="{FF2B5EF4-FFF2-40B4-BE49-F238E27FC236}">
                  <a16:creationId xmlns:a16="http://schemas.microsoft.com/office/drawing/2014/main" id="{A825E2CD-A196-DAC9-1488-E0499E3A58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001626"/>
                </p:ext>
              </p:extLst>
            </p:nvPr>
          </p:nvGraphicFramePr>
          <p:xfrm>
            <a:off x="3381498" y="288891"/>
            <a:ext cx="262663" cy="328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52280" imgH="190440" progId="Equation.DSMT4">
                    <p:embed/>
                  </p:oleObj>
                </mc:Choice>
                <mc:Fallback>
                  <p:oleObj name="Equation" r:id="rId27" imgW="15228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381498" y="288891"/>
                          <a:ext cx="262663" cy="3283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" name="对象 124">
              <a:extLst>
                <a:ext uri="{FF2B5EF4-FFF2-40B4-BE49-F238E27FC236}">
                  <a16:creationId xmlns:a16="http://schemas.microsoft.com/office/drawing/2014/main" id="{E89123D6-6D46-95B3-AE76-565E3CD26A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7102287"/>
                </p:ext>
              </p:extLst>
            </p:nvPr>
          </p:nvGraphicFramePr>
          <p:xfrm>
            <a:off x="3369672" y="701786"/>
            <a:ext cx="285750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64880" imgH="190440" progId="Equation.DSMT4">
                    <p:embed/>
                  </p:oleObj>
                </mc:Choice>
                <mc:Fallback>
                  <p:oleObj name="Equation" r:id="rId29" imgW="164880" imgH="190440" progId="Equation.DSMT4">
                    <p:embed/>
                    <p:pic>
                      <p:nvPicPr>
                        <p:cNvPr id="123" name="对象 122">
                          <a:extLst>
                            <a:ext uri="{FF2B5EF4-FFF2-40B4-BE49-F238E27FC236}">
                              <a16:creationId xmlns:a16="http://schemas.microsoft.com/office/drawing/2014/main" id="{A825E2CD-A196-DAC9-1488-E0499E3A58F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369672" y="701786"/>
                          <a:ext cx="285750" cy="327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7" name="对象 126">
              <a:extLst>
                <a:ext uri="{FF2B5EF4-FFF2-40B4-BE49-F238E27FC236}">
                  <a16:creationId xmlns:a16="http://schemas.microsoft.com/office/drawing/2014/main" id="{0DA9E26B-0A72-78C5-4D16-4239586D59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1135687"/>
                </p:ext>
              </p:extLst>
            </p:nvPr>
          </p:nvGraphicFramePr>
          <p:xfrm>
            <a:off x="3359920" y="1125462"/>
            <a:ext cx="285750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64880" imgH="190440" progId="Equation.DSMT4">
                    <p:embed/>
                  </p:oleObj>
                </mc:Choice>
                <mc:Fallback>
                  <p:oleObj name="Equation" r:id="rId31" imgW="164880" imgH="190440" progId="Equation.DSMT4">
                    <p:embed/>
                    <p:pic>
                      <p:nvPicPr>
                        <p:cNvPr id="125" name="对象 124">
                          <a:extLst>
                            <a:ext uri="{FF2B5EF4-FFF2-40B4-BE49-F238E27FC236}">
                              <a16:creationId xmlns:a16="http://schemas.microsoft.com/office/drawing/2014/main" id="{E89123D6-6D46-95B3-AE76-565E3CD26A2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359920" y="1125462"/>
                          <a:ext cx="285750" cy="327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" name="对象 128">
              <a:extLst>
                <a:ext uri="{FF2B5EF4-FFF2-40B4-BE49-F238E27FC236}">
                  <a16:creationId xmlns:a16="http://schemas.microsoft.com/office/drawing/2014/main" id="{7D171AC1-DA54-388A-9078-D52DD15AF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8543685"/>
                </p:ext>
              </p:extLst>
            </p:nvPr>
          </p:nvGraphicFramePr>
          <p:xfrm>
            <a:off x="3355340" y="1955221"/>
            <a:ext cx="285750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164880" imgH="190440" progId="Equation.DSMT4">
                    <p:embed/>
                  </p:oleObj>
                </mc:Choice>
                <mc:Fallback>
                  <p:oleObj name="Equation" r:id="rId33" imgW="164880" imgH="190440" progId="Equation.DSMT4">
                    <p:embed/>
                    <p:pic>
                      <p:nvPicPr>
                        <p:cNvPr id="127" name="对象 126">
                          <a:extLst>
                            <a:ext uri="{FF2B5EF4-FFF2-40B4-BE49-F238E27FC236}">
                              <a16:creationId xmlns:a16="http://schemas.microsoft.com/office/drawing/2014/main" id="{0DA9E26B-0A72-78C5-4D16-4239586D597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3355340" y="1955221"/>
                          <a:ext cx="285750" cy="327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" name="对象 130">
              <a:extLst>
                <a:ext uri="{FF2B5EF4-FFF2-40B4-BE49-F238E27FC236}">
                  <a16:creationId xmlns:a16="http://schemas.microsoft.com/office/drawing/2014/main" id="{884DF227-8140-38A6-2720-AD96508D9A6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0406176"/>
                </p:ext>
              </p:extLst>
            </p:nvPr>
          </p:nvGraphicFramePr>
          <p:xfrm>
            <a:off x="3365898" y="2393490"/>
            <a:ext cx="285750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164880" imgH="190440" progId="Equation.DSMT4">
                    <p:embed/>
                  </p:oleObj>
                </mc:Choice>
                <mc:Fallback>
                  <p:oleObj name="Equation" r:id="rId35" imgW="164880" imgH="190440" progId="Equation.DSMT4">
                    <p:embed/>
                    <p:pic>
                      <p:nvPicPr>
                        <p:cNvPr id="127" name="对象 126">
                          <a:extLst>
                            <a:ext uri="{FF2B5EF4-FFF2-40B4-BE49-F238E27FC236}">
                              <a16:creationId xmlns:a16="http://schemas.microsoft.com/office/drawing/2014/main" id="{0DA9E26B-0A72-78C5-4D16-4239586D597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3365898" y="2393490"/>
                          <a:ext cx="285750" cy="327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" name="对象 132">
              <a:extLst>
                <a:ext uri="{FF2B5EF4-FFF2-40B4-BE49-F238E27FC236}">
                  <a16:creationId xmlns:a16="http://schemas.microsoft.com/office/drawing/2014/main" id="{F64C3BB0-5415-06D2-1E78-3D8954A545D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5831895"/>
                </p:ext>
              </p:extLst>
            </p:nvPr>
          </p:nvGraphicFramePr>
          <p:xfrm>
            <a:off x="3356697" y="2803688"/>
            <a:ext cx="285750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164880" imgH="190440" progId="Equation.DSMT4">
                    <p:embed/>
                  </p:oleObj>
                </mc:Choice>
                <mc:Fallback>
                  <p:oleObj name="Equation" r:id="rId37" imgW="164880" imgH="190440" progId="Equation.DSMT4">
                    <p:embed/>
                    <p:pic>
                      <p:nvPicPr>
                        <p:cNvPr id="127" name="对象 126">
                          <a:extLst>
                            <a:ext uri="{FF2B5EF4-FFF2-40B4-BE49-F238E27FC236}">
                              <a16:creationId xmlns:a16="http://schemas.microsoft.com/office/drawing/2014/main" id="{0DA9E26B-0A72-78C5-4D16-4239586D597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3356697" y="2803688"/>
                          <a:ext cx="285750" cy="327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" name="对象 134">
              <a:extLst>
                <a:ext uri="{FF2B5EF4-FFF2-40B4-BE49-F238E27FC236}">
                  <a16:creationId xmlns:a16="http://schemas.microsoft.com/office/drawing/2014/main" id="{1285E578-3C13-726D-3EA9-3EF821ED815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2026842"/>
                </p:ext>
              </p:extLst>
            </p:nvPr>
          </p:nvGraphicFramePr>
          <p:xfrm>
            <a:off x="5027908" y="383501"/>
            <a:ext cx="285750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164880" imgH="190440" progId="Equation.DSMT4">
                    <p:embed/>
                  </p:oleObj>
                </mc:Choice>
                <mc:Fallback>
                  <p:oleObj name="Equation" r:id="rId39" imgW="164880" imgH="190440" progId="Equation.DSMT4">
                    <p:embed/>
                    <p:pic>
                      <p:nvPicPr>
                        <p:cNvPr id="133" name="对象 132">
                          <a:extLst>
                            <a:ext uri="{FF2B5EF4-FFF2-40B4-BE49-F238E27FC236}">
                              <a16:creationId xmlns:a16="http://schemas.microsoft.com/office/drawing/2014/main" id="{F64C3BB0-5415-06D2-1E78-3D8954A545D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5027908" y="383501"/>
                          <a:ext cx="285750" cy="327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" name="对象 136">
              <a:extLst>
                <a:ext uri="{FF2B5EF4-FFF2-40B4-BE49-F238E27FC236}">
                  <a16:creationId xmlns:a16="http://schemas.microsoft.com/office/drawing/2014/main" id="{9471CE8B-5521-EA61-1225-669FDC9693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3525386"/>
                </p:ext>
              </p:extLst>
            </p:nvPr>
          </p:nvGraphicFramePr>
          <p:xfrm>
            <a:off x="4842012" y="1258448"/>
            <a:ext cx="285750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164880" imgH="190440" progId="Equation.DSMT4">
                    <p:embed/>
                  </p:oleObj>
                </mc:Choice>
                <mc:Fallback>
                  <p:oleObj name="Equation" r:id="rId41" imgW="164880" imgH="190440" progId="Equation.DSMT4">
                    <p:embed/>
                    <p:pic>
                      <p:nvPicPr>
                        <p:cNvPr id="133" name="对象 132">
                          <a:extLst>
                            <a:ext uri="{FF2B5EF4-FFF2-40B4-BE49-F238E27FC236}">
                              <a16:creationId xmlns:a16="http://schemas.microsoft.com/office/drawing/2014/main" id="{F64C3BB0-5415-06D2-1E78-3D8954A545D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4842012" y="1258448"/>
                          <a:ext cx="285750" cy="327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" name="对象 138">
              <a:extLst>
                <a:ext uri="{FF2B5EF4-FFF2-40B4-BE49-F238E27FC236}">
                  <a16:creationId xmlns:a16="http://schemas.microsoft.com/office/drawing/2014/main" id="{B2F5A4CC-9A44-1C50-32CE-865117259C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4251984"/>
                </p:ext>
              </p:extLst>
            </p:nvPr>
          </p:nvGraphicFramePr>
          <p:xfrm>
            <a:off x="4833222" y="1799026"/>
            <a:ext cx="285750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3" imgW="164880" imgH="190440" progId="Equation.DSMT4">
                    <p:embed/>
                  </p:oleObj>
                </mc:Choice>
                <mc:Fallback>
                  <p:oleObj name="Equation" r:id="rId43" imgW="164880" imgH="190440" progId="Equation.DSMT4">
                    <p:embed/>
                    <p:pic>
                      <p:nvPicPr>
                        <p:cNvPr id="133" name="对象 132">
                          <a:extLst>
                            <a:ext uri="{FF2B5EF4-FFF2-40B4-BE49-F238E27FC236}">
                              <a16:creationId xmlns:a16="http://schemas.microsoft.com/office/drawing/2014/main" id="{F64C3BB0-5415-06D2-1E78-3D8954A545D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4833222" y="1799026"/>
                          <a:ext cx="285750" cy="327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" name="对象 140">
              <a:extLst>
                <a:ext uri="{FF2B5EF4-FFF2-40B4-BE49-F238E27FC236}">
                  <a16:creationId xmlns:a16="http://schemas.microsoft.com/office/drawing/2014/main" id="{12F69ED4-91A2-D94C-95EC-8E48024A7F5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8397499"/>
                </p:ext>
              </p:extLst>
            </p:nvPr>
          </p:nvGraphicFramePr>
          <p:xfrm>
            <a:off x="4949628" y="2582313"/>
            <a:ext cx="330200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5" imgW="190440" imgH="190440" progId="Equation.DSMT4">
                    <p:embed/>
                  </p:oleObj>
                </mc:Choice>
                <mc:Fallback>
                  <p:oleObj name="Equation" r:id="rId45" imgW="190440" imgH="190440" progId="Equation.DSMT4">
                    <p:embed/>
                    <p:pic>
                      <p:nvPicPr>
                        <p:cNvPr id="133" name="对象 132">
                          <a:extLst>
                            <a:ext uri="{FF2B5EF4-FFF2-40B4-BE49-F238E27FC236}">
                              <a16:creationId xmlns:a16="http://schemas.microsoft.com/office/drawing/2014/main" id="{F64C3BB0-5415-06D2-1E78-3D8954A545D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4949628" y="2582313"/>
                          <a:ext cx="330200" cy="327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" name="对象 142">
              <a:extLst>
                <a:ext uri="{FF2B5EF4-FFF2-40B4-BE49-F238E27FC236}">
                  <a16:creationId xmlns:a16="http://schemas.microsoft.com/office/drawing/2014/main" id="{74842604-98C0-F3F3-BD63-2D5FD38CEB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8974950"/>
                </p:ext>
              </p:extLst>
            </p:nvPr>
          </p:nvGraphicFramePr>
          <p:xfrm>
            <a:off x="6642284" y="1197571"/>
            <a:ext cx="330200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7" imgW="190440" imgH="190440" progId="Equation.DSMT4">
                    <p:embed/>
                  </p:oleObj>
                </mc:Choice>
                <mc:Fallback>
                  <p:oleObj name="Equation" r:id="rId47" imgW="190440" imgH="190440" progId="Equation.DSMT4">
                    <p:embed/>
                    <p:pic>
                      <p:nvPicPr>
                        <p:cNvPr id="141" name="对象 140">
                          <a:extLst>
                            <a:ext uri="{FF2B5EF4-FFF2-40B4-BE49-F238E27FC236}">
                              <a16:creationId xmlns:a16="http://schemas.microsoft.com/office/drawing/2014/main" id="{12F69ED4-91A2-D94C-95EC-8E48024A7F5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6642284" y="1197571"/>
                          <a:ext cx="330200" cy="327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" name="对象 144">
              <a:extLst>
                <a:ext uri="{FF2B5EF4-FFF2-40B4-BE49-F238E27FC236}">
                  <a16:creationId xmlns:a16="http://schemas.microsoft.com/office/drawing/2014/main" id="{E4385529-B3D4-C918-4888-1959A3C17B6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0171040"/>
                </p:ext>
              </p:extLst>
            </p:nvPr>
          </p:nvGraphicFramePr>
          <p:xfrm>
            <a:off x="6324307" y="2018408"/>
            <a:ext cx="330200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9" imgW="190440" imgH="190440" progId="Equation.DSMT4">
                    <p:embed/>
                  </p:oleObj>
                </mc:Choice>
                <mc:Fallback>
                  <p:oleObj name="Equation" r:id="rId49" imgW="190440" imgH="190440" progId="Equation.DSMT4">
                    <p:embed/>
                    <p:pic>
                      <p:nvPicPr>
                        <p:cNvPr id="141" name="对象 140">
                          <a:extLst>
                            <a:ext uri="{FF2B5EF4-FFF2-40B4-BE49-F238E27FC236}">
                              <a16:creationId xmlns:a16="http://schemas.microsoft.com/office/drawing/2014/main" id="{12F69ED4-91A2-D94C-95EC-8E48024A7F5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6324307" y="2018408"/>
                          <a:ext cx="330200" cy="327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" name="对象 146">
              <a:extLst>
                <a:ext uri="{FF2B5EF4-FFF2-40B4-BE49-F238E27FC236}">
                  <a16:creationId xmlns:a16="http://schemas.microsoft.com/office/drawing/2014/main" id="{ED0B5B3D-0733-D8D0-30FA-E3EC2BC37CF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6712745"/>
                </p:ext>
              </p:extLst>
            </p:nvPr>
          </p:nvGraphicFramePr>
          <p:xfrm>
            <a:off x="8044995" y="1836344"/>
            <a:ext cx="330200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1" imgW="190440" imgH="190440" progId="Equation.DSMT4">
                    <p:embed/>
                  </p:oleObj>
                </mc:Choice>
                <mc:Fallback>
                  <p:oleObj name="Equation" r:id="rId51" imgW="190440" imgH="190440" progId="Equation.DSMT4">
                    <p:embed/>
                    <p:pic>
                      <p:nvPicPr>
                        <p:cNvPr id="145" name="对象 144">
                          <a:extLst>
                            <a:ext uri="{FF2B5EF4-FFF2-40B4-BE49-F238E27FC236}">
                              <a16:creationId xmlns:a16="http://schemas.microsoft.com/office/drawing/2014/main" id="{E4385529-B3D4-C918-4888-1959A3C17B6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8044995" y="1836344"/>
                          <a:ext cx="330200" cy="327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" name="对象 148">
              <a:extLst>
                <a:ext uri="{FF2B5EF4-FFF2-40B4-BE49-F238E27FC236}">
                  <a16:creationId xmlns:a16="http://schemas.microsoft.com/office/drawing/2014/main" id="{69592C7A-1F82-D67A-5A85-03023364D35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8556202"/>
                </p:ext>
              </p:extLst>
            </p:nvPr>
          </p:nvGraphicFramePr>
          <p:xfrm>
            <a:off x="4692742" y="320646"/>
            <a:ext cx="176213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3" imgW="101520" imgH="190440" progId="Equation.DSMT4">
                    <p:embed/>
                  </p:oleObj>
                </mc:Choice>
                <mc:Fallback>
                  <p:oleObj name="Equation" r:id="rId53" imgW="101520" imgH="190440" progId="Equation.DSMT4">
                    <p:embed/>
                    <p:pic>
                      <p:nvPicPr>
                        <p:cNvPr id="123" name="对象 122">
                          <a:extLst>
                            <a:ext uri="{FF2B5EF4-FFF2-40B4-BE49-F238E27FC236}">
                              <a16:creationId xmlns:a16="http://schemas.microsoft.com/office/drawing/2014/main" id="{A825E2CD-A196-DAC9-1488-E0499E3A58F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4692742" y="320646"/>
                          <a:ext cx="176213" cy="328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" name="对象 150">
              <a:extLst>
                <a:ext uri="{FF2B5EF4-FFF2-40B4-BE49-F238E27FC236}">
                  <a16:creationId xmlns:a16="http://schemas.microsoft.com/office/drawing/2014/main" id="{03F91574-F3E8-13FC-AEA5-5D63065E06F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8464940"/>
                </p:ext>
              </p:extLst>
            </p:nvPr>
          </p:nvGraphicFramePr>
          <p:xfrm>
            <a:off x="4640930" y="1966350"/>
            <a:ext cx="220663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5" imgW="126720" imgH="190440" progId="Equation.DSMT4">
                    <p:embed/>
                  </p:oleObj>
                </mc:Choice>
                <mc:Fallback>
                  <p:oleObj name="Equation" r:id="rId55" imgW="126720" imgH="190440" progId="Equation.DSMT4">
                    <p:embed/>
                    <p:pic>
                      <p:nvPicPr>
                        <p:cNvPr id="123" name="对象 122">
                          <a:extLst>
                            <a:ext uri="{FF2B5EF4-FFF2-40B4-BE49-F238E27FC236}">
                              <a16:creationId xmlns:a16="http://schemas.microsoft.com/office/drawing/2014/main" id="{A825E2CD-A196-DAC9-1488-E0499E3A58F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4640930" y="1966350"/>
                          <a:ext cx="220663" cy="328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" name="对象 152">
              <a:extLst>
                <a:ext uri="{FF2B5EF4-FFF2-40B4-BE49-F238E27FC236}">
                  <a16:creationId xmlns:a16="http://schemas.microsoft.com/office/drawing/2014/main" id="{4C71C98C-2416-9492-85B1-A33A7B59AF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3191498"/>
                </p:ext>
              </p:extLst>
            </p:nvPr>
          </p:nvGraphicFramePr>
          <p:xfrm>
            <a:off x="6182722" y="1162161"/>
            <a:ext cx="196850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7" imgW="114120" imgH="190440" progId="Equation.DSMT4">
                    <p:embed/>
                  </p:oleObj>
                </mc:Choice>
                <mc:Fallback>
                  <p:oleObj name="Equation" r:id="rId57" imgW="114120" imgH="190440" progId="Equation.DSMT4">
                    <p:embed/>
                    <p:pic>
                      <p:nvPicPr>
                        <p:cNvPr id="123" name="对象 122">
                          <a:extLst>
                            <a:ext uri="{FF2B5EF4-FFF2-40B4-BE49-F238E27FC236}">
                              <a16:creationId xmlns:a16="http://schemas.microsoft.com/office/drawing/2014/main" id="{A825E2CD-A196-DAC9-1488-E0499E3A58F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8"/>
                        <a:stretch>
                          <a:fillRect/>
                        </a:stretch>
                      </p:blipFill>
                      <p:spPr>
                        <a:xfrm>
                          <a:off x="6182722" y="1162161"/>
                          <a:ext cx="196850" cy="328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" name="对象 154">
              <a:extLst>
                <a:ext uri="{FF2B5EF4-FFF2-40B4-BE49-F238E27FC236}">
                  <a16:creationId xmlns:a16="http://schemas.microsoft.com/office/drawing/2014/main" id="{58C52F83-C6DD-BF77-852B-A9169F4A462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1129211"/>
                </p:ext>
              </p:extLst>
            </p:nvPr>
          </p:nvGraphicFramePr>
          <p:xfrm>
            <a:off x="7340009" y="1436798"/>
            <a:ext cx="219075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9" imgW="126720" imgH="190440" progId="Equation.DSMT4">
                    <p:embed/>
                  </p:oleObj>
                </mc:Choice>
                <mc:Fallback>
                  <p:oleObj name="Equation" r:id="rId59" imgW="126720" imgH="190440" progId="Equation.DSMT4">
                    <p:embed/>
                    <p:pic>
                      <p:nvPicPr>
                        <p:cNvPr id="123" name="对象 122">
                          <a:extLst>
                            <a:ext uri="{FF2B5EF4-FFF2-40B4-BE49-F238E27FC236}">
                              <a16:creationId xmlns:a16="http://schemas.microsoft.com/office/drawing/2014/main" id="{A825E2CD-A196-DAC9-1488-E0499E3A58F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0"/>
                        <a:stretch>
                          <a:fillRect/>
                        </a:stretch>
                      </p:blipFill>
                      <p:spPr>
                        <a:xfrm>
                          <a:off x="7340009" y="1436798"/>
                          <a:ext cx="219075" cy="328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8A1CCAC-0409-582C-A0D2-F13922AD1646}"/>
                </a:ext>
              </a:extLst>
            </p:cNvPr>
            <p:cNvSpPr/>
            <p:nvPr/>
          </p:nvSpPr>
          <p:spPr>
            <a:xfrm>
              <a:off x="6608625" y="2468663"/>
              <a:ext cx="325120" cy="325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823A4298-3A10-3E70-0466-832AACF8589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0418876"/>
                </p:ext>
              </p:extLst>
            </p:nvPr>
          </p:nvGraphicFramePr>
          <p:xfrm>
            <a:off x="6287798" y="2418800"/>
            <a:ext cx="330200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1" imgW="190440" imgH="190440" progId="Equation.DSMT4">
                    <p:embed/>
                  </p:oleObj>
                </mc:Choice>
                <mc:Fallback>
                  <p:oleObj name="Equation" r:id="rId61" imgW="190440" imgH="190440" progId="Equation.DSMT4">
                    <p:embed/>
                    <p:pic>
                      <p:nvPicPr>
                        <p:cNvPr id="145" name="对象 144">
                          <a:extLst>
                            <a:ext uri="{FF2B5EF4-FFF2-40B4-BE49-F238E27FC236}">
                              <a16:creationId xmlns:a16="http://schemas.microsoft.com/office/drawing/2014/main" id="{E4385529-B3D4-C918-4888-1959A3C17B6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2"/>
                        <a:stretch>
                          <a:fillRect/>
                        </a:stretch>
                      </p:blipFill>
                      <p:spPr>
                        <a:xfrm>
                          <a:off x="6287798" y="2418800"/>
                          <a:ext cx="330200" cy="327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98E3A9F0-D1CE-E6FF-0572-53CA9062C524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 flipV="1">
              <a:off x="6933745" y="2344951"/>
              <a:ext cx="401845" cy="2862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026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33C6546B-BC1D-D315-E0B8-0CFCD2E848DF}"/>
              </a:ext>
            </a:extLst>
          </p:cNvPr>
          <p:cNvSpPr txBox="1"/>
          <p:nvPr/>
        </p:nvSpPr>
        <p:spPr>
          <a:xfrm>
            <a:off x="381748" y="3151034"/>
            <a:ext cx="411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Fig. 2. The structural of a system </a:t>
            </a:r>
            <a:endParaRPr lang="zh-CN" altLang="en-US" b="1" dirty="0"/>
          </a:p>
        </p:txBody>
      </p:sp>
      <p:graphicFrame>
        <p:nvGraphicFramePr>
          <p:cNvPr id="81" name="对象 80">
            <a:extLst>
              <a:ext uri="{FF2B5EF4-FFF2-40B4-BE49-F238E27FC236}">
                <a16:creationId xmlns:a16="http://schemas.microsoft.com/office/drawing/2014/main" id="{0C7B78B7-FCD5-57CB-5BC7-2EAB4E64BF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741528"/>
              </p:ext>
            </p:extLst>
          </p:nvPr>
        </p:nvGraphicFramePr>
        <p:xfrm>
          <a:off x="6629400" y="236538"/>
          <a:ext cx="3705225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560" imgH="1104840" progId="Equation.DSMT4">
                  <p:embed/>
                </p:oleObj>
              </mc:Choice>
              <mc:Fallback>
                <p:oleObj name="Equation" r:id="rId2" imgW="1663560" imgH="1104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29400" y="236538"/>
                        <a:ext cx="3705225" cy="2462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文本框 82">
            <a:extLst>
              <a:ext uri="{FF2B5EF4-FFF2-40B4-BE49-F238E27FC236}">
                <a16:creationId xmlns:a16="http://schemas.microsoft.com/office/drawing/2014/main" id="{935485EC-9E32-5F5C-F40F-F90F9241000D}"/>
              </a:ext>
            </a:extLst>
          </p:cNvPr>
          <p:cNvSpPr txBox="1"/>
          <p:nvPr/>
        </p:nvSpPr>
        <p:spPr>
          <a:xfrm>
            <a:off x="5930064" y="2611438"/>
            <a:ext cx="588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where W^(1) in </a:t>
            </a:r>
            <a:r>
              <a:rPr lang="en-US" altLang="zh-CN" dirty="0" err="1"/>
              <a:t>R^m</a:t>
            </a:r>
            <a:r>
              <a:rPr lang="en-US" altLang="zh-CN" dirty="0"/>
              <a:t>, is the weight vector of the first subsystem, X1 is the input variables of the first subsystem.</a:t>
            </a:r>
            <a:endParaRPr lang="zh-CN" altLang="en-US" dirty="0"/>
          </a:p>
        </p:txBody>
      </p:sp>
      <p:graphicFrame>
        <p:nvGraphicFramePr>
          <p:cNvPr id="85" name="对象 84">
            <a:extLst>
              <a:ext uri="{FF2B5EF4-FFF2-40B4-BE49-F238E27FC236}">
                <a16:creationId xmlns:a16="http://schemas.microsoft.com/office/drawing/2014/main" id="{69E5C0B1-96B5-2773-165E-C0A91B790B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499418"/>
              </p:ext>
            </p:extLst>
          </p:nvPr>
        </p:nvGraphicFramePr>
        <p:xfrm>
          <a:off x="6733136" y="3446965"/>
          <a:ext cx="3846512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26920" imgH="1104840" progId="Equation.DSMT4">
                  <p:embed/>
                </p:oleObj>
              </mc:Choice>
              <mc:Fallback>
                <p:oleObj name="Equation" r:id="rId4" imgW="1726920" imgH="1104840" progId="Equation.DSMT4">
                  <p:embed/>
                  <p:pic>
                    <p:nvPicPr>
                      <p:cNvPr id="81" name="对象 80">
                        <a:extLst>
                          <a:ext uri="{FF2B5EF4-FFF2-40B4-BE49-F238E27FC236}">
                            <a16:creationId xmlns:a16="http://schemas.microsoft.com/office/drawing/2014/main" id="{0C7B78B7-FCD5-57CB-5BC7-2EAB4E64BF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33136" y="3446965"/>
                        <a:ext cx="3846512" cy="2462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文本框 86">
            <a:extLst>
              <a:ext uri="{FF2B5EF4-FFF2-40B4-BE49-F238E27FC236}">
                <a16:creationId xmlns:a16="http://schemas.microsoft.com/office/drawing/2014/main" id="{920EF20C-80CE-BE40-5A50-9A6A1E9D52B9}"/>
              </a:ext>
            </a:extLst>
          </p:cNvPr>
          <p:cNvSpPr txBox="1"/>
          <p:nvPr/>
        </p:nvSpPr>
        <p:spPr>
          <a:xfrm>
            <a:off x="4847964" y="467959"/>
            <a:ext cx="175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Subsystem (1)</a:t>
            </a:r>
            <a:endParaRPr lang="zh-CN" altLang="en-US" b="1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EF7DC3F2-8913-9EF9-8DF2-024B4A275121}"/>
              </a:ext>
            </a:extLst>
          </p:cNvPr>
          <p:cNvSpPr txBox="1"/>
          <p:nvPr/>
        </p:nvSpPr>
        <p:spPr>
          <a:xfrm>
            <a:off x="4847964" y="3603124"/>
            <a:ext cx="175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Subsystem (2)</a:t>
            </a:r>
            <a:endParaRPr lang="zh-CN" altLang="en-US" b="1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81F13541-9B3B-696B-8724-CE2FD9B28502}"/>
              </a:ext>
            </a:extLst>
          </p:cNvPr>
          <p:cNvSpPr/>
          <p:nvPr/>
        </p:nvSpPr>
        <p:spPr>
          <a:xfrm>
            <a:off x="4656083" y="236538"/>
            <a:ext cx="7299367" cy="3160954"/>
          </a:xfrm>
          <a:prstGeom prst="roundRect">
            <a:avLst/>
          </a:prstGeom>
          <a:noFill/>
          <a:ln w="2540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CF0122F8-B50E-078E-8F44-554F41B1646E}"/>
              </a:ext>
            </a:extLst>
          </p:cNvPr>
          <p:cNvSpPr/>
          <p:nvPr/>
        </p:nvSpPr>
        <p:spPr>
          <a:xfrm>
            <a:off x="4642181" y="3498746"/>
            <a:ext cx="7299367" cy="2459904"/>
          </a:xfrm>
          <a:prstGeom prst="roundRect">
            <a:avLst/>
          </a:prstGeom>
          <a:noFill/>
          <a:ln w="2540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3F0C8D5-48FB-BEBD-F41E-307BC4D4965A}"/>
              </a:ext>
            </a:extLst>
          </p:cNvPr>
          <p:cNvSpPr txBox="1"/>
          <p:nvPr/>
        </p:nvSpPr>
        <p:spPr>
          <a:xfrm>
            <a:off x="325120" y="3830458"/>
            <a:ext cx="38352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/>
              <a:t>For example : A System with four subsystems as shown in Fig. 2. It consists 9 basic components and involves four  NFSs. We assume there are m neural nodes in each NFS, therefore there are total 4m weights need to be determined. </a:t>
            </a: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B774040-6941-D118-0EC5-D2B5B5531611}"/>
              </a:ext>
            </a:extLst>
          </p:cNvPr>
          <p:cNvSpPr/>
          <p:nvPr/>
        </p:nvSpPr>
        <p:spPr>
          <a:xfrm>
            <a:off x="1046614" y="210159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A7E7A0B2-E8E9-9587-B745-9EC19CFD1FC2}"/>
              </a:ext>
            </a:extLst>
          </p:cNvPr>
          <p:cNvSpPr/>
          <p:nvPr/>
        </p:nvSpPr>
        <p:spPr>
          <a:xfrm>
            <a:off x="1046614" y="631799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CB76FD6E-78E2-E308-26D6-90ABA2A81784}"/>
              </a:ext>
            </a:extLst>
          </p:cNvPr>
          <p:cNvSpPr/>
          <p:nvPr/>
        </p:nvSpPr>
        <p:spPr>
          <a:xfrm>
            <a:off x="1046614" y="1053439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37A4D64F-6442-DDFC-E1F8-E26ED9CE28A0}"/>
              </a:ext>
            </a:extLst>
          </p:cNvPr>
          <p:cNvSpPr/>
          <p:nvPr/>
        </p:nvSpPr>
        <p:spPr>
          <a:xfrm>
            <a:off x="1046614" y="1886559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D1BA7703-50BD-AE54-77CB-14B70DD2738F}"/>
              </a:ext>
            </a:extLst>
          </p:cNvPr>
          <p:cNvSpPr/>
          <p:nvPr/>
        </p:nvSpPr>
        <p:spPr>
          <a:xfrm>
            <a:off x="1046614" y="2287879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E1120C6C-A5AB-164D-6DAE-3221FEAF1146}"/>
              </a:ext>
            </a:extLst>
          </p:cNvPr>
          <p:cNvSpPr/>
          <p:nvPr/>
        </p:nvSpPr>
        <p:spPr>
          <a:xfrm>
            <a:off x="1834628" y="631799"/>
            <a:ext cx="325120" cy="3251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A90CF3FB-63D8-B95E-16FA-30E750AA7271}"/>
              </a:ext>
            </a:extLst>
          </p:cNvPr>
          <p:cNvSpPr/>
          <p:nvPr/>
        </p:nvSpPr>
        <p:spPr>
          <a:xfrm>
            <a:off x="1046614" y="2689199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209300D-E721-CC33-686F-FEAFF69E2AAA}"/>
              </a:ext>
            </a:extLst>
          </p:cNvPr>
          <p:cNvCxnSpPr>
            <a:cxnSpLocks/>
            <a:stCxn id="97" idx="6"/>
            <a:endCxn id="107" idx="2"/>
          </p:cNvCxnSpPr>
          <p:nvPr/>
        </p:nvCxnSpPr>
        <p:spPr>
          <a:xfrm>
            <a:off x="1371734" y="372719"/>
            <a:ext cx="462894" cy="421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C7BD01D9-7DC5-EB29-DC55-F177B7B701F1}"/>
              </a:ext>
            </a:extLst>
          </p:cNvPr>
          <p:cNvCxnSpPr>
            <a:cxnSpLocks/>
            <a:stCxn id="99" idx="6"/>
            <a:endCxn id="107" idx="2"/>
          </p:cNvCxnSpPr>
          <p:nvPr/>
        </p:nvCxnSpPr>
        <p:spPr>
          <a:xfrm>
            <a:off x="1371734" y="794359"/>
            <a:ext cx="4628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5F60DA68-5E28-D3EC-CCB2-DD415558B913}"/>
              </a:ext>
            </a:extLst>
          </p:cNvPr>
          <p:cNvCxnSpPr>
            <a:cxnSpLocks/>
            <a:stCxn id="101" idx="6"/>
            <a:endCxn id="107" idx="2"/>
          </p:cNvCxnSpPr>
          <p:nvPr/>
        </p:nvCxnSpPr>
        <p:spPr>
          <a:xfrm flipV="1">
            <a:off x="1371734" y="794359"/>
            <a:ext cx="462894" cy="421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CEEE5F0-81B3-FABB-BB9A-8D61B0EF0158}"/>
              </a:ext>
            </a:extLst>
          </p:cNvPr>
          <p:cNvCxnSpPr>
            <a:cxnSpLocks/>
            <a:endCxn id="119" idx="2"/>
          </p:cNvCxnSpPr>
          <p:nvPr/>
        </p:nvCxnSpPr>
        <p:spPr>
          <a:xfrm>
            <a:off x="1371734" y="2049119"/>
            <a:ext cx="462894" cy="386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216B1143-B8F0-28EE-5367-41C0A9FC26EC}"/>
              </a:ext>
            </a:extLst>
          </p:cNvPr>
          <p:cNvSpPr/>
          <p:nvPr/>
        </p:nvSpPr>
        <p:spPr>
          <a:xfrm>
            <a:off x="1834628" y="2272639"/>
            <a:ext cx="325120" cy="3251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870A2608-6854-BBDB-BBD3-CE2893CC453C}"/>
              </a:ext>
            </a:extLst>
          </p:cNvPr>
          <p:cNvSpPr/>
          <p:nvPr/>
        </p:nvSpPr>
        <p:spPr>
          <a:xfrm>
            <a:off x="1834628" y="1157579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B44ACF9E-9350-D6A2-773B-0829E2D4600C}"/>
              </a:ext>
            </a:extLst>
          </p:cNvPr>
          <p:cNvSpPr/>
          <p:nvPr/>
        </p:nvSpPr>
        <p:spPr>
          <a:xfrm>
            <a:off x="1834628" y="1715109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49BE47C2-A968-4260-28A5-2C457D096D50}"/>
              </a:ext>
            </a:extLst>
          </p:cNvPr>
          <p:cNvCxnSpPr>
            <a:cxnSpLocks/>
            <a:stCxn id="105" idx="6"/>
            <a:endCxn id="119" idx="2"/>
          </p:cNvCxnSpPr>
          <p:nvPr/>
        </p:nvCxnSpPr>
        <p:spPr>
          <a:xfrm flipV="1">
            <a:off x="1371734" y="2435199"/>
            <a:ext cx="462894" cy="15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FC36F0E-843B-2CCB-D0AA-60173BF5D456}"/>
              </a:ext>
            </a:extLst>
          </p:cNvPr>
          <p:cNvCxnSpPr>
            <a:cxnSpLocks/>
            <a:stCxn id="109" idx="6"/>
            <a:endCxn id="119" idx="2"/>
          </p:cNvCxnSpPr>
          <p:nvPr/>
        </p:nvCxnSpPr>
        <p:spPr>
          <a:xfrm flipV="1">
            <a:off x="1371734" y="2435199"/>
            <a:ext cx="462894" cy="416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7BAFD9F5-4135-A06A-8A7E-7D7FCF97A5A5}"/>
              </a:ext>
            </a:extLst>
          </p:cNvPr>
          <p:cNvSpPr/>
          <p:nvPr/>
        </p:nvSpPr>
        <p:spPr>
          <a:xfrm>
            <a:off x="2759188" y="1389989"/>
            <a:ext cx="325120" cy="3251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6325DE2-FD52-4FEA-B269-84E88FF8B3D0}"/>
              </a:ext>
            </a:extLst>
          </p:cNvPr>
          <p:cNvCxnSpPr>
            <a:cxnSpLocks/>
            <a:endCxn id="129" idx="2"/>
          </p:cNvCxnSpPr>
          <p:nvPr/>
        </p:nvCxnSpPr>
        <p:spPr>
          <a:xfrm>
            <a:off x="2167675" y="832459"/>
            <a:ext cx="591513" cy="7200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6E48B9C2-EAAC-A54F-A20B-F830CAF5E31E}"/>
              </a:ext>
            </a:extLst>
          </p:cNvPr>
          <p:cNvCxnSpPr>
            <a:cxnSpLocks/>
            <a:stCxn id="121" idx="6"/>
            <a:endCxn id="129" idx="2"/>
          </p:cNvCxnSpPr>
          <p:nvPr/>
        </p:nvCxnSpPr>
        <p:spPr>
          <a:xfrm>
            <a:off x="2159748" y="1320139"/>
            <a:ext cx="599440" cy="2324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6ADF0CD6-FF28-AA44-B73C-958937765624}"/>
              </a:ext>
            </a:extLst>
          </p:cNvPr>
          <p:cNvCxnSpPr>
            <a:cxnSpLocks/>
            <a:stCxn id="123" idx="6"/>
            <a:endCxn id="129" idx="2"/>
          </p:cNvCxnSpPr>
          <p:nvPr/>
        </p:nvCxnSpPr>
        <p:spPr>
          <a:xfrm flipV="1">
            <a:off x="2159748" y="1552549"/>
            <a:ext cx="599440" cy="325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63B33C8A-368E-6649-A3CF-7B3647F4EC43}"/>
              </a:ext>
            </a:extLst>
          </p:cNvPr>
          <p:cNvCxnSpPr>
            <a:cxnSpLocks/>
            <a:stCxn id="119" idx="6"/>
            <a:endCxn id="129" idx="2"/>
          </p:cNvCxnSpPr>
          <p:nvPr/>
        </p:nvCxnSpPr>
        <p:spPr>
          <a:xfrm flipV="1">
            <a:off x="2159748" y="1552549"/>
            <a:ext cx="599440" cy="8826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30ECA931-ADC0-8C74-D991-B59F09B627F2}"/>
              </a:ext>
            </a:extLst>
          </p:cNvPr>
          <p:cNvSpPr/>
          <p:nvPr/>
        </p:nvSpPr>
        <p:spPr>
          <a:xfrm>
            <a:off x="2759188" y="2040229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38F42873-DEB4-2B39-B47B-A5EEA6A14DB1}"/>
              </a:ext>
            </a:extLst>
          </p:cNvPr>
          <p:cNvSpPr/>
          <p:nvPr/>
        </p:nvSpPr>
        <p:spPr>
          <a:xfrm>
            <a:off x="3384642" y="1715109"/>
            <a:ext cx="325120" cy="3251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endParaRPr lang="zh-CN" altLang="en-US" b="1" dirty="0"/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30C3C802-54B8-71D4-2CED-36CBDD3D097D}"/>
              </a:ext>
            </a:extLst>
          </p:cNvPr>
          <p:cNvCxnSpPr>
            <a:cxnSpLocks/>
            <a:endCxn id="141" idx="2"/>
          </p:cNvCxnSpPr>
          <p:nvPr/>
        </p:nvCxnSpPr>
        <p:spPr>
          <a:xfrm>
            <a:off x="3092235" y="1552549"/>
            <a:ext cx="292407" cy="325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9F9CE6D5-D62B-79BC-2AFA-44CC8C46D842}"/>
              </a:ext>
            </a:extLst>
          </p:cNvPr>
          <p:cNvCxnSpPr>
            <a:cxnSpLocks/>
            <a:stCxn id="139" idx="6"/>
            <a:endCxn id="141" idx="2"/>
          </p:cNvCxnSpPr>
          <p:nvPr/>
        </p:nvCxnSpPr>
        <p:spPr>
          <a:xfrm flipV="1">
            <a:off x="3084308" y="1877669"/>
            <a:ext cx="300334" cy="325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897A5E0B-99E2-EC94-0246-7DA5F5355E66}"/>
              </a:ext>
            </a:extLst>
          </p:cNvPr>
          <p:cNvCxnSpPr>
            <a:cxnSpLocks/>
            <a:stCxn id="141" idx="6"/>
          </p:cNvCxnSpPr>
          <p:nvPr/>
        </p:nvCxnSpPr>
        <p:spPr>
          <a:xfrm>
            <a:off x="3709762" y="1877669"/>
            <a:ext cx="4051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9" name="对象 148">
            <a:extLst>
              <a:ext uri="{FF2B5EF4-FFF2-40B4-BE49-F238E27FC236}">
                <a16:creationId xmlns:a16="http://schemas.microsoft.com/office/drawing/2014/main" id="{A844BCE3-8E4E-CE7F-A34C-69133AC6AA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9007" y="152390"/>
          <a:ext cx="300334" cy="409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" imgH="190440" progId="Equation.DSMT4">
                  <p:embed/>
                </p:oleObj>
              </mc:Choice>
              <mc:Fallback>
                <p:oleObj name="Equation" r:id="rId6" imgW="139680" imgH="190440" progId="Equation.DSMT4">
                  <p:embed/>
                  <p:pic>
                    <p:nvPicPr>
                      <p:cNvPr id="64" name="对象 63">
                        <a:extLst>
                          <a:ext uri="{FF2B5EF4-FFF2-40B4-BE49-F238E27FC236}">
                            <a16:creationId xmlns:a16="http://schemas.microsoft.com/office/drawing/2014/main" id="{BADE0309-3E4C-B883-3ABC-06F34F289C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9007" y="152390"/>
                        <a:ext cx="300334" cy="409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对象 150">
            <a:extLst>
              <a:ext uri="{FF2B5EF4-FFF2-40B4-BE49-F238E27FC236}">
                <a16:creationId xmlns:a16="http://schemas.microsoft.com/office/drawing/2014/main" id="{F51E6E9D-EE08-F3A5-8A59-AA49A74102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9007" y="570204"/>
          <a:ext cx="3270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190440" progId="Equation.DSMT4">
                  <p:embed/>
                </p:oleObj>
              </mc:Choice>
              <mc:Fallback>
                <p:oleObj name="Equation" r:id="rId8" imgW="152280" imgH="190440" progId="Equation.DSMT4">
                  <p:embed/>
                  <p:pic>
                    <p:nvPicPr>
                      <p:cNvPr id="66" name="对象 65">
                        <a:extLst>
                          <a:ext uri="{FF2B5EF4-FFF2-40B4-BE49-F238E27FC236}">
                            <a16:creationId xmlns:a16="http://schemas.microsoft.com/office/drawing/2014/main" id="{4268AF79-3CE4-9DBD-5F0D-A13AAEE80A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59007" y="570204"/>
                        <a:ext cx="327025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对象 152">
            <a:extLst>
              <a:ext uri="{FF2B5EF4-FFF2-40B4-BE49-F238E27FC236}">
                <a16:creationId xmlns:a16="http://schemas.microsoft.com/office/drawing/2014/main" id="{BBEE0919-5F78-23F1-968E-01F0A9AD35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6614" y="977213"/>
          <a:ext cx="30003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680" imgH="190440" progId="Equation.DSMT4">
                  <p:embed/>
                </p:oleObj>
              </mc:Choice>
              <mc:Fallback>
                <p:oleObj name="Equation" r:id="rId10" imgW="139680" imgH="190440" progId="Equation.DSMT4">
                  <p:embed/>
                  <p:pic>
                    <p:nvPicPr>
                      <p:cNvPr id="68" name="对象 67">
                        <a:extLst>
                          <a:ext uri="{FF2B5EF4-FFF2-40B4-BE49-F238E27FC236}">
                            <a16:creationId xmlns:a16="http://schemas.microsoft.com/office/drawing/2014/main" id="{15DAA798-C90F-6F48-9184-828FC32729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46614" y="977213"/>
                        <a:ext cx="300038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" name="对象 154">
            <a:extLst>
              <a:ext uri="{FF2B5EF4-FFF2-40B4-BE49-F238E27FC236}">
                <a16:creationId xmlns:a16="http://schemas.microsoft.com/office/drawing/2014/main" id="{5BC389BB-C35A-CE30-D614-D41B1081C5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6308" y="1813772"/>
          <a:ext cx="3270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280" imgH="190440" progId="Equation.DSMT4">
                  <p:embed/>
                </p:oleObj>
              </mc:Choice>
              <mc:Fallback>
                <p:oleObj name="Equation" r:id="rId12" imgW="152280" imgH="190440" progId="Equation.DSMT4">
                  <p:embed/>
                  <p:pic>
                    <p:nvPicPr>
                      <p:cNvPr id="70" name="对象 69">
                        <a:extLst>
                          <a:ext uri="{FF2B5EF4-FFF2-40B4-BE49-F238E27FC236}">
                            <a16:creationId xmlns:a16="http://schemas.microsoft.com/office/drawing/2014/main" id="{F0381938-C65A-745C-20DD-FCC14F5B19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56308" y="1813772"/>
                        <a:ext cx="327025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" name="对象 156">
            <a:extLst>
              <a:ext uri="{FF2B5EF4-FFF2-40B4-BE49-F238E27FC236}">
                <a16:creationId xmlns:a16="http://schemas.microsoft.com/office/drawing/2014/main" id="{7AFC2D06-8F3E-7E22-7520-A601FABD82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4003" y="2237476"/>
          <a:ext cx="3000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" imgH="190440" progId="Equation.DSMT4">
                  <p:embed/>
                </p:oleObj>
              </mc:Choice>
              <mc:Fallback>
                <p:oleObj name="Equation" r:id="rId14" imgW="139680" imgH="190440" progId="Equation.DSMT4">
                  <p:embed/>
                  <p:pic>
                    <p:nvPicPr>
                      <p:cNvPr id="72" name="对象 71">
                        <a:extLst>
                          <a:ext uri="{FF2B5EF4-FFF2-40B4-BE49-F238E27FC236}">
                            <a16:creationId xmlns:a16="http://schemas.microsoft.com/office/drawing/2014/main" id="{210808E2-E70A-506A-4515-A8BF3D840E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64003" y="2237476"/>
                        <a:ext cx="300037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" name="对象 158">
            <a:extLst>
              <a:ext uri="{FF2B5EF4-FFF2-40B4-BE49-F238E27FC236}">
                <a16:creationId xmlns:a16="http://schemas.microsoft.com/office/drawing/2014/main" id="{F6BEB175-A969-4462-5C34-116522081B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3625" y="2611438"/>
          <a:ext cx="3270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2280" imgH="190440" progId="Equation.DSMT4">
                  <p:embed/>
                </p:oleObj>
              </mc:Choice>
              <mc:Fallback>
                <p:oleObj name="Equation" r:id="rId16" imgW="152280" imgH="190440" progId="Equation.DSMT4">
                  <p:embed/>
                  <p:pic>
                    <p:nvPicPr>
                      <p:cNvPr id="74" name="对象 73">
                        <a:extLst>
                          <a:ext uri="{FF2B5EF4-FFF2-40B4-BE49-F238E27FC236}">
                            <a16:creationId xmlns:a16="http://schemas.microsoft.com/office/drawing/2014/main" id="{EE226AC9-923D-31B0-2DF4-086C988BC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63625" y="2611438"/>
                        <a:ext cx="327025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" name="对象 160">
            <a:extLst>
              <a:ext uri="{FF2B5EF4-FFF2-40B4-BE49-F238E27FC236}">
                <a16:creationId xmlns:a16="http://schemas.microsoft.com/office/drawing/2014/main" id="{6B89A28E-7F4A-5EA5-24BA-FBDD5A7C74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2855" y="1118505"/>
          <a:ext cx="3270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2280" imgH="190440" progId="Equation.DSMT4">
                  <p:embed/>
                </p:oleObj>
              </mc:Choice>
              <mc:Fallback>
                <p:oleObj name="Equation" r:id="rId18" imgW="152280" imgH="190440" progId="Equation.DSMT4">
                  <p:embed/>
                  <p:pic>
                    <p:nvPicPr>
                      <p:cNvPr id="76" name="对象 75">
                        <a:extLst>
                          <a:ext uri="{FF2B5EF4-FFF2-40B4-BE49-F238E27FC236}">
                            <a16:creationId xmlns:a16="http://schemas.microsoft.com/office/drawing/2014/main" id="{1155C77F-AA5C-B2A2-1327-5DFAD076B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862855" y="1118505"/>
                        <a:ext cx="327025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" name="对象 162">
            <a:extLst>
              <a:ext uri="{FF2B5EF4-FFF2-40B4-BE49-F238E27FC236}">
                <a16:creationId xmlns:a16="http://schemas.microsoft.com/office/drawing/2014/main" id="{FF9632BA-F3A1-5A28-4AE8-C8DEDFC69A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5788" y="1646238"/>
          <a:ext cx="3000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9680" imgH="190440" progId="Equation.DSMT4">
                  <p:embed/>
                </p:oleObj>
              </mc:Choice>
              <mc:Fallback>
                <p:oleObj name="Equation" r:id="rId20" imgW="139680" imgH="190440" progId="Equation.DSMT4">
                  <p:embed/>
                  <p:pic>
                    <p:nvPicPr>
                      <p:cNvPr id="78" name="对象 77">
                        <a:extLst>
                          <a:ext uri="{FF2B5EF4-FFF2-40B4-BE49-F238E27FC236}">
                            <a16:creationId xmlns:a16="http://schemas.microsoft.com/office/drawing/2014/main" id="{4095AB26-64FE-9E0F-E424-6AEF2FD28D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855788" y="1646238"/>
                        <a:ext cx="300037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" name="对象 164">
            <a:extLst>
              <a:ext uri="{FF2B5EF4-FFF2-40B4-BE49-F238E27FC236}">
                <a16:creationId xmlns:a16="http://schemas.microsoft.com/office/drawing/2014/main" id="{4B9C55E0-D1F2-A7F9-5CA1-C59E302D10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9075" y="1963738"/>
          <a:ext cx="3270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2280" imgH="190440" progId="Equation.DSMT4">
                  <p:embed/>
                </p:oleObj>
              </mc:Choice>
              <mc:Fallback>
                <p:oleObj name="Equation" r:id="rId22" imgW="152280" imgH="190440" progId="Equation.DSMT4">
                  <p:embed/>
                  <p:pic>
                    <p:nvPicPr>
                      <p:cNvPr id="80" name="对象 79">
                        <a:extLst>
                          <a:ext uri="{FF2B5EF4-FFF2-40B4-BE49-F238E27FC236}">
                            <a16:creationId xmlns:a16="http://schemas.microsoft.com/office/drawing/2014/main" id="{BDB794AE-3BC8-7AC5-1244-8255A9F6AC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759075" y="1963738"/>
                        <a:ext cx="327025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" name="对象 166">
            <a:extLst>
              <a:ext uri="{FF2B5EF4-FFF2-40B4-BE49-F238E27FC236}">
                <a16:creationId xmlns:a16="http://schemas.microsoft.com/office/drawing/2014/main" id="{095BC629-94BA-5A7E-F68E-0C3C11FC45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3294" y="378042"/>
          <a:ext cx="293945" cy="400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39680" imgH="190440" progId="Equation.DSMT4">
                  <p:embed/>
                </p:oleObj>
              </mc:Choice>
              <mc:Fallback>
                <p:oleObj name="Equation" r:id="rId24" imgW="139680" imgH="190440" progId="Equation.DSMT4">
                  <p:embed/>
                  <p:pic>
                    <p:nvPicPr>
                      <p:cNvPr id="82" name="对象 81">
                        <a:extLst>
                          <a:ext uri="{FF2B5EF4-FFF2-40B4-BE49-F238E27FC236}">
                            <a16:creationId xmlns:a16="http://schemas.microsoft.com/office/drawing/2014/main" id="{EEEAE1AA-2AB8-5CEC-A95B-B2F734BC13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13294" y="378042"/>
                        <a:ext cx="293945" cy="400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" name="对象 168">
            <a:extLst>
              <a:ext uri="{FF2B5EF4-FFF2-40B4-BE49-F238E27FC236}">
                <a16:creationId xmlns:a16="http://schemas.microsoft.com/office/drawing/2014/main" id="{B99A5A6D-CD21-D1D6-472A-DEB6E4993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631169"/>
              </p:ext>
            </p:extLst>
          </p:nvPr>
        </p:nvGraphicFramePr>
        <p:xfrm>
          <a:off x="1930400" y="2505075"/>
          <a:ext cx="3206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52280" imgH="190440" progId="Equation.DSMT4">
                  <p:embed/>
                </p:oleObj>
              </mc:Choice>
              <mc:Fallback>
                <p:oleObj name="Equation" r:id="rId26" imgW="152280" imgH="19044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7BE6369F-B402-5FAC-C264-14097D76A3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930400" y="2505075"/>
                        <a:ext cx="320675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对象 170">
            <a:extLst>
              <a:ext uri="{FF2B5EF4-FFF2-40B4-BE49-F238E27FC236}">
                <a16:creationId xmlns:a16="http://schemas.microsoft.com/office/drawing/2014/main" id="{851A9003-6F24-ED1F-3B01-1F24841CDA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281655"/>
              </p:ext>
            </p:extLst>
          </p:nvPr>
        </p:nvGraphicFramePr>
        <p:xfrm>
          <a:off x="2835369" y="887159"/>
          <a:ext cx="3206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52280" imgH="190440" progId="Equation.DSMT4">
                  <p:embed/>
                </p:oleObj>
              </mc:Choice>
              <mc:Fallback>
                <p:oleObj name="Equation" r:id="rId28" imgW="152280" imgH="1904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5430ECC1-82DF-863D-EA3B-2ABD642403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835369" y="887159"/>
                        <a:ext cx="320675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" name="对象 172">
            <a:extLst>
              <a:ext uri="{FF2B5EF4-FFF2-40B4-BE49-F238E27FC236}">
                <a16:creationId xmlns:a16="http://schemas.microsoft.com/office/drawing/2014/main" id="{525D8B2D-0C23-74C5-9478-58A948B90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664484"/>
              </p:ext>
            </p:extLst>
          </p:nvPr>
        </p:nvGraphicFramePr>
        <p:xfrm>
          <a:off x="3523737" y="1303182"/>
          <a:ext cx="3206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2280" imgH="190440" progId="Equation.DSMT4">
                  <p:embed/>
                </p:oleObj>
              </mc:Choice>
              <mc:Fallback>
                <p:oleObj name="Equation" r:id="rId30" imgW="152280" imgH="19044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9C08E339-A570-E3C8-C815-0B9F430A3E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523737" y="1303182"/>
                        <a:ext cx="320675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9419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8A663BD2-2755-ACAB-61BB-173DBD5BCC33}"/>
              </a:ext>
            </a:extLst>
          </p:cNvPr>
          <p:cNvSpPr/>
          <p:nvPr/>
        </p:nvSpPr>
        <p:spPr>
          <a:xfrm>
            <a:off x="1046614" y="210159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AFC453E-C4D5-305E-8D4E-CAE129F50360}"/>
              </a:ext>
            </a:extLst>
          </p:cNvPr>
          <p:cNvSpPr/>
          <p:nvPr/>
        </p:nvSpPr>
        <p:spPr>
          <a:xfrm>
            <a:off x="1046614" y="631799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814C5E4-035B-3DCE-AA3D-96A981EF9F73}"/>
              </a:ext>
            </a:extLst>
          </p:cNvPr>
          <p:cNvSpPr/>
          <p:nvPr/>
        </p:nvSpPr>
        <p:spPr>
          <a:xfrm>
            <a:off x="1046614" y="1053439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7DFD79D-2351-11C0-1519-CE1042336003}"/>
              </a:ext>
            </a:extLst>
          </p:cNvPr>
          <p:cNvSpPr/>
          <p:nvPr/>
        </p:nvSpPr>
        <p:spPr>
          <a:xfrm>
            <a:off x="1046614" y="1886559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075C1AA-846C-2733-C821-36E982339738}"/>
              </a:ext>
            </a:extLst>
          </p:cNvPr>
          <p:cNvSpPr/>
          <p:nvPr/>
        </p:nvSpPr>
        <p:spPr>
          <a:xfrm>
            <a:off x="1046614" y="2287879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E8A2CF4-BB0A-5631-5C4F-29C7D8A13E4D}"/>
              </a:ext>
            </a:extLst>
          </p:cNvPr>
          <p:cNvSpPr/>
          <p:nvPr/>
        </p:nvSpPr>
        <p:spPr>
          <a:xfrm>
            <a:off x="1834628" y="631799"/>
            <a:ext cx="325120" cy="3251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1F5AAFA-4CF2-534D-07F8-4C0E82B1970A}"/>
              </a:ext>
            </a:extLst>
          </p:cNvPr>
          <p:cNvSpPr/>
          <p:nvPr/>
        </p:nvSpPr>
        <p:spPr>
          <a:xfrm>
            <a:off x="1046614" y="2689199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C450909-F681-101E-6144-03572FE20B35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1371734" y="372719"/>
            <a:ext cx="462894" cy="421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9ABC3C4-A96A-7E60-AD96-0AD399647908}"/>
              </a:ext>
            </a:extLst>
          </p:cNvPr>
          <p:cNvCxnSpPr>
            <a:cxnSpLocks/>
            <a:stCxn id="10" idx="6"/>
            <a:endCxn id="18" idx="2"/>
          </p:cNvCxnSpPr>
          <p:nvPr/>
        </p:nvCxnSpPr>
        <p:spPr>
          <a:xfrm>
            <a:off x="1371734" y="794359"/>
            <a:ext cx="4628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2C3CC32-0C33-CD1B-E627-8C5C01AD08CE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 flipV="1">
            <a:off x="1371734" y="794359"/>
            <a:ext cx="462894" cy="421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8B8F132-4DB3-C22E-C52C-77DE73FECF47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371734" y="2049119"/>
            <a:ext cx="462894" cy="386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6B010F5-6E58-9C3C-02FC-F7C4AE580B99}"/>
              </a:ext>
            </a:extLst>
          </p:cNvPr>
          <p:cNvSpPr/>
          <p:nvPr/>
        </p:nvSpPr>
        <p:spPr>
          <a:xfrm>
            <a:off x="1834628" y="2272639"/>
            <a:ext cx="325120" cy="3251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E049135-D6E0-3B18-0149-B6FA83D34B5B}"/>
              </a:ext>
            </a:extLst>
          </p:cNvPr>
          <p:cNvSpPr/>
          <p:nvPr/>
        </p:nvSpPr>
        <p:spPr>
          <a:xfrm>
            <a:off x="1834628" y="1157579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0EC9199-C55B-7728-72E1-6A96CA340CF7}"/>
              </a:ext>
            </a:extLst>
          </p:cNvPr>
          <p:cNvSpPr/>
          <p:nvPr/>
        </p:nvSpPr>
        <p:spPr>
          <a:xfrm>
            <a:off x="1834628" y="1715109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820964A-66D2-B7E7-9F52-EB7B3498FEAF}"/>
              </a:ext>
            </a:extLst>
          </p:cNvPr>
          <p:cNvCxnSpPr>
            <a:cxnSpLocks/>
            <a:stCxn id="16" idx="6"/>
            <a:endCxn id="30" idx="2"/>
          </p:cNvCxnSpPr>
          <p:nvPr/>
        </p:nvCxnSpPr>
        <p:spPr>
          <a:xfrm flipV="1">
            <a:off x="1371734" y="2435199"/>
            <a:ext cx="462894" cy="15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FC207AA-419C-2585-7ABA-32F4C455BF17}"/>
              </a:ext>
            </a:extLst>
          </p:cNvPr>
          <p:cNvCxnSpPr>
            <a:cxnSpLocks/>
            <a:stCxn id="20" idx="6"/>
            <a:endCxn id="30" idx="2"/>
          </p:cNvCxnSpPr>
          <p:nvPr/>
        </p:nvCxnSpPr>
        <p:spPr>
          <a:xfrm flipV="1">
            <a:off x="1371734" y="2435199"/>
            <a:ext cx="462894" cy="416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97CADE30-0FE7-6558-EC4A-37C306857A48}"/>
              </a:ext>
            </a:extLst>
          </p:cNvPr>
          <p:cNvSpPr/>
          <p:nvPr/>
        </p:nvSpPr>
        <p:spPr>
          <a:xfrm>
            <a:off x="2759188" y="1389989"/>
            <a:ext cx="325120" cy="3251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4049934-26E0-143C-9F06-2AEAC513479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2167675" y="832459"/>
            <a:ext cx="591513" cy="7200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4DE2C44-4A3A-487C-8826-5F261A62BA13}"/>
              </a:ext>
            </a:extLst>
          </p:cNvPr>
          <p:cNvCxnSpPr>
            <a:cxnSpLocks/>
            <a:stCxn id="32" idx="6"/>
            <a:endCxn id="40" idx="2"/>
          </p:cNvCxnSpPr>
          <p:nvPr/>
        </p:nvCxnSpPr>
        <p:spPr>
          <a:xfrm>
            <a:off x="2159748" y="1320139"/>
            <a:ext cx="599440" cy="2324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5C5F5D1-F77E-E315-DD83-7D8CC12A5BF4}"/>
              </a:ext>
            </a:extLst>
          </p:cNvPr>
          <p:cNvCxnSpPr>
            <a:cxnSpLocks/>
            <a:stCxn id="34" idx="6"/>
            <a:endCxn id="40" idx="2"/>
          </p:cNvCxnSpPr>
          <p:nvPr/>
        </p:nvCxnSpPr>
        <p:spPr>
          <a:xfrm flipV="1">
            <a:off x="2159748" y="1552549"/>
            <a:ext cx="599440" cy="325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E562F42-DE1F-EBC7-E42E-89B5B4909D80}"/>
              </a:ext>
            </a:extLst>
          </p:cNvPr>
          <p:cNvCxnSpPr>
            <a:cxnSpLocks/>
            <a:stCxn id="30" idx="6"/>
            <a:endCxn id="40" idx="2"/>
          </p:cNvCxnSpPr>
          <p:nvPr/>
        </p:nvCxnSpPr>
        <p:spPr>
          <a:xfrm flipV="1">
            <a:off x="2159748" y="1552549"/>
            <a:ext cx="599440" cy="8826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3E82E34-E35F-B168-5E4F-55ED428F9D5E}"/>
              </a:ext>
            </a:extLst>
          </p:cNvPr>
          <p:cNvSpPr/>
          <p:nvPr/>
        </p:nvSpPr>
        <p:spPr>
          <a:xfrm>
            <a:off x="2759188" y="2040229"/>
            <a:ext cx="325120" cy="32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D42A72F-49CA-2986-7CF9-10DE581DC8F9}"/>
              </a:ext>
            </a:extLst>
          </p:cNvPr>
          <p:cNvSpPr/>
          <p:nvPr/>
        </p:nvSpPr>
        <p:spPr>
          <a:xfrm>
            <a:off x="3384642" y="1715109"/>
            <a:ext cx="325120" cy="3251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endParaRPr lang="zh-CN" altLang="en-US" b="1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6A70F92-E80F-3BDD-D424-85F70D08E064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3092235" y="1552549"/>
            <a:ext cx="292407" cy="325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0D68288-C91A-9D4A-2194-E1B4BA7459E3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084308" y="1877669"/>
            <a:ext cx="300334" cy="325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23B4175-0B80-468C-F8EE-89A1F1F03930}"/>
              </a:ext>
            </a:extLst>
          </p:cNvPr>
          <p:cNvCxnSpPr>
            <a:cxnSpLocks/>
            <a:stCxn id="52" idx="6"/>
          </p:cNvCxnSpPr>
          <p:nvPr/>
        </p:nvCxnSpPr>
        <p:spPr>
          <a:xfrm>
            <a:off x="3709762" y="1877669"/>
            <a:ext cx="4051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1C4EE3DD-0793-1003-A023-6E432251EC2B}"/>
              </a:ext>
            </a:extLst>
          </p:cNvPr>
          <p:cNvSpPr txBox="1"/>
          <p:nvPr/>
        </p:nvSpPr>
        <p:spPr>
          <a:xfrm>
            <a:off x="325120" y="3830458"/>
            <a:ext cx="38352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/>
              <a:t>For example : A System with four subsystems as shown in Fig. 2. It consists 9 basic components and involves four  NFSs. We assume there are m neural nodes in each NFS, therefore there are total 4m weights need to be determined. 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3C6546B-BC1D-D315-E0B8-0CFCD2E848DF}"/>
              </a:ext>
            </a:extLst>
          </p:cNvPr>
          <p:cNvSpPr txBox="1"/>
          <p:nvPr/>
        </p:nvSpPr>
        <p:spPr>
          <a:xfrm>
            <a:off x="381748" y="3151034"/>
            <a:ext cx="411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Fig. 2. The structural of a system </a:t>
            </a:r>
            <a:endParaRPr lang="zh-CN" altLang="en-US" b="1" dirty="0"/>
          </a:p>
        </p:txBody>
      </p:sp>
      <p:graphicFrame>
        <p:nvGraphicFramePr>
          <p:cNvPr id="64" name="对象 63">
            <a:extLst>
              <a:ext uri="{FF2B5EF4-FFF2-40B4-BE49-F238E27FC236}">
                <a16:creationId xmlns:a16="http://schemas.microsoft.com/office/drawing/2014/main" id="{BADE0309-3E4C-B883-3ABC-06F34F289C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9007" y="152390"/>
          <a:ext cx="300334" cy="409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190440" progId="Equation.DSMT4">
                  <p:embed/>
                </p:oleObj>
              </mc:Choice>
              <mc:Fallback>
                <p:oleObj name="Equation" r:id="rId2" imgW="139680" imgH="190440" progId="Equation.DSMT4">
                  <p:embed/>
                  <p:pic>
                    <p:nvPicPr>
                      <p:cNvPr id="64" name="对象 63">
                        <a:extLst>
                          <a:ext uri="{FF2B5EF4-FFF2-40B4-BE49-F238E27FC236}">
                            <a16:creationId xmlns:a16="http://schemas.microsoft.com/office/drawing/2014/main" id="{BADE0309-3E4C-B883-3ABC-06F34F289C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9007" y="152390"/>
                        <a:ext cx="300334" cy="409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id="{4268AF79-3CE4-9DBD-5F0D-A13AAEE80A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9007" y="570204"/>
          <a:ext cx="3270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190440" progId="Equation.DSMT4">
                  <p:embed/>
                </p:oleObj>
              </mc:Choice>
              <mc:Fallback>
                <p:oleObj name="Equation" r:id="rId4" imgW="152280" imgH="190440" progId="Equation.DSMT4">
                  <p:embed/>
                  <p:pic>
                    <p:nvPicPr>
                      <p:cNvPr id="66" name="对象 65">
                        <a:extLst>
                          <a:ext uri="{FF2B5EF4-FFF2-40B4-BE49-F238E27FC236}">
                            <a16:creationId xmlns:a16="http://schemas.microsoft.com/office/drawing/2014/main" id="{4268AF79-3CE4-9DBD-5F0D-A13AAEE80A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9007" y="570204"/>
                        <a:ext cx="327025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id="{15DAA798-C90F-6F48-9184-828FC32729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6614" y="977213"/>
          <a:ext cx="30003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" imgH="190440" progId="Equation.DSMT4">
                  <p:embed/>
                </p:oleObj>
              </mc:Choice>
              <mc:Fallback>
                <p:oleObj name="Equation" r:id="rId6" imgW="139680" imgH="190440" progId="Equation.DSMT4">
                  <p:embed/>
                  <p:pic>
                    <p:nvPicPr>
                      <p:cNvPr id="68" name="对象 67">
                        <a:extLst>
                          <a:ext uri="{FF2B5EF4-FFF2-40B4-BE49-F238E27FC236}">
                            <a16:creationId xmlns:a16="http://schemas.microsoft.com/office/drawing/2014/main" id="{15DAA798-C90F-6F48-9184-828FC32729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6614" y="977213"/>
                        <a:ext cx="300038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extLst>
              <a:ext uri="{FF2B5EF4-FFF2-40B4-BE49-F238E27FC236}">
                <a16:creationId xmlns:a16="http://schemas.microsoft.com/office/drawing/2014/main" id="{F0381938-C65A-745C-20DD-FCC14F5B19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6308" y="1813772"/>
          <a:ext cx="3270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190440" progId="Equation.DSMT4">
                  <p:embed/>
                </p:oleObj>
              </mc:Choice>
              <mc:Fallback>
                <p:oleObj name="Equation" r:id="rId8" imgW="152280" imgH="190440" progId="Equation.DSMT4">
                  <p:embed/>
                  <p:pic>
                    <p:nvPicPr>
                      <p:cNvPr id="70" name="对象 69">
                        <a:extLst>
                          <a:ext uri="{FF2B5EF4-FFF2-40B4-BE49-F238E27FC236}">
                            <a16:creationId xmlns:a16="http://schemas.microsoft.com/office/drawing/2014/main" id="{F0381938-C65A-745C-20DD-FCC14F5B19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56308" y="1813772"/>
                        <a:ext cx="327025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extLst>
              <a:ext uri="{FF2B5EF4-FFF2-40B4-BE49-F238E27FC236}">
                <a16:creationId xmlns:a16="http://schemas.microsoft.com/office/drawing/2014/main" id="{210808E2-E70A-506A-4515-A8BF3D840E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4003" y="2237476"/>
          <a:ext cx="3000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680" imgH="190440" progId="Equation.DSMT4">
                  <p:embed/>
                </p:oleObj>
              </mc:Choice>
              <mc:Fallback>
                <p:oleObj name="Equation" r:id="rId10" imgW="139680" imgH="190440" progId="Equation.DSMT4">
                  <p:embed/>
                  <p:pic>
                    <p:nvPicPr>
                      <p:cNvPr id="72" name="对象 71">
                        <a:extLst>
                          <a:ext uri="{FF2B5EF4-FFF2-40B4-BE49-F238E27FC236}">
                            <a16:creationId xmlns:a16="http://schemas.microsoft.com/office/drawing/2014/main" id="{210808E2-E70A-506A-4515-A8BF3D840E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4003" y="2237476"/>
                        <a:ext cx="300037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>
            <a:extLst>
              <a:ext uri="{FF2B5EF4-FFF2-40B4-BE49-F238E27FC236}">
                <a16:creationId xmlns:a16="http://schemas.microsoft.com/office/drawing/2014/main" id="{EE226AC9-923D-31B0-2DF4-086C988BCF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3625" y="2611438"/>
          <a:ext cx="3270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280" imgH="190440" progId="Equation.DSMT4">
                  <p:embed/>
                </p:oleObj>
              </mc:Choice>
              <mc:Fallback>
                <p:oleObj name="Equation" r:id="rId12" imgW="152280" imgH="190440" progId="Equation.DSMT4">
                  <p:embed/>
                  <p:pic>
                    <p:nvPicPr>
                      <p:cNvPr id="74" name="对象 73">
                        <a:extLst>
                          <a:ext uri="{FF2B5EF4-FFF2-40B4-BE49-F238E27FC236}">
                            <a16:creationId xmlns:a16="http://schemas.microsoft.com/office/drawing/2014/main" id="{EE226AC9-923D-31B0-2DF4-086C988BC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63625" y="2611438"/>
                        <a:ext cx="327025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extLst>
              <a:ext uri="{FF2B5EF4-FFF2-40B4-BE49-F238E27FC236}">
                <a16:creationId xmlns:a16="http://schemas.microsoft.com/office/drawing/2014/main" id="{1155C77F-AA5C-B2A2-1327-5DFAD076BC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2855" y="1118505"/>
          <a:ext cx="3270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2280" imgH="190440" progId="Equation.DSMT4">
                  <p:embed/>
                </p:oleObj>
              </mc:Choice>
              <mc:Fallback>
                <p:oleObj name="Equation" r:id="rId14" imgW="152280" imgH="190440" progId="Equation.DSMT4">
                  <p:embed/>
                  <p:pic>
                    <p:nvPicPr>
                      <p:cNvPr id="76" name="对象 75">
                        <a:extLst>
                          <a:ext uri="{FF2B5EF4-FFF2-40B4-BE49-F238E27FC236}">
                            <a16:creationId xmlns:a16="http://schemas.microsoft.com/office/drawing/2014/main" id="{1155C77F-AA5C-B2A2-1327-5DFAD076B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62855" y="1118505"/>
                        <a:ext cx="327025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>
            <a:extLst>
              <a:ext uri="{FF2B5EF4-FFF2-40B4-BE49-F238E27FC236}">
                <a16:creationId xmlns:a16="http://schemas.microsoft.com/office/drawing/2014/main" id="{4095AB26-64FE-9E0F-E424-6AEF2FD28D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5788" y="1646238"/>
          <a:ext cx="3000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" imgH="190440" progId="Equation.DSMT4">
                  <p:embed/>
                </p:oleObj>
              </mc:Choice>
              <mc:Fallback>
                <p:oleObj name="Equation" r:id="rId16" imgW="139680" imgH="190440" progId="Equation.DSMT4">
                  <p:embed/>
                  <p:pic>
                    <p:nvPicPr>
                      <p:cNvPr id="78" name="对象 77">
                        <a:extLst>
                          <a:ext uri="{FF2B5EF4-FFF2-40B4-BE49-F238E27FC236}">
                            <a16:creationId xmlns:a16="http://schemas.microsoft.com/office/drawing/2014/main" id="{4095AB26-64FE-9E0F-E424-6AEF2FD28D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55788" y="1646238"/>
                        <a:ext cx="300037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>
            <a:extLst>
              <a:ext uri="{FF2B5EF4-FFF2-40B4-BE49-F238E27FC236}">
                <a16:creationId xmlns:a16="http://schemas.microsoft.com/office/drawing/2014/main" id="{BDB794AE-3BC8-7AC5-1244-8255A9F6AC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9075" y="1963738"/>
          <a:ext cx="3270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2280" imgH="190440" progId="Equation.DSMT4">
                  <p:embed/>
                </p:oleObj>
              </mc:Choice>
              <mc:Fallback>
                <p:oleObj name="Equation" r:id="rId18" imgW="152280" imgH="190440" progId="Equation.DSMT4">
                  <p:embed/>
                  <p:pic>
                    <p:nvPicPr>
                      <p:cNvPr id="80" name="对象 79">
                        <a:extLst>
                          <a:ext uri="{FF2B5EF4-FFF2-40B4-BE49-F238E27FC236}">
                            <a16:creationId xmlns:a16="http://schemas.microsoft.com/office/drawing/2014/main" id="{BDB794AE-3BC8-7AC5-1244-8255A9F6AC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759075" y="1963738"/>
                        <a:ext cx="327025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>
            <a:extLst>
              <a:ext uri="{FF2B5EF4-FFF2-40B4-BE49-F238E27FC236}">
                <a16:creationId xmlns:a16="http://schemas.microsoft.com/office/drawing/2014/main" id="{0C7B78B7-FCD5-57CB-5BC7-2EAB4E64BF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989525"/>
              </p:ext>
            </p:extLst>
          </p:nvPr>
        </p:nvGraphicFramePr>
        <p:xfrm>
          <a:off x="6573838" y="236538"/>
          <a:ext cx="3817937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14320" imgH="1104840" progId="Equation.DSMT4">
                  <p:embed/>
                </p:oleObj>
              </mc:Choice>
              <mc:Fallback>
                <p:oleObj name="Equation" r:id="rId20" imgW="1714320" imgH="1104840" progId="Equation.DSMT4">
                  <p:embed/>
                  <p:pic>
                    <p:nvPicPr>
                      <p:cNvPr id="81" name="对象 80">
                        <a:extLst>
                          <a:ext uri="{FF2B5EF4-FFF2-40B4-BE49-F238E27FC236}">
                            <a16:creationId xmlns:a16="http://schemas.microsoft.com/office/drawing/2014/main" id="{0C7B78B7-FCD5-57CB-5BC7-2EAB4E64BF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573838" y="236538"/>
                        <a:ext cx="3817937" cy="2462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>
            <a:extLst>
              <a:ext uri="{FF2B5EF4-FFF2-40B4-BE49-F238E27FC236}">
                <a16:creationId xmlns:a16="http://schemas.microsoft.com/office/drawing/2014/main" id="{EEEAE1AA-2AB8-5CEC-A95B-B2F734BC13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3294" y="378042"/>
          <a:ext cx="293945" cy="400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9680" imgH="190440" progId="Equation.DSMT4">
                  <p:embed/>
                </p:oleObj>
              </mc:Choice>
              <mc:Fallback>
                <p:oleObj name="Equation" r:id="rId22" imgW="139680" imgH="190440" progId="Equation.DSMT4">
                  <p:embed/>
                  <p:pic>
                    <p:nvPicPr>
                      <p:cNvPr id="82" name="对象 81">
                        <a:extLst>
                          <a:ext uri="{FF2B5EF4-FFF2-40B4-BE49-F238E27FC236}">
                            <a16:creationId xmlns:a16="http://schemas.microsoft.com/office/drawing/2014/main" id="{EEEAE1AA-2AB8-5CEC-A95B-B2F734BC13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113294" y="378042"/>
                        <a:ext cx="293945" cy="400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>
            <a:extLst>
              <a:ext uri="{FF2B5EF4-FFF2-40B4-BE49-F238E27FC236}">
                <a16:creationId xmlns:a16="http://schemas.microsoft.com/office/drawing/2014/main" id="{69E5C0B1-96B5-2773-165E-C0A91B790B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1530"/>
              </p:ext>
            </p:extLst>
          </p:nvPr>
        </p:nvGraphicFramePr>
        <p:xfrm>
          <a:off x="6573838" y="2776912"/>
          <a:ext cx="3846512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726920" imgH="1104840" progId="Equation.DSMT4">
                  <p:embed/>
                </p:oleObj>
              </mc:Choice>
              <mc:Fallback>
                <p:oleObj name="Equation" r:id="rId24" imgW="1726920" imgH="1104840" progId="Equation.DSMT4">
                  <p:embed/>
                  <p:pic>
                    <p:nvPicPr>
                      <p:cNvPr id="85" name="对象 84">
                        <a:extLst>
                          <a:ext uri="{FF2B5EF4-FFF2-40B4-BE49-F238E27FC236}">
                            <a16:creationId xmlns:a16="http://schemas.microsoft.com/office/drawing/2014/main" id="{69E5C0B1-96B5-2773-165E-C0A91B790B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573838" y="2776912"/>
                        <a:ext cx="3846512" cy="2462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47D6E59-0F3A-9B6C-8405-724B29E2EA91}"/>
              </a:ext>
            </a:extLst>
          </p:cNvPr>
          <p:cNvSpPr txBox="1"/>
          <p:nvPr/>
        </p:nvSpPr>
        <p:spPr>
          <a:xfrm>
            <a:off x="6267932" y="5558289"/>
            <a:ext cx="4370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Then, </a:t>
            </a:r>
            <a:r>
              <a:rPr lang="en-US" altLang="zh-CN" sz="2400" b="1" dirty="0">
                <a:solidFill>
                  <a:srgbClr val="FF0000"/>
                </a:solidFill>
              </a:rPr>
              <a:t>the system </a:t>
            </a:r>
            <a:r>
              <a:rPr lang="en-US" altLang="zh-CN" b="1" dirty="0"/>
              <a:t>dynamic output is </a:t>
            </a:r>
            <a:endParaRPr lang="zh-CN" altLang="en-US" b="1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52FA241-5EE6-1D3D-6E0E-862B19C814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615478"/>
              </p:ext>
            </p:extLst>
          </p:nvPr>
        </p:nvGraphicFramePr>
        <p:xfrm>
          <a:off x="10124939" y="5511062"/>
          <a:ext cx="805348" cy="416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68280" imgH="190440" progId="Equation.DSMT4">
                  <p:embed/>
                </p:oleObj>
              </mc:Choice>
              <mc:Fallback>
                <p:oleObj name="Equation" r:id="rId26" imgW="368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0124939" y="5511062"/>
                        <a:ext cx="805348" cy="416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B843713-57D1-0170-0503-EB554468D020}"/>
              </a:ext>
            </a:extLst>
          </p:cNvPr>
          <p:cNvSpPr txBox="1"/>
          <p:nvPr/>
        </p:nvSpPr>
        <p:spPr>
          <a:xfrm>
            <a:off x="4618652" y="447133"/>
            <a:ext cx="175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Subsystem (3)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6B5B19-8FFF-E19D-6AAE-D6CE979A4159}"/>
              </a:ext>
            </a:extLst>
          </p:cNvPr>
          <p:cNvSpPr txBox="1"/>
          <p:nvPr/>
        </p:nvSpPr>
        <p:spPr>
          <a:xfrm>
            <a:off x="4539722" y="3010580"/>
            <a:ext cx="175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Subsystem (4)</a:t>
            </a:r>
            <a:endParaRPr lang="zh-CN" altLang="en-US" b="1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D92F034-950D-A2AD-177A-BEA5C9B9E413}"/>
              </a:ext>
            </a:extLst>
          </p:cNvPr>
          <p:cNvSpPr/>
          <p:nvPr/>
        </p:nvSpPr>
        <p:spPr>
          <a:xfrm>
            <a:off x="4427384" y="270935"/>
            <a:ext cx="7299367" cy="2459904"/>
          </a:xfrm>
          <a:prstGeom prst="roundRect">
            <a:avLst/>
          </a:prstGeom>
          <a:noFill/>
          <a:ln w="2540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C41A034-4FCE-313B-5976-DB740682FA03}"/>
              </a:ext>
            </a:extLst>
          </p:cNvPr>
          <p:cNvSpPr/>
          <p:nvPr/>
        </p:nvSpPr>
        <p:spPr>
          <a:xfrm>
            <a:off x="4427383" y="2839796"/>
            <a:ext cx="7299367" cy="2459904"/>
          </a:xfrm>
          <a:prstGeom prst="roundRect">
            <a:avLst/>
          </a:prstGeom>
          <a:noFill/>
          <a:ln w="2540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7BE6369F-B402-5FAC-C264-14097D76A3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480605"/>
              </p:ext>
            </p:extLst>
          </p:nvPr>
        </p:nvGraphicFramePr>
        <p:xfrm>
          <a:off x="1930400" y="2505075"/>
          <a:ext cx="3206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52280" imgH="190440" progId="Equation.DSMT4">
                  <p:embed/>
                </p:oleObj>
              </mc:Choice>
              <mc:Fallback>
                <p:oleObj name="Equation" r:id="rId28" imgW="152280" imgH="190440" progId="Equation.DSMT4">
                  <p:embed/>
                  <p:pic>
                    <p:nvPicPr>
                      <p:cNvPr id="82" name="对象 81">
                        <a:extLst>
                          <a:ext uri="{FF2B5EF4-FFF2-40B4-BE49-F238E27FC236}">
                            <a16:creationId xmlns:a16="http://schemas.microsoft.com/office/drawing/2014/main" id="{EEEAE1AA-2AB8-5CEC-A95B-B2F734BC13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930400" y="2505075"/>
                        <a:ext cx="320675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5430ECC1-82DF-863D-EA3B-2ABD642403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552927"/>
              </p:ext>
            </p:extLst>
          </p:nvPr>
        </p:nvGraphicFramePr>
        <p:xfrm>
          <a:off x="2835369" y="887159"/>
          <a:ext cx="3206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2280" imgH="190440" progId="Equation.DSMT4">
                  <p:embed/>
                </p:oleObj>
              </mc:Choice>
              <mc:Fallback>
                <p:oleObj name="Equation" r:id="rId30" imgW="152280" imgH="19044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7BE6369F-B402-5FAC-C264-14097D76A3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835369" y="887159"/>
                        <a:ext cx="320675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9C08E339-A570-E3C8-C815-0B9F430A3E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643842"/>
              </p:ext>
            </p:extLst>
          </p:nvPr>
        </p:nvGraphicFramePr>
        <p:xfrm>
          <a:off x="3523737" y="1303182"/>
          <a:ext cx="3206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52280" imgH="190440" progId="Equation.DSMT4">
                  <p:embed/>
                </p:oleObj>
              </mc:Choice>
              <mc:Fallback>
                <p:oleObj name="Equation" r:id="rId32" imgW="152280" imgH="1904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5430ECC1-82DF-863D-EA3B-2ABD642403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523737" y="1303182"/>
                        <a:ext cx="320675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417EF70A-E62B-926B-F776-8BF3D800A3A6}"/>
              </a:ext>
            </a:extLst>
          </p:cNvPr>
          <p:cNvSpPr txBox="1"/>
          <p:nvPr/>
        </p:nvSpPr>
        <p:spPr>
          <a:xfrm>
            <a:off x="325120" y="6205375"/>
            <a:ext cx="1016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The next step is to optimize the weight vector W^(1),W^(2),W^(3),W(4), based on the data set.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57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56C1D0A3-56A9-DE59-50E2-A7E193D93E34}"/>
              </a:ext>
            </a:extLst>
          </p:cNvPr>
          <p:cNvSpPr txBox="1"/>
          <p:nvPr/>
        </p:nvSpPr>
        <p:spPr>
          <a:xfrm>
            <a:off x="863600" y="49097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</a:rPr>
              <a:t>Boundary capability assessment model</a:t>
            </a:r>
            <a:endParaRPr lang="zh-CN" altLang="en-US" sz="2800" dirty="0"/>
          </a:p>
        </p:txBody>
      </p: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D0726F6C-C5C7-552D-A33C-153862F39C02}"/>
              </a:ext>
            </a:extLst>
          </p:cNvPr>
          <p:cNvGrpSpPr/>
          <p:nvPr/>
        </p:nvGrpSpPr>
        <p:grpSpPr>
          <a:xfrm>
            <a:off x="1227893" y="1460109"/>
            <a:ext cx="6229548" cy="4676531"/>
            <a:chOff x="1227892" y="1460109"/>
            <a:chExt cx="6396305" cy="4954297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116E590F-CCC1-6CB9-63A5-E75564A9CCC6}"/>
                </a:ext>
              </a:extLst>
            </p:cNvPr>
            <p:cNvSpPr/>
            <p:nvPr/>
          </p:nvSpPr>
          <p:spPr>
            <a:xfrm>
              <a:off x="1227892" y="1460110"/>
              <a:ext cx="1696720" cy="9718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Input  one variable range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BA6B4D14-5B40-CD86-EA53-60DD07F44F53}"/>
                </a:ext>
              </a:extLst>
            </p:cNvPr>
            <p:cNvSpPr/>
            <p:nvPr/>
          </p:nvSpPr>
          <p:spPr>
            <a:xfrm>
              <a:off x="1227892" y="2959699"/>
              <a:ext cx="6396305" cy="195794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0F88DC9-B1A8-A945-AEE4-AFE89B12E770}"/>
                </a:ext>
              </a:extLst>
            </p:cNvPr>
            <p:cNvSpPr txBox="1"/>
            <p:nvPr/>
          </p:nvSpPr>
          <p:spPr>
            <a:xfrm>
              <a:off x="1343901" y="3480104"/>
              <a:ext cx="17895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Optimized Neuro-Fuzzy system</a:t>
              </a:r>
              <a:endParaRPr lang="zh-CN" altLang="en-US" dirty="0"/>
            </a:p>
          </p:txBody>
        </p: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C14EF22F-9D95-7A42-9058-870431EAC47A}"/>
                </a:ext>
              </a:extLst>
            </p:cNvPr>
            <p:cNvSpPr/>
            <p:nvPr/>
          </p:nvSpPr>
          <p:spPr>
            <a:xfrm>
              <a:off x="3133477" y="1460109"/>
              <a:ext cx="1696720" cy="9718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Input  two variable ranges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29DF6CCC-420B-F8CD-D415-D78EC6AA347B}"/>
                </a:ext>
              </a:extLst>
            </p:cNvPr>
            <p:cNvSpPr/>
            <p:nvPr/>
          </p:nvSpPr>
          <p:spPr>
            <a:xfrm>
              <a:off x="5927477" y="1460109"/>
              <a:ext cx="1696720" cy="9718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Input  n variable ranges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箭头: 下 74">
              <a:extLst>
                <a:ext uri="{FF2B5EF4-FFF2-40B4-BE49-F238E27FC236}">
                  <a16:creationId xmlns:a16="http://schemas.microsoft.com/office/drawing/2014/main" id="{8C285D86-997B-9FF6-10F6-2578581F6910}"/>
                </a:ext>
              </a:extLst>
            </p:cNvPr>
            <p:cNvSpPr/>
            <p:nvPr/>
          </p:nvSpPr>
          <p:spPr>
            <a:xfrm>
              <a:off x="1950720" y="2549514"/>
              <a:ext cx="325120" cy="3333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箭头: 下 76">
              <a:extLst>
                <a:ext uri="{FF2B5EF4-FFF2-40B4-BE49-F238E27FC236}">
                  <a16:creationId xmlns:a16="http://schemas.microsoft.com/office/drawing/2014/main" id="{1C058FBA-3301-9F2B-9550-0D06BDA6DF3D}"/>
                </a:ext>
              </a:extLst>
            </p:cNvPr>
            <p:cNvSpPr/>
            <p:nvPr/>
          </p:nvSpPr>
          <p:spPr>
            <a:xfrm>
              <a:off x="3819277" y="2549514"/>
              <a:ext cx="325120" cy="3333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箭头: 下 78">
              <a:extLst>
                <a:ext uri="{FF2B5EF4-FFF2-40B4-BE49-F238E27FC236}">
                  <a16:creationId xmlns:a16="http://schemas.microsoft.com/office/drawing/2014/main" id="{93C8B5D0-7792-8E7A-2F4D-44B20B8DCD56}"/>
                </a:ext>
              </a:extLst>
            </p:cNvPr>
            <p:cNvSpPr/>
            <p:nvPr/>
          </p:nvSpPr>
          <p:spPr>
            <a:xfrm>
              <a:off x="6658112" y="2571477"/>
              <a:ext cx="325120" cy="3333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535FE640-EADD-0147-02F8-5B62A4CDEA40}"/>
                </a:ext>
              </a:extLst>
            </p:cNvPr>
            <p:cNvSpPr/>
            <p:nvPr/>
          </p:nvSpPr>
          <p:spPr>
            <a:xfrm>
              <a:off x="3912518" y="3115530"/>
              <a:ext cx="236692" cy="194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589D17F-9413-CB0E-40C4-85FDB3E30A18}"/>
                </a:ext>
              </a:extLst>
            </p:cNvPr>
            <p:cNvSpPr/>
            <p:nvPr/>
          </p:nvSpPr>
          <p:spPr>
            <a:xfrm>
              <a:off x="3912518" y="3367758"/>
              <a:ext cx="236692" cy="194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9A3F6B2C-B3B7-6D99-1C6B-CD6F700BF2FA}"/>
                </a:ext>
              </a:extLst>
            </p:cNvPr>
            <p:cNvSpPr/>
            <p:nvPr/>
          </p:nvSpPr>
          <p:spPr>
            <a:xfrm>
              <a:off x="3912518" y="3619987"/>
              <a:ext cx="236692" cy="194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3F22114-5AA4-02D0-1C95-E967566F536F}"/>
                </a:ext>
              </a:extLst>
            </p:cNvPr>
            <p:cNvSpPr/>
            <p:nvPr/>
          </p:nvSpPr>
          <p:spPr>
            <a:xfrm>
              <a:off x="3912518" y="4118367"/>
              <a:ext cx="236692" cy="194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BF367D0D-BAC7-AF19-EDC6-84D683B0CAF3}"/>
                </a:ext>
              </a:extLst>
            </p:cNvPr>
            <p:cNvSpPr/>
            <p:nvPr/>
          </p:nvSpPr>
          <p:spPr>
            <a:xfrm>
              <a:off x="3912518" y="4358440"/>
              <a:ext cx="236692" cy="194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7190C502-6E98-1B3D-52AE-0BC096CB41B0}"/>
                </a:ext>
              </a:extLst>
            </p:cNvPr>
            <p:cNvSpPr/>
            <p:nvPr/>
          </p:nvSpPr>
          <p:spPr>
            <a:xfrm>
              <a:off x="3912518" y="4598513"/>
              <a:ext cx="236692" cy="194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48D63DFA-3D16-57F3-42D9-06D600E8C1C6}"/>
                </a:ext>
              </a:extLst>
            </p:cNvPr>
            <p:cNvCxnSpPr>
              <a:cxnSpLocks/>
            </p:cNvCxnSpPr>
            <p:nvPr/>
          </p:nvCxnSpPr>
          <p:spPr>
            <a:xfrm>
              <a:off x="4149210" y="4208857"/>
              <a:ext cx="511742" cy="1541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22BF43F5-9AC3-ED27-35D0-5C9EC45E5145}"/>
                </a:ext>
              </a:extLst>
            </p:cNvPr>
            <p:cNvSpPr/>
            <p:nvPr/>
          </p:nvSpPr>
          <p:spPr>
            <a:xfrm>
              <a:off x="4963169" y="3367386"/>
              <a:ext cx="236692" cy="194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6EF647EA-9E6E-96B9-A214-035069F32700}"/>
                </a:ext>
              </a:extLst>
            </p:cNvPr>
            <p:cNvSpPr/>
            <p:nvPr/>
          </p:nvSpPr>
          <p:spPr>
            <a:xfrm>
              <a:off x="6881758" y="4125998"/>
              <a:ext cx="236692" cy="194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6134AC03-B1A7-97AA-BAC4-D2856D04A1E5}"/>
                </a:ext>
              </a:extLst>
            </p:cNvPr>
            <p:cNvCxnSpPr>
              <a:cxnSpLocks/>
              <a:stCxn id="85" idx="6"/>
              <a:endCxn id="100" idx="1"/>
            </p:cNvCxnSpPr>
            <p:nvPr/>
          </p:nvCxnSpPr>
          <p:spPr>
            <a:xfrm flipV="1">
              <a:off x="4149210" y="4451886"/>
              <a:ext cx="511742" cy="37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95250248-0DBF-361B-8B37-33F765633E0A}"/>
                </a:ext>
              </a:extLst>
            </p:cNvPr>
            <p:cNvCxnSpPr>
              <a:cxnSpLocks/>
              <a:stCxn id="86" idx="6"/>
            </p:cNvCxnSpPr>
            <p:nvPr/>
          </p:nvCxnSpPr>
          <p:spPr>
            <a:xfrm flipV="1">
              <a:off x="4149210" y="4551030"/>
              <a:ext cx="511742" cy="1447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9485B639-33F1-D595-37AE-90BED47B2A20}"/>
                </a:ext>
              </a:extLst>
            </p:cNvPr>
            <p:cNvCxnSpPr>
              <a:cxnSpLocks/>
            </p:cNvCxnSpPr>
            <p:nvPr/>
          </p:nvCxnSpPr>
          <p:spPr>
            <a:xfrm>
              <a:off x="4124641" y="3199369"/>
              <a:ext cx="536311" cy="1863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C95C997D-C837-F5E3-F69E-280BAEFCBEE7}"/>
                </a:ext>
              </a:extLst>
            </p:cNvPr>
            <p:cNvCxnSpPr>
              <a:cxnSpLocks/>
            </p:cNvCxnSpPr>
            <p:nvPr/>
          </p:nvCxnSpPr>
          <p:spPr>
            <a:xfrm>
              <a:off x="5189304" y="3462712"/>
              <a:ext cx="564663" cy="4301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4C7AB4C2-F062-66A3-E1F4-092EA5574700}"/>
                </a:ext>
              </a:extLst>
            </p:cNvPr>
            <p:cNvCxnSpPr>
              <a:cxnSpLocks/>
              <a:stCxn id="103" idx="6"/>
              <a:endCxn id="105" idx="1"/>
            </p:cNvCxnSpPr>
            <p:nvPr/>
          </p:nvCxnSpPr>
          <p:spPr>
            <a:xfrm>
              <a:off x="5189304" y="3795621"/>
              <a:ext cx="564663" cy="1802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CF3B6499-4ADE-DBF6-7FB6-63AC0F567768}"/>
                </a:ext>
              </a:extLst>
            </p:cNvPr>
            <p:cNvCxnSpPr>
              <a:cxnSpLocks/>
              <a:stCxn id="111" idx="6"/>
              <a:endCxn id="112" idx="1"/>
            </p:cNvCxnSpPr>
            <p:nvPr/>
          </p:nvCxnSpPr>
          <p:spPr>
            <a:xfrm flipV="1">
              <a:off x="6278972" y="4215128"/>
              <a:ext cx="307454" cy="5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3DAC9D79-DCF6-FBFB-C3B6-6ABE3B272656}"/>
                </a:ext>
              </a:extLst>
            </p:cNvPr>
            <p:cNvSpPr/>
            <p:nvPr/>
          </p:nvSpPr>
          <p:spPr>
            <a:xfrm>
              <a:off x="4660952" y="3286943"/>
              <a:ext cx="83481" cy="37571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7F31A12B-0D93-B34F-5B28-A5752768A005}"/>
                </a:ext>
              </a:extLst>
            </p:cNvPr>
            <p:cNvCxnSpPr>
              <a:cxnSpLocks/>
              <a:stCxn id="82" idx="6"/>
            </p:cNvCxnSpPr>
            <p:nvPr/>
          </p:nvCxnSpPr>
          <p:spPr>
            <a:xfrm>
              <a:off x="4149210" y="3465003"/>
              <a:ext cx="5117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3C1DE999-564E-F31F-64FE-D477A00E82C5}"/>
                </a:ext>
              </a:extLst>
            </p:cNvPr>
            <p:cNvCxnSpPr>
              <a:cxnSpLocks/>
              <a:stCxn id="83" idx="6"/>
            </p:cNvCxnSpPr>
            <p:nvPr/>
          </p:nvCxnSpPr>
          <p:spPr>
            <a:xfrm flipV="1">
              <a:off x="4149210" y="3549035"/>
              <a:ext cx="511742" cy="1681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CEC145B-270E-864A-21E3-709312F3EF4A}"/>
                </a:ext>
              </a:extLst>
            </p:cNvPr>
            <p:cNvCxnSpPr>
              <a:cxnSpLocks/>
            </p:cNvCxnSpPr>
            <p:nvPr/>
          </p:nvCxnSpPr>
          <p:spPr>
            <a:xfrm>
              <a:off x="4744433" y="3465003"/>
              <a:ext cx="2187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A43C62E9-6B5C-1B5A-3DC4-3F194A12269D}"/>
                </a:ext>
              </a:extLst>
            </p:cNvPr>
            <p:cNvSpPr/>
            <p:nvPr/>
          </p:nvSpPr>
          <p:spPr>
            <a:xfrm>
              <a:off x="4660952" y="4264031"/>
              <a:ext cx="83481" cy="37571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91C1DA97-4BC0-E4E7-F45B-B0B3632C20E6}"/>
                </a:ext>
              </a:extLst>
            </p:cNvPr>
            <p:cNvSpPr/>
            <p:nvPr/>
          </p:nvSpPr>
          <p:spPr>
            <a:xfrm>
              <a:off x="4963169" y="4354641"/>
              <a:ext cx="236692" cy="194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4011CC54-E000-D50C-89B3-48B1680816FF}"/>
                </a:ext>
              </a:extLst>
            </p:cNvPr>
            <p:cNvCxnSpPr>
              <a:cxnSpLocks/>
            </p:cNvCxnSpPr>
            <p:nvPr/>
          </p:nvCxnSpPr>
          <p:spPr>
            <a:xfrm>
              <a:off x="4744432" y="4455685"/>
              <a:ext cx="2187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E91AA5BB-AE03-5FBA-756D-B6F6DD656084}"/>
                </a:ext>
              </a:extLst>
            </p:cNvPr>
            <p:cNvSpPr/>
            <p:nvPr/>
          </p:nvSpPr>
          <p:spPr>
            <a:xfrm>
              <a:off x="4952612" y="3698376"/>
              <a:ext cx="236692" cy="194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D4EDA2BA-D01E-F5BC-CA39-BED33B4A7FCE}"/>
                </a:ext>
              </a:extLst>
            </p:cNvPr>
            <p:cNvSpPr/>
            <p:nvPr/>
          </p:nvSpPr>
          <p:spPr>
            <a:xfrm>
              <a:off x="4952612" y="4029367"/>
              <a:ext cx="236692" cy="194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9777AC32-E28E-C0A2-0846-11C3EB6A07FB}"/>
                </a:ext>
              </a:extLst>
            </p:cNvPr>
            <p:cNvSpPr/>
            <p:nvPr/>
          </p:nvSpPr>
          <p:spPr>
            <a:xfrm>
              <a:off x="5753966" y="3787992"/>
              <a:ext cx="83481" cy="37571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65B8148F-195C-D2AF-FF1A-53656F1F13A3}"/>
                </a:ext>
              </a:extLst>
            </p:cNvPr>
            <p:cNvCxnSpPr>
              <a:cxnSpLocks/>
              <a:stCxn id="104" idx="6"/>
              <a:endCxn id="105" idx="1"/>
            </p:cNvCxnSpPr>
            <p:nvPr/>
          </p:nvCxnSpPr>
          <p:spPr>
            <a:xfrm flipV="1">
              <a:off x="5189304" y="3975848"/>
              <a:ext cx="564663" cy="1507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DB0C0568-5506-38B1-9B3E-6E622F96FFE1}"/>
                </a:ext>
              </a:extLst>
            </p:cNvPr>
            <p:cNvCxnSpPr>
              <a:cxnSpLocks/>
              <a:stCxn id="101" idx="6"/>
            </p:cNvCxnSpPr>
            <p:nvPr/>
          </p:nvCxnSpPr>
          <p:spPr>
            <a:xfrm flipV="1">
              <a:off x="5199861" y="4073093"/>
              <a:ext cx="554105" cy="3787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34E67722-03C7-EF70-163D-85B54798F03C}"/>
                </a:ext>
              </a:extLst>
            </p:cNvPr>
            <p:cNvSpPr/>
            <p:nvPr/>
          </p:nvSpPr>
          <p:spPr>
            <a:xfrm>
              <a:off x="6045626" y="3876569"/>
              <a:ext cx="236692" cy="194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067F9990-9903-629D-946F-886B99F222D2}"/>
                </a:ext>
              </a:extLst>
            </p:cNvPr>
            <p:cNvCxnSpPr>
              <a:cxnSpLocks/>
            </p:cNvCxnSpPr>
            <p:nvPr/>
          </p:nvCxnSpPr>
          <p:spPr>
            <a:xfrm>
              <a:off x="5837447" y="3975847"/>
              <a:ext cx="2187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0701213E-CC31-7F20-099B-86F60C8E6F40}"/>
                </a:ext>
              </a:extLst>
            </p:cNvPr>
            <p:cNvCxnSpPr>
              <a:cxnSpLocks/>
            </p:cNvCxnSpPr>
            <p:nvPr/>
          </p:nvCxnSpPr>
          <p:spPr>
            <a:xfrm>
              <a:off x="6282318" y="3973813"/>
              <a:ext cx="324991" cy="972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7BCD205B-6D41-F0A8-7697-320D102FEF05}"/>
                </a:ext>
              </a:extLst>
            </p:cNvPr>
            <p:cNvSpPr/>
            <p:nvPr/>
          </p:nvSpPr>
          <p:spPr>
            <a:xfrm>
              <a:off x="6042280" y="4118450"/>
              <a:ext cx="236692" cy="194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60E25D99-9B28-F5D1-DAC3-8B5844BCF3CD}"/>
                </a:ext>
              </a:extLst>
            </p:cNvPr>
            <p:cNvSpPr/>
            <p:nvPr/>
          </p:nvSpPr>
          <p:spPr>
            <a:xfrm>
              <a:off x="6586425" y="4027272"/>
              <a:ext cx="83481" cy="37571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DC4E2E87-9D61-7A83-66FA-39EFF28F5B65}"/>
                </a:ext>
              </a:extLst>
            </p:cNvPr>
            <p:cNvCxnSpPr>
              <a:cxnSpLocks/>
            </p:cNvCxnSpPr>
            <p:nvPr/>
          </p:nvCxnSpPr>
          <p:spPr>
            <a:xfrm>
              <a:off x="6664472" y="4217350"/>
              <a:ext cx="2187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E1AFE0E6-07BD-D268-36CD-C24BB80E4BCA}"/>
                </a:ext>
              </a:extLst>
            </p:cNvPr>
            <p:cNvSpPr/>
            <p:nvPr/>
          </p:nvSpPr>
          <p:spPr>
            <a:xfrm>
              <a:off x="6043177" y="4394493"/>
              <a:ext cx="236692" cy="194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763075A3-5308-B60A-E2E0-149999843A6D}"/>
                </a:ext>
              </a:extLst>
            </p:cNvPr>
            <p:cNvCxnSpPr>
              <a:cxnSpLocks/>
              <a:stCxn id="131" idx="6"/>
            </p:cNvCxnSpPr>
            <p:nvPr/>
          </p:nvCxnSpPr>
          <p:spPr>
            <a:xfrm flipV="1">
              <a:off x="6279869" y="4320487"/>
              <a:ext cx="292549" cy="1712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箭头: 下 134">
              <a:extLst>
                <a:ext uri="{FF2B5EF4-FFF2-40B4-BE49-F238E27FC236}">
                  <a16:creationId xmlns:a16="http://schemas.microsoft.com/office/drawing/2014/main" id="{B9C93B74-5723-799F-D4A5-AE3D760B148E}"/>
                </a:ext>
              </a:extLst>
            </p:cNvPr>
            <p:cNvSpPr/>
            <p:nvPr/>
          </p:nvSpPr>
          <p:spPr>
            <a:xfrm>
              <a:off x="4285546" y="5057177"/>
              <a:ext cx="325120" cy="3333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9FFDF9DD-3321-4620-B0F1-E6B05E349A4D}"/>
                </a:ext>
              </a:extLst>
            </p:cNvPr>
            <p:cNvSpPr/>
            <p:nvPr/>
          </p:nvSpPr>
          <p:spPr>
            <a:xfrm>
              <a:off x="3151350" y="5442567"/>
              <a:ext cx="2507462" cy="9718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Output a capability assessment boundary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ADBD080-6365-1430-DA50-D8FF2A753745}"/>
              </a:ext>
            </a:extLst>
          </p:cNvPr>
          <p:cNvSpPr txBox="1"/>
          <p:nvPr/>
        </p:nvSpPr>
        <p:spPr>
          <a:xfrm>
            <a:off x="4990735" y="1595619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…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8601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8687</TotalTime>
  <Words>379</Words>
  <Application>Microsoft Office PowerPoint</Application>
  <PresentationFormat>宽屏</PresentationFormat>
  <Paragraphs>63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BAO DAN</dc:creator>
  <cp:lastModifiedBy>BAO DAN</cp:lastModifiedBy>
  <cp:revision>14</cp:revision>
  <dcterms:created xsi:type="dcterms:W3CDTF">2022-05-01T01:30:54Z</dcterms:created>
  <dcterms:modified xsi:type="dcterms:W3CDTF">2022-08-23T15:06:58Z</dcterms:modified>
</cp:coreProperties>
</file>